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24"/>
  </p:notesMasterIdLst>
  <p:sldIdLst>
    <p:sldId id="256" r:id="rId3"/>
    <p:sldId id="352" r:id="rId4"/>
    <p:sldId id="262" r:id="rId5"/>
    <p:sldId id="351" r:id="rId6"/>
    <p:sldId id="266" r:id="rId7"/>
    <p:sldId id="260" r:id="rId8"/>
    <p:sldId id="309" r:id="rId9"/>
    <p:sldId id="308" r:id="rId10"/>
    <p:sldId id="310" r:id="rId11"/>
    <p:sldId id="354" r:id="rId12"/>
    <p:sldId id="342" r:id="rId13"/>
    <p:sldId id="343" r:id="rId14"/>
    <p:sldId id="345" r:id="rId15"/>
    <p:sldId id="344" r:id="rId16"/>
    <p:sldId id="346" r:id="rId17"/>
    <p:sldId id="312" r:id="rId18"/>
    <p:sldId id="277" r:id="rId19"/>
    <p:sldId id="337" r:id="rId20"/>
    <p:sldId id="282" r:id="rId21"/>
    <p:sldId id="355" r:id="rId22"/>
    <p:sldId id="350" r:id="rId23"/>
  </p:sldIdLst>
  <p:sldSz cx="9144000" cy="5143500" type="screen16x9"/>
  <p:notesSz cx="6858000" cy="9144000"/>
  <p:embeddedFontLst>
    <p:embeddedFont>
      <p:font typeface=".VnCourier" panose="020B7200000000000000" pitchFamily="34" charset="0"/>
      <p:regular r:id="rId25"/>
    </p:embeddedFont>
    <p:embeddedFont>
      <p:font typeface=".VnCourier New" panose="02027200000000000000" pitchFamily="18" charset="0"/>
      <p:regular r:id="rId26"/>
      <p:bold r:id="rId27"/>
      <p:italic r:id="rId28"/>
      <p:boldItalic r:id="rId29"/>
    </p:embeddedFont>
    <p:embeddedFont>
      <p:font typeface="Catamaran" panose="020B0604020202020204" charset="0"/>
      <p:regular r:id="rId30"/>
      <p:bold r:id="rId31"/>
    </p:embeddedFont>
    <p:embeddedFont>
      <p:font typeface="Comfortaa" panose="020B0604020202020204" charset="0"/>
      <p:regular r:id="rId32"/>
      <p:bold r:id="rId33"/>
    </p:embeddedFont>
    <p:embeddedFont>
      <p:font typeface="Comfortaa Medium" panose="020B0604020202020204" charset="0"/>
      <p:regular r:id="rId34"/>
      <p:bold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Roboto Slab Light" pitchFamily="2" charset="0"/>
      <p:regular r:id="rId40"/>
      <p:bold r:id="rId41"/>
    </p:embeddedFont>
    <p:embeddedFont>
      <p:font typeface="Script MT Bold" panose="03040602040607080904" pitchFamily="66" charset="0"/>
      <p:bold r:id="rId42"/>
    </p:embeddedFont>
    <p:embeddedFont>
      <p:font typeface="Sport Day" panose="020B0604020202020204" charset="0"/>
      <p:regular r:id="rId43"/>
      <p:bold r:id="rId44"/>
      <p:italic r:id="rId45"/>
      <p:boldItalic r:id="rId46"/>
    </p:embeddedFont>
    <p:embeddedFont>
      <p:font typeface="Ubuntu" panose="020B0604020202020204" charset="0"/>
      <p:regular r:id="rId47"/>
      <p:bold r:id="rId48"/>
      <p:italic r:id="rId49"/>
      <p:boldItalic r:id="rId50"/>
    </p:embeddedFont>
    <p:embeddedFont>
      <p:font typeface="Vibur" panose="020B0604020202020204" charset="0"/>
      <p:regular r:id="rId51"/>
    </p:embeddedFont>
    <p:embeddedFont>
      <p:font typeface="Work Sans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8" autoAdjust="0"/>
    <p:restoredTop sz="89435" autoAdjust="0"/>
  </p:normalViewPr>
  <p:slideViewPr>
    <p:cSldViewPr snapToGrid="0">
      <p:cViewPr varScale="1">
        <p:scale>
          <a:sx n="78" d="100"/>
          <a:sy n="78" d="100"/>
        </p:scale>
        <p:origin x="10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1978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125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d4d592a5c7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d4d592a5c7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910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181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21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1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màu</a:t>
            </a:r>
            <a:r>
              <a:rPr lang="en-US" baseline="0" dirty="0"/>
              <a:t>.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ô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</a:t>
            </a:r>
          </a:p>
          <a:p>
            <a:pPr marL="0" indent="0">
              <a:buNone/>
            </a:pPr>
            <a:r>
              <a:rPr lang="en-US" baseline="0" dirty="0"/>
              <a:t>-option 2: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Hs: Which one do you choose 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1A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GV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Bom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thuốc</a:t>
            </a:r>
            <a:r>
              <a:rPr lang="en-US" baseline="0" dirty="0"/>
              <a:t> </a:t>
            </a:r>
            <a:r>
              <a:rPr lang="en-US" baseline="0" dirty="0" err="1"/>
              <a:t>nổ</a:t>
            </a:r>
            <a:r>
              <a:rPr lang="en-US" baseline="0" dirty="0"/>
              <a:t>: </a:t>
            </a:r>
            <a:r>
              <a:rPr lang="en-US" baseline="0" dirty="0" err="1"/>
              <a:t>mất</a:t>
            </a:r>
            <a:r>
              <a:rPr lang="en-US" baseline="0" dirty="0"/>
              <a:t>  </a:t>
            </a:r>
            <a:r>
              <a:rPr lang="en-US" baseline="0" dirty="0" err="1"/>
              <a:t>điểm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mếu</a:t>
            </a:r>
            <a:r>
              <a:rPr lang="en-US" baseline="0" dirty="0"/>
              <a:t>/</a:t>
            </a:r>
            <a:r>
              <a:rPr lang="en-US" baseline="0" dirty="0" err="1"/>
              <a:t>khóc</a:t>
            </a:r>
            <a:r>
              <a:rPr lang="en-US" baseline="0" dirty="0"/>
              <a:t>: - 3đ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Ngọc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: + 1 đ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Ngọc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tím</a:t>
            </a:r>
            <a:r>
              <a:rPr lang="en-US" baseline="0" dirty="0"/>
              <a:t> + 5 đ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Cúp</a:t>
            </a:r>
            <a:r>
              <a:rPr lang="en-US" baseline="0" dirty="0"/>
              <a:t>: 10 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47725DD-D384-A841-9F9D-E0B85465AF8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84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35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059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033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d4d592a5c7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d4d592a5c7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548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358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16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97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22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15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6742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5341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75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4225363" y="953200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4225375" y="1637850"/>
            <a:ext cx="26241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6034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224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86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53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9" r:id="rId5"/>
    <p:sldLayoutId id="2147483660" r:id="rId6"/>
    <p:sldLayoutId id="2147483663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563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wmf"/><Relationship Id="rId3" Type="http://schemas.microsoft.com/office/2007/relationships/media" Target="../media/media6.mp3"/><Relationship Id="rId21" Type="http://schemas.openxmlformats.org/officeDocument/2006/relationships/image" Target="../media/image31.gif"/><Relationship Id="rId7" Type="http://schemas.openxmlformats.org/officeDocument/2006/relationships/slideLayout" Target="../slideLayouts/slideLayout3.xml"/><Relationship Id="rId12" Type="http://schemas.openxmlformats.org/officeDocument/2006/relationships/audio" Target="../media/audio4.wav"/><Relationship Id="rId17" Type="http://schemas.openxmlformats.org/officeDocument/2006/relationships/image" Target="../media/image27.png"/><Relationship Id="rId25" Type="http://schemas.openxmlformats.org/officeDocument/2006/relationships/image" Target="../media/image35.jpeg"/><Relationship Id="rId2" Type="http://schemas.openxmlformats.org/officeDocument/2006/relationships/audio" Target="../media/media5.mp3"/><Relationship Id="rId16" Type="http://schemas.openxmlformats.org/officeDocument/2006/relationships/image" Target="../media/image26.png"/><Relationship Id="rId20" Type="http://schemas.openxmlformats.org/officeDocument/2006/relationships/image" Target="../media/image30.gif"/><Relationship Id="rId1" Type="http://schemas.microsoft.com/office/2007/relationships/media" Target="../media/media5.mp3"/><Relationship Id="rId6" Type="http://schemas.openxmlformats.org/officeDocument/2006/relationships/control" Target="../activeX/activeX2.xml"/><Relationship Id="rId11" Type="http://schemas.openxmlformats.org/officeDocument/2006/relationships/audio" Target="../media/audio3.wav"/><Relationship Id="rId24" Type="http://schemas.openxmlformats.org/officeDocument/2006/relationships/image" Target="../media/image34.png"/><Relationship Id="rId5" Type="http://schemas.openxmlformats.org/officeDocument/2006/relationships/control" Target="../activeX/activeX1.xml"/><Relationship Id="rId15" Type="http://schemas.openxmlformats.org/officeDocument/2006/relationships/image" Target="../media/image25.png"/><Relationship Id="rId23" Type="http://schemas.openxmlformats.org/officeDocument/2006/relationships/image" Target="../media/image33.gif"/><Relationship Id="rId10" Type="http://schemas.openxmlformats.org/officeDocument/2006/relationships/audio" Target="../media/audio2.wav"/><Relationship Id="rId19" Type="http://schemas.openxmlformats.org/officeDocument/2006/relationships/image" Target="../media/image29.png"/><Relationship Id="rId4" Type="http://schemas.openxmlformats.org/officeDocument/2006/relationships/audio" Target="../media/media6.mp3"/><Relationship Id="rId9" Type="http://schemas.openxmlformats.org/officeDocument/2006/relationships/audio" Target="../media/audio1.wav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662501" y="1329750"/>
            <a:ext cx="8056458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pets</a:t>
            </a:r>
            <a:b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esson 2 – 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1,2,3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p68"/>
          <p:cNvSpPr txBox="1">
            <a:spLocks noGrp="1"/>
          </p:cNvSpPr>
          <p:nvPr>
            <p:ph type="ctrTitle"/>
          </p:nvPr>
        </p:nvSpPr>
        <p:spPr>
          <a:xfrm>
            <a:off x="3825299" y="803490"/>
            <a:ext cx="4076457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" panose="020B7200000000000000" pitchFamily="34" charset="0"/>
              </a:rPr>
              <a:t>Listen, point and say.</a:t>
            </a:r>
          </a:p>
        </p:txBody>
      </p:sp>
      <p:sp>
        <p:nvSpPr>
          <p:cNvPr id="4074" name="Google Shape;4074;p68"/>
          <p:cNvSpPr txBox="1">
            <a:spLocks noGrp="1"/>
          </p:cNvSpPr>
          <p:nvPr>
            <p:ph type="title" idx="2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075" name="Google Shape;4075;p68"/>
          <p:cNvGrpSpPr/>
          <p:nvPr/>
        </p:nvGrpSpPr>
        <p:grpSpPr>
          <a:xfrm>
            <a:off x="2632022" y="2771879"/>
            <a:ext cx="3531147" cy="2444777"/>
            <a:chOff x="2775176" y="3037174"/>
            <a:chExt cx="2941152" cy="2036296"/>
          </a:xfrm>
        </p:grpSpPr>
        <p:sp>
          <p:nvSpPr>
            <p:cNvPr id="4076" name="Google Shape;4076;p68"/>
            <p:cNvSpPr/>
            <p:nvPr/>
          </p:nvSpPr>
          <p:spPr>
            <a:xfrm rot="-432543">
              <a:off x="2871279" y="3202919"/>
              <a:ext cx="2748946" cy="1704807"/>
            </a:xfrm>
            <a:custGeom>
              <a:avLst/>
              <a:gdLst/>
              <a:ahLst/>
              <a:cxnLst/>
              <a:rect l="l" t="t" r="r" b="b"/>
              <a:pathLst>
                <a:path w="76489" h="47436" extrusionOk="0">
                  <a:moveTo>
                    <a:pt x="72018" y="5817"/>
                  </a:moveTo>
                  <a:cubicBezTo>
                    <a:pt x="72085" y="5850"/>
                    <a:pt x="72118" y="5917"/>
                    <a:pt x="72118" y="5984"/>
                  </a:cubicBezTo>
                  <a:cubicBezTo>
                    <a:pt x="72085" y="6151"/>
                    <a:pt x="72018" y="6317"/>
                    <a:pt x="71985" y="6484"/>
                  </a:cubicBezTo>
                  <a:cubicBezTo>
                    <a:pt x="71796" y="6987"/>
                    <a:pt x="72171" y="7490"/>
                    <a:pt x="72662" y="7490"/>
                  </a:cubicBezTo>
                  <a:cubicBezTo>
                    <a:pt x="72691" y="7490"/>
                    <a:pt x="72722" y="7489"/>
                    <a:pt x="72752" y="7485"/>
                  </a:cubicBezTo>
                  <a:cubicBezTo>
                    <a:pt x="72885" y="7485"/>
                    <a:pt x="73019" y="7485"/>
                    <a:pt x="73152" y="7451"/>
                  </a:cubicBezTo>
                  <a:cubicBezTo>
                    <a:pt x="73177" y="7443"/>
                    <a:pt x="73204" y="7439"/>
                    <a:pt x="73232" y="7439"/>
                  </a:cubicBezTo>
                  <a:cubicBezTo>
                    <a:pt x="73315" y="7439"/>
                    <a:pt x="73403" y="7476"/>
                    <a:pt x="73453" y="7552"/>
                  </a:cubicBezTo>
                  <a:cubicBezTo>
                    <a:pt x="73553" y="7618"/>
                    <a:pt x="73553" y="7752"/>
                    <a:pt x="73453" y="7818"/>
                  </a:cubicBezTo>
                  <a:cubicBezTo>
                    <a:pt x="73252" y="7985"/>
                    <a:pt x="72986" y="8052"/>
                    <a:pt x="72719" y="8052"/>
                  </a:cubicBezTo>
                  <a:cubicBezTo>
                    <a:pt x="72698" y="8053"/>
                    <a:pt x="72677" y="8053"/>
                    <a:pt x="72657" y="8053"/>
                  </a:cubicBezTo>
                  <a:cubicBezTo>
                    <a:pt x="71985" y="8053"/>
                    <a:pt x="71450" y="7532"/>
                    <a:pt x="71418" y="6884"/>
                  </a:cubicBezTo>
                  <a:cubicBezTo>
                    <a:pt x="71384" y="6451"/>
                    <a:pt x="71551" y="6050"/>
                    <a:pt x="71885" y="5817"/>
                  </a:cubicBezTo>
                  <a:close/>
                  <a:moveTo>
                    <a:pt x="67198" y="1"/>
                  </a:moveTo>
                  <a:cubicBezTo>
                    <a:pt x="67082" y="1"/>
                    <a:pt x="66966" y="5"/>
                    <a:pt x="66848" y="13"/>
                  </a:cubicBezTo>
                  <a:cubicBezTo>
                    <a:pt x="64413" y="346"/>
                    <a:pt x="62211" y="1614"/>
                    <a:pt x="60677" y="3549"/>
                  </a:cubicBezTo>
                  <a:cubicBezTo>
                    <a:pt x="59609" y="4850"/>
                    <a:pt x="58809" y="6351"/>
                    <a:pt x="58208" y="7918"/>
                  </a:cubicBezTo>
                  <a:cubicBezTo>
                    <a:pt x="57641" y="9420"/>
                    <a:pt x="57341" y="11021"/>
                    <a:pt x="57374" y="12622"/>
                  </a:cubicBezTo>
                  <a:lnTo>
                    <a:pt x="57374" y="13156"/>
                  </a:lnTo>
                  <a:cubicBezTo>
                    <a:pt x="57374" y="14290"/>
                    <a:pt x="57541" y="15424"/>
                    <a:pt x="57875" y="16525"/>
                  </a:cubicBezTo>
                  <a:cubicBezTo>
                    <a:pt x="58408" y="18526"/>
                    <a:pt x="59276" y="20427"/>
                    <a:pt x="60410" y="22195"/>
                  </a:cubicBezTo>
                  <a:cubicBezTo>
                    <a:pt x="61110" y="23296"/>
                    <a:pt x="61844" y="24364"/>
                    <a:pt x="62545" y="25464"/>
                  </a:cubicBezTo>
                  <a:cubicBezTo>
                    <a:pt x="63179" y="26398"/>
                    <a:pt x="63612" y="27466"/>
                    <a:pt x="63779" y="28600"/>
                  </a:cubicBezTo>
                  <a:cubicBezTo>
                    <a:pt x="63879" y="29300"/>
                    <a:pt x="63746" y="30001"/>
                    <a:pt x="63379" y="30601"/>
                  </a:cubicBezTo>
                  <a:cubicBezTo>
                    <a:pt x="63121" y="31139"/>
                    <a:pt x="62585" y="31431"/>
                    <a:pt x="62035" y="31431"/>
                  </a:cubicBezTo>
                  <a:cubicBezTo>
                    <a:pt x="61800" y="31431"/>
                    <a:pt x="61563" y="31378"/>
                    <a:pt x="61344" y="31269"/>
                  </a:cubicBezTo>
                  <a:cubicBezTo>
                    <a:pt x="60710" y="30968"/>
                    <a:pt x="60143" y="30535"/>
                    <a:pt x="59676" y="30034"/>
                  </a:cubicBezTo>
                  <a:cubicBezTo>
                    <a:pt x="58575" y="28900"/>
                    <a:pt x="57575" y="27666"/>
                    <a:pt x="56707" y="26332"/>
                  </a:cubicBezTo>
                  <a:cubicBezTo>
                    <a:pt x="55006" y="23730"/>
                    <a:pt x="53438" y="21028"/>
                    <a:pt x="51804" y="18393"/>
                  </a:cubicBezTo>
                  <a:cubicBezTo>
                    <a:pt x="50770" y="16725"/>
                    <a:pt x="49736" y="15057"/>
                    <a:pt x="48568" y="13489"/>
                  </a:cubicBezTo>
                  <a:cubicBezTo>
                    <a:pt x="48001" y="12722"/>
                    <a:pt x="47434" y="11988"/>
                    <a:pt x="46800" y="11321"/>
                  </a:cubicBezTo>
                  <a:cubicBezTo>
                    <a:pt x="46300" y="10821"/>
                    <a:pt x="45799" y="10287"/>
                    <a:pt x="45366" y="9720"/>
                  </a:cubicBezTo>
                  <a:cubicBezTo>
                    <a:pt x="45299" y="9653"/>
                    <a:pt x="45199" y="9553"/>
                    <a:pt x="45099" y="9486"/>
                  </a:cubicBezTo>
                  <a:cubicBezTo>
                    <a:pt x="44565" y="9019"/>
                    <a:pt x="43998" y="8519"/>
                    <a:pt x="43431" y="8052"/>
                  </a:cubicBezTo>
                  <a:cubicBezTo>
                    <a:pt x="42230" y="7018"/>
                    <a:pt x="40963" y="6084"/>
                    <a:pt x="39595" y="5283"/>
                  </a:cubicBezTo>
                  <a:cubicBezTo>
                    <a:pt x="38661" y="4716"/>
                    <a:pt x="37660" y="4283"/>
                    <a:pt x="36660" y="3816"/>
                  </a:cubicBezTo>
                  <a:cubicBezTo>
                    <a:pt x="34958" y="3015"/>
                    <a:pt x="33190" y="2314"/>
                    <a:pt x="31389" y="1714"/>
                  </a:cubicBezTo>
                  <a:cubicBezTo>
                    <a:pt x="29309" y="1011"/>
                    <a:pt x="27089" y="672"/>
                    <a:pt x="24883" y="672"/>
                  </a:cubicBezTo>
                  <a:cubicBezTo>
                    <a:pt x="24683" y="672"/>
                    <a:pt x="24484" y="674"/>
                    <a:pt x="24284" y="680"/>
                  </a:cubicBezTo>
                  <a:cubicBezTo>
                    <a:pt x="23917" y="713"/>
                    <a:pt x="23517" y="747"/>
                    <a:pt x="23150" y="847"/>
                  </a:cubicBezTo>
                  <a:cubicBezTo>
                    <a:pt x="22950" y="880"/>
                    <a:pt x="22750" y="980"/>
                    <a:pt x="22550" y="1114"/>
                  </a:cubicBezTo>
                  <a:cubicBezTo>
                    <a:pt x="22249" y="1214"/>
                    <a:pt x="22116" y="1614"/>
                    <a:pt x="22283" y="1881"/>
                  </a:cubicBezTo>
                  <a:cubicBezTo>
                    <a:pt x="22383" y="2081"/>
                    <a:pt x="22516" y="2281"/>
                    <a:pt x="22650" y="2448"/>
                  </a:cubicBezTo>
                  <a:cubicBezTo>
                    <a:pt x="22983" y="2748"/>
                    <a:pt x="23350" y="3015"/>
                    <a:pt x="23750" y="3215"/>
                  </a:cubicBezTo>
                  <a:cubicBezTo>
                    <a:pt x="25418" y="4082"/>
                    <a:pt x="27186" y="4750"/>
                    <a:pt x="29021" y="5150"/>
                  </a:cubicBezTo>
                  <a:cubicBezTo>
                    <a:pt x="29154" y="5183"/>
                    <a:pt x="29254" y="5250"/>
                    <a:pt x="29388" y="5317"/>
                  </a:cubicBezTo>
                  <a:cubicBezTo>
                    <a:pt x="29421" y="5350"/>
                    <a:pt x="29454" y="5417"/>
                    <a:pt x="29421" y="5483"/>
                  </a:cubicBezTo>
                  <a:cubicBezTo>
                    <a:pt x="29421" y="5517"/>
                    <a:pt x="29388" y="5550"/>
                    <a:pt x="29321" y="5583"/>
                  </a:cubicBezTo>
                  <a:cubicBezTo>
                    <a:pt x="29221" y="5617"/>
                    <a:pt x="29113" y="5633"/>
                    <a:pt x="29004" y="5633"/>
                  </a:cubicBezTo>
                  <a:cubicBezTo>
                    <a:pt x="28896" y="5633"/>
                    <a:pt x="28787" y="5617"/>
                    <a:pt x="28687" y="5583"/>
                  </a:cubicBezTo>
                  <a:cubicBezTo>
                    <a:pt x="27787" y="5450"/>
                    <a:pt x="26919" y="5317"/>
                    <a:pt x="26052" y="5183"/>
                  </a:cubicBezTo>
                  <a:cubicBezTo>
                    <a:pt x="24704" y="4919"/>
                    <a:pt x="23381" y="4810"/>
                    <a:pt x="22039" y="4810"/>
                  </a:cubicBezTo>
                  <a:cubicBezTo>
                    <a:pt x="21854" y="4810"/>
                    <a:pt x="21668" y="4812"/>
                    <a:pt x="21482" y="4816"/>
                  </a:cubicBezTo>
                  <a:cubicBezTo>
                    <a:pt x="21305" y="4811"/>
                    <a:pt x="21127" y="4808"/>
                    <a:pt x="20950" y="4808"/>
                  </a:cubicBezTo>
                  <a:cubicBezTo>
                    <a:pt x="20093" y="4808"/>
                    <a:pt x="19237" y="4872"/>
                    <a:pt x="18380" y="4983"/>
                  </a:cubicBezTo>
                  <a:cubicBezTo>
                    <a:pt x="17779" y="5050"/>
                    <a:pt x="17212" y="5183"/>
                    <a:pt x="16645" y="5350"/>
                  </a:cubicBezTo>
                  <a:cubicBezTo>
                    <a:pt x="16445" y="5417"/>
                    <a:pt x="16278" y="5483"/>
                    <a:pt x="16145" y="5583"/>
                  </a:cubicBezTo>
                  <a:cubicBezTo>
                    <a:pt x="15611" y="5850"/>
                    <a:pt x="15545" y="6184"/>
                    <a:pt x="16012" y="6618"/>
                  </a:cubicBezTo>
                  <a:cubicBezTo>
                    <a:pt x="16212" y="6784"/>
                    <a:pt x="16445" y="6951"/>
                    <a:pt x="16679" y="7051"/>
                  </a:cubicBezTo>
                  <a:cubicBezTo>
                    <a:pt x="17446" y="7451"/>
                    <a:pt x="18213" y="7752"/>
                    <a:pt x="19047" y="7985"/>
                  </a:cubicBezTo>
                  <a:cubicBezTo>
                    <a:pt x="20048" y="8252"/>
                    <a:pt x="21082" y="8486"/>
                    <a:pt x="22116" y="8686"/>
                  </a:cubicBezTo>
                  <a:cubicBezTo>
                    <a:pt x="23517" y="8953"/>
                    <a:pt x="24951" y="9153"/>
                    <a:pt x="26386" y="9319"/>
                  </a:cubicBezTo>
                  <a:cubicBezTo>
                    <a:pt x="26786" y="9353"/>
                    <a:pt x="27153" y="9420"/>
                    <a:pt x="27520" y="9486"/>
                  </a:cubicBezTo>
                  <a:cubicBezTo>
                    <a:pt x="27620" y="9486"/>
                    <a:pt x="27687" y="9553"/>
                    <a:pt x="27687" y="9653"/>
                  </a:cubicBezTo>
                  <a:cubicBezTo>
                    <a:pt x="27720" y="9786"/>
                    <a:pt x="27620" y="9887"/>
                    <a:pt x="27520" y="9887"/>
                  </a:cubicBezTo>
                  <a:cubicBezTo>
                    <a:pt x="27453" y="9903"/>
                    <a:pt x="27386" y="9912"/>
                    <a:pt x="27320" y="9912"/>
                  </a:cubicBezTo>
                  <a:cubicBezTo>
                    <a:pt x="27253" y="9912"/>
                    <a:pt x="27186" y="9903"/>
                    <a:pt x="27119" y="9887"/>
                  </a:cubicBezTo>
                  <a:cubicBezTo>
                    <a:pt x="26352" y="9786"/>
                    <a:pt x="25552" y="9720"/>
                    <a:pt x="24784" y="9686"/>
                  </a:cubicBezTo>
                  <a:cubicBezTo>
                    <a:pt x="23617" y="9586"/>
                    <a:pt x="22483" y="9520"/>
                    <a:pt x="21315" y="9520"/>
                  </a:cubicBezTo>
                  <a:lnTo>
                    <a:pt x="21115" y="9520"/>
                  </a:lnTo>
                  <a:cubicBezTo>
                    <a:pt x="20114" y="9520"/>
                    <a:pt x="19114" y="9586"/>
                    <a:pt x="18113" y="9720"/>
                  </a:cubicBezTo>
                  <a:cubicBezTo>
                    <a:pt x="17646" y="9753"/>
                    <a:pt x="17179" y="9853"/>
                    <a:pt x="16745" y="9987"/>
                  </a:cubicBezTo>
                  <a:cubicBezTo>
                    <a:pt x="16512" y="10053"/>
                    <a:pt x="16212" y="10153"/>
                    <a:pt x="16212" y="10420"/>
                  </a:cubicBezTo>
                  <a:cubicBezTo>
                    <a:pt x="16212" y="10687"/>
                    <a:pt x="16412" y="10854"/>
                    <a:pt x="16612" y="10987"/>
                  </a:cubicBezTo>
                  <a:cubicBezTo>
                    <a:pt x="17112" y="11354"/>
                    <a:pt x="17646" y="11621"/>
                    <a:pt x="18213" y="11821"/>
                  </a:cubicBezTo>
                  <a:cubicBezTo>
                    <a:pt x="19114" y="12155"/>
                    <a:pt x="20014" y="12422"/>
                    <a:pt x="20948" y="12655"/>
                  </a:cubicBezTo>
                  <a:cubicBezTo>
                    <a:pt x="22383" y="12989"/>
                    <a:pt x="23817" y="13222"/>
                    <a:pt x="25251" y="13422"/>
                  </a:cubicBezTo>
                  <a:cubicBezTo>
                    <a:pt x="25819" y="13522"/>
                    <a:pt x="26419" y="13623"/>
                    <a:pt x="27019" y="13723"/>
                  </a:cubicBezTo>
                  <a:cubicBezTo>
                    <a:pt x="27220" y="13756"/>
                    <a:pt x="27453" y="13823"/>
                    <a:pt x="27653" y="13889"/>
                  </a:cubicBezTo>
                  <a:cubicBezTo>
                    <a:pt x="27720" y="13923"/>
                    <a:pt x="27787" y="13956"/>
                    <a:pt x="27787" y="14023"/>
                  </a:cubicBezTo>
                  <a:cubicBezTo>
                    <a:pt x="27787" y="14123"/>
                    <a:pt x="27720" y="14190"/>
                    <a:pt x="27620" y="14190"/>
                  </a:cubicBezTo>
                  <a:cubicBezTo>
                    <a:pt x="27586" y="14223"/>
                    <a:pt x="27520" y="14223"/>
                    <a:pt x="27486" y="14223"/>
                  </a:cubicBezTo>
                  <a:cubicBezTo>
                    <a:pt x="26919" y="14223"/>
                    <a:pt x="26319" y="14223"/>
                    <a:pt x="25752" y="14156"/>
                  </a:cubicBezTo>
                  <a:cubicBezTo>
                    <a:pt x="24951" y="14056"/>
                    <a:pt x="24117" y="14023"/>
                    <a:pt x="23283" y="13989"/>
                  </a:cubicBezTo>
                  <a:cubicBezTo>
                    <a:pt x="22810" y="13950"/>
                    <a:pt x="22336" y="13931"/>
                    <a:pt x="21862" y="13931"/>
                  </a:cubicBezTo>
                  <a:cubicBezTo>
                    <a:pt x="21135" y="13931"/>
                    <a:pt x="20408" y="13975"/>
                    <a:pt x="19681" y="14056"/>
                  </a:cubicBezTo>
                  <a:cubicBezTo>
                    <a:pt x="19247" y="14123"/>
                    <a:pt x="18814" y="14223"/>
                    <a:pt x="18380" y="14356"/>
                  </a:cubicBezTo>
                  <a:cubicBezTo>
                    <a:pt x="17913" y="14523"/>
                    <a:pt x="17880" y="14823"/>
                    <a:pt x="18213" y="15190"/>
                  </a:cubicBezTo>
                  <a:cubicBezTo>
                    <a:pt x="18313" y="15290"/>
                    <a:pt x="18413" y="15357"/>
                    <a:pt x="18513" y="15424"/>
                  </a:cubicBezTo>
                  <a:cubicBezTo>
                    <a:pt x="19414" y="16091"/>
                    <a:pt x="20415" y="16625"/>
                    <a:pt x="21449" y="17058"/>
                  </a:cubicBezTo>
                  <a:cubicBezTo>
                    <a:pt x="23183" y="17792"/>
                    <a:pt x="24985" y="18259"/>
                    <a:pt x="26853" y="18526"/>
                  </a:cubicBezTo>
                  <a:cubicBezTo>
                    <a:pt x="27820" y="18659"/>
                    <a:pt x="28754" y="18860"/>
                    <a:pt x="29688" y="19093"/>
                  </a:cubicBezTo>
                  <a:cubicBezTo>
                    <a:pt x="29855" y="19126"/>
                    <a:pt x="30022" y="19193"/>
                    <a:pt x="30155" y="19293"/>
                  </a:cubicBezTo>
                  <a:cubicBezTo>
                    <a:pt x="30188" y="19327"/>
                    <a:pt x="30222" y="19360"/>
                    <a:pt x="30222" y="19393"/>
                  </a:cubicBezTo>
                  <a:cubicBezTo>
                    <a:pt x="30222" y="19460"/>
                    <a:pt x="30188" y="19493"/>
                    <a:pt x="30155" y="19493"/>
                  </a:cubicBezTo>
                  <a:cubicBezTo>
                    <a:pt x="30055" y="19560"/>
                    <a:pt x="29988" y="19560"/>
                    <a:pt x="29888" y="19560"/>
                  </a:cubicBezTo>
                  <a:cubicBezTo>
                    <a:pt x="29388" y="19560"/>
                    <a:pt x="28887" y="19560"/>
                    <a:pt x="28354" y="19527"/>
                  </a:cubicBezTo>
                  <a:cubicBezTo>
                    <a:pt x="27486" y="19460"/>
                    <a:pt x="26652" y="19393"/>
                    <a:pt x="25819" y="19327"/>
                  </a:cubicBezTo>
                  <a:cubicBezTo>
                    <a:pt x="25718" y="19317"/>
                    <a:pt x="25618" y="19313"/>
                    <a:pt x="25518" y="19313"/>
                  </a:cubicBezTo>
                  <a:cubicBezTo>
                    <a:pt x="24917" y="19313"/>
                    <a:pt x="24313" y="19460"/>
                    <a:pt x="23684" y="19460"/>
                  </a:cubicBezTo>
                  <a:cubicBezTo>
                    <a:pt x="23417" y="19460"/>
                    <a:pt x="23117" y="19560"/>
                    <a:pt x="22850" y="19694"/>
                  </a:cubicBezTo>
                  <a:cubicBezTo>
                    <a:pt x="22550" y="19860"/>
                    <a:pt x="22516" y="20094"/>
                    <a:pt x="22716" y="20327"/>
                  </a:cubicBezTo>
                  <a:cubicBezTo>
                    <a:pt x="22816" y="20461"/>
                    <a:pt x="22950" y="20561"/>
                    <a:pt x="23083" y="20661"/>
                  </a:cubicBezTo>
                  <a:cubicBezTo>
                    <a:pt x="23951" y="21295"/>
                    <a:pt x="24918" y="21828"/>
                    <a:pt x="25919" y="22262"/>
                  </a:cubicBezTo>
                  <a:cubicBezTo>
                    <a:pt x="27620" y="22929"/>
                    <a:pt x="29388" y="23363"/>
                    <a:pt x="31189" y="23496"/>
                  </a:cubicBezTo>
                  <a:cubicBezTo>
                    <a:pt x="31423" y="23530"/>
                    <a:pt x="31656" y="23596"/>
                    <a:pt x="31890" y="23630"/>
                  </a:cubicBezTo>
                  <a:cubicBezTo>
                    <a:pt x="31990" y="23663"/>
                    <a:pt x="32090" y="23663"/>
                    <a:pt x="32090" y="23796"/>
                  </a:cubicBezTo>
                  <a:cubicBezTo>
                    <a:pt x="32090" y="23930"/>
                    <a:pt x="31956" y="23997"/>
                    <a:pt x="31856" y="23997"/>
                  </a:cubicBezTo>
                  <a:lnTo>
                    <a:pt x="31723" y="23997"/>
                  </a:lnTo>
                  <a:cubicBezTo>
                    <a:pt x="30922" y="23997"/>
                    <a:pt x="30122" y="23997"/>
                    <a:pt x="29321" y="24063"/>
                  </a:cubicBezTo>
                  <a:cubicBezTo>
                    <a:pt x="28654" y="24130"/>
                    <a:pt x="27987" y="24163"/>
                    <a:pt x="27320" y="24263"/>
                  </a:cubicBezTo>
                  <a:cubicBezTo>
                    <a:pt x="26986" y="24297"/>
                    <a:pt x="26652" y="24397"/>
                    <a:pt x="26386" y="24564"/>
                  </a:cubicBezTo>
                  <a:cubicBezTo>
                    <a:pt x="26085" y="24664"/>
                    <a:pt x="25985" y="25031"/>
                    <a:pt x="26185" y="25298"/>
                  </a:cubicBezTo>
                  <a:cubicBezTo>
                    <a:pt x="26319" y="25564"/>
                    <a:pt x="26552" y="25798"/>
                    <a:pt x="26786" y="25998"/>
                  </a:cubicBezTo>
                  <a:cubicBezTo>
                    <a:pt x="27887" y="26932"/>
                    <a:pt x="29088" y="27733"/>
                    <a:pt x="30355" y="28433"/>
                  </a:cubicBezTo>
                  <a:cubicBezTo>
                    <a:pt x="33357" y="30101"/>
                    <a:pt x="36593" y="30968"/>
                    <a:pt x="39929" y="31635"/>
                  </a:cubicBezTo>
                  <a:cubicBezTo>
                    <a:pt x="41430" y="31902"/>
                    <a:pt x="42964" y="32069"/>
                    <a:pt x="44499" y="32136"/>
                  </a:cubicBezTo>
                  <a:cubicBezTo>
                    <a:pt x="44890" y="32178"/>
                    <a:pt x="45281" y="32196"/>
                    <a:pt x="45672" y="32196"/>
                  </a:cubicBezTo>
                  <a:cubicBezTo>
                    <a:pt x="46215" y="32196"/>
                    <a:pt x="46758" y="32161"/>
                    <a:pt x="47301" y="32102"/>
                  </a:cubicBezTo>
                  <a:cubicBezTo>
                    <a:pt x="47367" y="32102"/>
                    <a:pt x="47434" y="32102"/>
                    <a:pt x="47467" y="32169"/>
                  </a:cubicBezTo>
                  <a:cubicBezTo>
                    <a:pt x="47534" y="32236"/>
                    <a:pt x="47467" y="32303"/>
                    <a:pt x="47401" y="32336"/>
                  </a:cubicBezTo>
                  <a:cubicBezTo>
                    <a:pt x="47067" y="32536"/>
                    <a:pt x="46700" y="32703"/>
                    <a:pt x="46300" y="32770"/>
                  </a:cubicBezTo>
                  <a:cubicBezTo>
                    <a:pt x="45701" y="32898"/>
                    <a:pt x="45089" y="32958"/>
                    <a:pt x="44471" y="32958"/>
                  </a:cubicBezTo>
                  <a:cubicBezTo>
                    <a:pt x="44125" y="32958"/>
                    <a:pt x="43778" y="32939"/>
                    <a:pt x="43431" y="32903"/>
                  </a:cubicBezTo>
                  <a:cubicBezTo>
                    <a:pt x="42464" y="32803"/>
                    <a:pt x="41530" y="32836"/>
                    <a:pt x="40562" y="32703"/>
                  </a:cubicBezTo>
                  <a:cubicBezTo>
                    <a:pt x="39695" y="32569"/>
                    <a:pt x="38794" y="32503"/>
                    <a:pt x="37927" y="32336"/>
                  </a:cubicBezTo>
                  <a:cubicBezTo>
                    <a:pt x="36259" y="32036"/>
                    <a:pt x="34591" y="31602"/>
                    <a:pt x="33024" y="31002"/>
                  </a:cubicBezTo>
                  <a:cubicBezTo>
                    <a:pt x="31256" y="30401"/>
                    <a:pt x="29588" y="29601"/>
                    <a:pt x="28020" y="28633"/>
                  </a:cubicBezTo>
                  <a:cubicBezTo>
                    <a:pt x="27286" y="28166"/>
                    <a:pt x="26619" y="27633"/>
                    <a:pt x="26085" y="26999"/>
                  </a:cubicBezTo>
                  <a:cubicBezTo>
                    <a:pt x="25752" y="26665"/>
                    <a:pt x="25485" y="26232"/>
                    <a:pt x="25352" y="25798"/>
                  </a:cubicBezTo>
                  <a:cubicBezTo>
                    <a:pt x="25085" y="25198"/>
                    <a:pt x="25318" y="24497"/>
                    <a:pt x="25885" y="24163"/>
                  </a:cubicBezTo>
                  <a:cubicBezTo>
                    <a:pt x="25985" y="24097"/>
                    <a:pt x="26085" y="24063"/>
                    <a:pt x="26185" y="23997"/>
                  </a:cubicBezTo>
                  <a:cubicBezTo>
                    <a:pt x="26286" y="23963"/>
                    <a:pt x="26386" y="23897"/>
                    <a:pt x="26352" y="23763"/>
                  </a:cubicBezTo>
                  <a:cubicBezTo>
                    <a:pt x="26352" y="23630"/>
                    <a:pt x="26219" y="23596"/>
                    <a:pt x="26119" y="23530"/>
                  </a:cubicBezTo>
                  <a:lnTo>
                    <a:pt x="25718" y="23363"/>
                  </a:lnTo>
                  <a:cubicBezTo>
                    <a:pt x="25452" y="23196"/>
                    <a:pt x="25151" y="23063"/>
                    <a:pt x="24851" y="22996"/>
                  </a:cubicBezTo>
                  <a:cubicBezTo>
                    <a:pt x="24518" y="22996"/>
                    <a:pt x="24184" y="23063"/>
                    <a:pt x="23884" y="23163"/>
                  </a:cubicBezTo>
                  <a:cubicBezTo>
                    <a:pt x="22950" y="23363"/>
                    <a:pt x="21982" y="23530"/>
                    <a:pt x="21048" y="23596"/>
                  </a:cubicBezTo>
                  <a:cubicBezTo>
                    <a:pt x="20114" y="23663"/>
                    <a:pt x="19180" y="23796"/>
                    <a:pt x="18246" y="23796"/>
                  </a:cubicBezTo>
                  <a:cubicBezTo>
                    <a:pt x="17389" y="23810"/>
                    <a:pt x="16531" y="23824"/>
                    <a:pt x="15675" y="23824"/>
                  </a:cubicBezTo>
                  <a:cubicBezTo>
                    <a:pt x="14435" y="23824"/>
                    <a:pt x="13199" y="23795"/>
                    <a:pt x="11975" y="23696"/>
                  </a:cubicBezTo>
                  <a:cubicBezTo>
                    <a:pt x="11892" y="23689"/>
                    <a:pt x="11809" y="23686"/>
                    <a:pt x="11726" y="23686"/>
                  </a:cubicBezTo>
                  <a:cubicBezTo>
                    <a:pt x="11579" y="23686"/>
                    <a:pt x="11432" y="23694"/>
                    <a:pt x="11290" y="23694"/>
                  </a:cubicBezTo>
                  <a:cubicBezTo>
                    <a:pt x="11159" y="23694"/>
                    <a:pt x="11031" y="23688"/>
                    <a:pt x="10908" y="23663"/>
                  </a:cubicBezTo>
                  <a:cubicBezTo>
                    <a:pt x="10041" y="23530"/>
                    <a:pt x="9207" y="23530"/>
                    <a:pt x="8373" y="23463"/>
                  </a:cubicBezTo>
                  <a:cubicBezTo>
                    <a:pt x="7305" y="23363"/>
                    <a:pt x="6238" y="23263"/>
                    <a:pt x="5170" y="23129"/>
                  </a:cubicBezTo>
                  <a:cubicBezTo>
                    <a:pt x="3769" y="22929"/>
                    <a:pt x="2335" y="22696"/>
                    <a:pt x="967" y="22395"/>
                  </a:cubicBezTo>
                  <a:cubicBezTo>
                    <a:pt x="701" y="22329"/>
                    <a:pt x="467" y="22295"/>
                    <a:pt x="234" y="22262"/>
                  </a:cubicBezTo>
                  <a:cubicBezTo>
                    <a:pt x="100" y="22262"/>
                    <a:pt x="0" y="22429"/>
                    <a:pt x="33" y="22562"/>
                  </a:cubicBezTo>
                  <a:cubicBezTo>
                    <a:pt x="100" y="22696"/>
                    <a:pt x="167" y="22829"/>
                    <a:pt x="300" y="22929"/>
                  </a:cubicBezTo>
                  <a:cubicBezTo>
                    <a:pt x="1334" y="23963"/>
                    <a:pt x="2302" y="25064"/>
                    <a:pt x="3403" y="26065"/>
                  </a:cubicBezTo>
                  <a:cubicBezTo>
                    <a:pt x="4437" y="26999"/>
                    <a:pt x="5537" y="27833"/>
                    <a:pt x="6672" y="28633"/>
                  </a:cubicBezTo>
                  <a:cubicBezTo>
                    <a:pt x="7939" y="29567"/>
                    <a:pt x="9273" y="30435"/>
                    <a:pt x="10641" y="31202"/>
                  </a:cubicBezTo>
                  <a:cubicBezTo>
                    <a:pt x="12009" y="31936"/>
                    <a:pt x="13410" y="32569"/>
                    <a:pt x="14877" y="33070"/>
                  </a:cubicBezTo>
                  <a:cubicBezTo>
                    <a:pt x="15044" y="33103"/>
                    <a:pt x="15244" y="33137"/>
                    <a:pt x="15344" y="33270"/>
                  </a:cubicBezTo>
                  <a:cubicBezTo>
                    <a:pt x="15378" y="33337"/>
                    <a:pt x="15411" y="33403"/>
                    <a:pt x="15411" y="33470"/>
                  </a:cubicBezTo>
                  <a:cubicBezTo>
                    <a:pt x="15411" y="33537"/>
                    <a:pt x="15344" y="33570"/>
                    <a:pt x="15278" y="33570"/>
                  </a:cubicBezTo>
                  <a:cubicBezTo>
                    <a:pt x="15214" y="33596"/>
                    <a:pt x="15145" y="33607"/>
                    <a:pt x="15076" y="33607"/>
                  </a:cubicBezTo>
                  <a:cubicBezTo>
                    <a:pt x="14963" y="33607"/>
                    <a:pt x="14847" y="33578"/>
                    <a:pt x="14744" y="33537"/>
                  </a:cubicBezTo>
                  <a:cubicBezTo>
                    <a:pt x="13109" y="33070"/>
                    <a:pt x="11475" y="32603"/>
                    <a:pt x="9807" y="32136"/>
                  </a:cubicBezTo>
                  <a:cubicBezTo>
                    <a:pt x="8206" y="31669"/>
                    <a:pt x="6571" y="31269"/>
                    <a:pt x="4904" y="30968"/>
                  </a:cubicBezTo>
                  <a:cubicBezTo>
                    <a:pt x="4591" y="30929"/>
                    <a:pt x="4278" y="30913"/>
                    <a:pt x="3966" y="30913"/>
                  </a:cubicBezTo>
                  <a:cubicBezTo>
                    <a:pt x="3745" y="30913"/>
                    <a:pt x="3524" y="30921"/>
                    <a:pt x="3302" y="30935"/>
                  </a:cubicBezTo>
                  <a:cubicBezTo>
                    <a:pt x="2969" y="30935"/>
                    <a:pt x="2835" y="31168"/>
                    <a:pt x="2969" y="31469"/>
                  </a:cubicBezTo>
                  <a:cubicBezTo>
                    <a:pt x="3002" y="31635"/>
                    <a:pt x="3102" y="31802"/>
                    <a:pt x="3202" y="31969"/>
                  </a:cubicBezTo>
                  <a:cubicBezTo>
                    <a:pt x="3636" y="32670"/>
                    <a:pt x="4136" y="33337"/>
                    <a:pt x="4703" y="33904"/>
                  </a:cubicBezTo>
                  <a:cubicBezTo>
                    <a:pt x="5637" y="34838"/>
                    <a:pt x="6638" y="35705"/>
                    <a:pt x="7739" y="36439"/>
                  </a:cubicBezTo>
                  <a:cubicBezTo>
                    <a:pt x="9207" y="37540"/>
                    <a:pt x="10708" y="38540"/>
                    <a:pt x="12309" y="39441"/>
                  </a:cubicBezTo>
                  <a:cubicBezTo>
                    <a:pt x="14744" y="40842"/>
                    <a:pt x="17246" y="42076"/>
                    <a:pt x="19814" y="43177"/>
                  </a:cubicBezTo>
                  <a:cubicBezTo>
                    <a:pt x="23283" y="44645"/>
                    <a:pt x="26919" y="45712"/>
                    <a:pt x="30622" y="46379"/>
                  </a:cubicBezTo>
                  <a:cubicBezTo>
                    <a:pt x="32523" y="46746"/>
                    <a:pt x="34458" y="47013"/>
                    <a:pt x="36393" y="47180"/>
                  </a:cubicBezTo>
                  <a:cubicBezTo>
                    <a:pt x="37794" y="47313"/>
                    <a:pt x="39128" y="47380"/>
                    <a:pt x="40596" y="47413"/>
                  </a:cubicBezTo>
                  <a:cubicBezTo>
                    <a:pt x="40929" y="47429"/>
                    <a:pt x="41264" y="47435"/>
                    <a:pt x="41600" y="47435"/>
                  </a:cubicBezTo>
                  <a:cubicBezTo>
                    <a:pt x="42711" y="47435"/>
                    <a:pt x="43831" y="47365"/>
                    <a:pt x="44932" y="47313"/>
                  </a:cubicBezTo>
                  <a:cubicBezTo>
                    <a:pt x="46300" y="47213"/>
                    <a:pt x="47634" y="47080"/>
                    <a:pt x="49002" y="46913"/>
                  </a:cubicBezTo>
                  <a:cubicBezTo>
                    <a:pt x="50703" y="46713"/>
                    <a:pt x="52438" y="46446"/>
                    <a:pt x="54139" y="46046"/>
                  </a:cubicBezTo>
                  <a:cubicBezTo>
                    <a:pt x="56941" y="45379"/>
                    <a:pt x="59709" y="44445"/>
                    <a:pt x="62311" y="43177"/>
                  </a:cubicBezTo>
                  <a:cubicBezTo>
                    <a:pt x="65213" y="41876"/>
                    <a:pt x="67815" y="40041"/>
                    <a:pt x="69983" y="37773"/>
                  </a:cubicBezTo>
                  <a:cubicBezTo>
                    <a:pt x="70417" y="37306"/>
                    <a:pt x="70784" y="36806"/>
                    <a:pt x="71151" y="36305"/>
                  </a:cubicBezTo>
                  <a:cubicBezTo>
                    <a:pt x="71851" y="35371"/>
                    <a:pt x="72052" y="34271"/>
                    <a:pt x="72152" y="33170"/>
                  </a:cubicBezTo>
                  <a:cubicBezTo>
                    <a:pt x="72252" y="31769"/>
                    <a:pt x="72052" y="30368"/>
                    <a:pt x="71585" y="29067"/>
                  </a:cubicBezTo>
                  <a:cubicBezTo>
                    <a:pt x="70851" y="27032"/>
                    <a:pt x="69917" y="25031"/>
                    <a:pt x="68783" y="23163"/>
                  </a:cubicBezTo>
                  <a:cubicBezTo>
                    <a:pt x="67882" y="21662"/>
                    <a:pt x="66848" y="20261"/>
                    <a:pt x="66014" y="18726"/>
                  </a:cubicBezTo>
                  <a:cubicBezTo>
                    <a:pt x="65447" y="17725"/>
                    <a:pt x="64980" y="16658"/>
                    <a:pt x="64613" y="15557"/>
                  </a:cubicBezTo>
                  <a:cubicBezTo>
                    <a:pt x="64279" y="14323"/>
                    <a:pt x="63979" y="13089"/>
                    <a:pt x="64279" y="11788"/>
                  </a:cubicBezTo>
                  <a:cubicBezTo>
                    <a:pt x="64446" y="10587"/>
                    <a:pt x="65080" y="9453"/>
                    <a:pt x="66014" y="8652"/>
                  </a:cubicBezTo>
                  <a:cubicBezTo>
                    <a:pt x="66181" y="8519"/>
                    <a:pt x="66281" y="8319"/>
                    <a:pt x="66281" y="8085"/>
                  </a:cubicBezTo>
                  <a:cubicBezTo>
                    <a:pt x="66247" y="7618"/>
                    <a:pt x="66281" y="7151"/>
                    <a:pt x="66314" y="6684"/>
                  </a:cubicBezTo>
                  <a:cubicBezTo>
                    <a:pt x="66314" y="6451"/>
                    <a:pt x="66381" y="6251"/>
                    <a:pt x="66514" y="6050"/>
                  </a:cubicBezTo>
                  <a:cubicBezTo>
                    <a:pt x="66748" y="6251"/>
                    <a:pt x="66614" y="6451"/>
                    <a:pt x="66614" y="6651"/>
                  </a:cubicBezTo>
                  <a:cubicBezTo>
                    <a:pt x="66648" y="6951"/>
                    <a:pt x="66648" y="7251"/>
                    <a:pt x="66614" y="7518"/>
                  </a:cubicBezTo>
                  <a:cubicBezTo>
                    <a:pt x="66614" y="8052"/>
                    <a:pt x="66648" y="8586"/>
                    <a:pt x="66748" y="9119"/>
                  </a:cubicBezTo>
                  <a:cubicBezTo>
                    <a:pt x="66981" y="10120"/>
                    <a:pt x="67415" y="11021"/>
                    <a:pt x="68049" y="11788"/>
                  </a:cubicBezTo>
                  <a:cubicBezTo>
                    <a:pt x="68416" y="12222"/>
                    <a:pt x="68816" y="12555"/>
                    <a:pt x="69316" y="12789"/>
                  </a:cubicBezTo>
                  <a:cubicBezTo>
                    <a:pt x="69427" y="12852"/>
                    <a:pt x="69552" y="12885"/>
                    <a:pt x="69678" y="12885"/>
                  </a:cubicBezTo>
                  <a:cubicBezTo>
                    <a:pt x="69818" y="12885"/>
                    <a:pt x="69960" y="12843"/>
                    <a:pt x="70083" y="12755"/>
                  </a:cubicBezTo>
                  <a:cubicBezTo>
                    <a:pt x="70317" y="12588"/>
                    <a:pt x="70550" y="12388"/>
                    <a:pt x="70751" y="12222"/>
                  </a:cubicBezTo>
                  <a:cubicBezTo>
                    <a:pt x="71184" y="11821"/>
                    <a:pt x="71551" y="11354"/>
                    <a:pt x="71885" y="10887"/>
                  </a:cubicBezTo>
                  <a:cubicBezTo>
                    <a:pt x="72252" y="10420"/>
                    <a:pt x="72485" y="9887"/>
                    <a:pt x="72819" y="9420"/>
                  </a:cubicBezTo>
                  <a:cubicBezTo>
                    <a:pt x="72895" y="9267"/>
                    <a:pt x="72993" y="9169"/>
                    <a:pt x="73119" y="9169"/>
                  </a:cubicBezTo>
                  <a:cubicBezTo>
                    <a:pt x="73214" y="9169"/>
                    <a:pt x="73324" y="9224"/>
                    <a:pt x="73453" y="9353"/>
                  </a:cubicBezTo>
                  <a:cubicBezTo>
                    <a:pt x="73519" y="9453"/>
                    <a:pt x="73586" y="9553"/>
                    <a:pt x="73653" y="9620"/>
                  </a:cubicBezTo>
                  <a:cubicBezTo>
                    <a:pt x="73920" y="10053"/>
                    <a:pt x="74220" y="10420"/>
                    <a:pt x="74620" y="10754"/>
                  </a:cubicBezTo>
                  <a:cubicBezTo>
                    <a:pt x="74854" y="10954"/>
                    <a:pt x="75087" y="11154"/>
                    <a:pt x="75354" y="11321"/>
                  </a:cubicBezTo>
                  <a:cubicBezTo>
                    <a:pt x="75432" y="11365"/>
                    <a:pt x="75502" y="11388"/>
                    <a:pt x="75566" y="11388"/>
                  </a:cubicBezTo>
                  <a:cubicBezTo>
                    <a:pt x="75695" y="11388"/>
                    <a:pt x="75799" y="11299"/>
                    <a:pt x="75888" y="11121"/>
                  </a:cubicBezTo>
                  <a:cubicBezTo>
                    <a:pt x="75921" y="11021"/>
                    <a:pt x="75954" y="10921"/>
                    <a:pt x="75988" y="10821"/>
                  </a:cubicBezTo>
                  <a:cubicBezTo>
                    <a:pt x="76154" y="10253"/>
                    <a:pt x="76288" y="9686"/>
                    <a:pt x="76355" y="9119"/>
                  </a:cubicBezTo>
                  <a:cubicBezTo>
                    <a:pt x="76488" y="8285"/>
                    <a:pt x="76421" y="7418"/>
                    <a:pt x="76121" y="6618"/>
                  </a:cubicBezTo>
                  <a:cubicBezTo>
                    <a:pt x="75854" y="5817"/>
                    <a:pt x="75487" y="5050"/>
                    <a:pt x="75054" y="4316"/>
                  </a:cubicBezTo>
                  <a:cubicBezTo>
                    <a:pt x="74653" y="3682"/>
                    <a:pt x="74153" y="3082"/>
                    <a:pt x="73586" y="2581"/>
                  </a:cubicBezTo>
                  <a:cubicBezTo>
                    <a:pt x="72085" y="1314"/>
                    <a:pt x="70250" y="480"/>
                    <a:pt x="68316" y="146"/>
                  </a:cubicBezTo>
                  <a:cubicBezTo>
                    <a:pt x="67933" y="44"/>
                    <a:pt x="67571" y="1"/>
                    <a:pt x="67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7" name="Google Shape;4077;p68"/>
            <p:cNvSpPr/>
            <p:nvPr/>
          </p:nvSpPr>
          <p:spPr>
            <a:xfrm rot="-432543">
              <a:off x="3887541" y="3520259"/>
              <a:ext cx="806833" cy="676913"/>
            </a:xfrm>
            <a:custGeom>
              <a:avLst/>
              <a:gdLst/>
              <a:ahLst/>
              <a:cxnLst/>
              <a:rect l="l" t="t" r="r" b="b"/>
              <a:pathLst>
                <a:path w="22450" h="18835" extrusionOk="0">
                  <a:moveTo>
                    <a:pt x="1306" y="0"/>
                  </a:moveTo>
                  <a:cubicBezTo>
                    <a:pt x="1019" y="0"/>
                    <a:pt x="745" y="96"/>
                    <a:pt x="534" y="254"/>
                  </a:cubicBezTo>
                  <a:cubicBezTo>
                    <a:pt x="134" y="488"/>
                    <a:pt x="0" y="955"/>
                    <a:pt x="167" y="1355"/>
                  </a:cubicBezTo>
                  <a:cubicBezTo>
                    <a:pt x="267" y="1588"/>
                    <a:pt x="400" y="1755"/>
                    <a:pt x="601" y="1889"/>
                  </a:cubicBezTo>
                  <a:cubicBezTo>
                    <a:pt x="834" y="2089"/>
                    <a:pt x="1101" y="2256"/>
                    <a:pt x="1401" y="2356"/>
                  </a:cubicBezTo>
                  <a:cubicBezTo>
                    <a:pt x="2168" y="2656"/>
                    <a:pt x="2936" y="2923"/>
                    <a:pt x="3703" y="3290"/>
                  </a:cubicBezTo>
                  <a:cubicBezTo>
                    <a:pt x="5170" y="3990"/>
                    <a:pt x="6571" y="4791"/>
                    <a:pt x="7939" y="5691"/>
                  </a:cubicBezTo>
                  <a:cubicBezTo>
                    <a:pt x="9173" y="6592"/>
                    <a:pt x="10441" y="7459"/>
                    <a:pt x="11642" y="8460"/>
                  </a:cubicBezTo>
                  <a:cubicBezTo>
                    <a:pt x="13143" y="9728"/>
                    <a:pt x="14611" y="11028"/>
                    <a:pt x="16012" y="12396"/>
                  </a:cubicBezTo>
                  <a:cubicBezTo>
                    <a:pt x="16879" y="13230"/>
                    <a:pt x="17713" y="14064"/>
                    <a:pt x="18547" y="14998"/>
                  </a:cubicBezTo>
                  <a:cubicBezTo>
                    <a:pt x="19347" y="15899"/>
                    <a:pt x="20215" y="16833"/>
                    <a:pt x="20982" y="17833"/>
                  </a:cubicBezTo>
                  <a:cubicBezTo>
                    <a:pt x="21182" y="18134"/>
                    <a:pt x="21449" y="18400"/>
                    <a:pt x="21716" y="18701"/>
                  </a:cubicBezTo>
                  <a:cubicBezTo>
                    <a:pt x="21782" y="18790"/>
                    <a:pt x="21894" y="18834"/>
                    <a:pt x="22010" y="18834"/>
                  </a:cubicBezTo>
                  <a:cubicBezTo>
                    <a:pt x="22068" y="18834"/>
                    <a:pt x="22127" y="18823"/>
                    <a:pt x="22183" y="18801"/>
                  </a:cubicBezTo>
                  <a:cubicBezTo>
                    <a:pt x="22383" y="18734"/>
                    <a:pt x="22449" y="18567"/>
                    <a:pt x="22449" y="18167"/>
                  </a:cubicBezTo>
                  <a:cubicBezTo>
                    <a:pt x="22416" y="17933"/>
                    <a:pt x="22316" y="17700"/>
                    <a:pt x="22183" y="17500"/>
                  </a:cubicBezTo>
                  <a:cubicBezTo>
                    <a:pt x="21782" y="16833"/>
                    <a:pt x="21349" y="16166"/>
                    <a:pt x="20915" y="15532"/>
                  </a:cubicBezTo>
                  <a:cubicBezTo>
                    <a:pt x="19514" y="13530"/>
                    <a:pt x="17946" y="11629"/>
                    <a:pt x="16212" y="9861"/>
                  </a:cubicBezTo>
                  <a:cubicBezTo>
                    <a:pt x="15511" y="9094"/>
                    <a:pt x="14744" y="8393"/>
                    <a:pt x="13943" y="7693"/>
                  </a:cubicBezTo>
                  <a:cubicBezTo>
                    <a:pt x="13410" y="7259"/>
                    <a:pt x="12909" y="6725"/>
                    <a:pt x="12342" y="6292"/>
                  </a:cubicBezTo>
                  <a:cubicBezTo>
                    <a:pt x="10574" y="4891"/>
                    <a:pt x="8740" y="3590"/>
                    <a:pt x="6772" y="2456"/>
                  </a:cubicBezTo>
                  <a:cubicBezTo>
                    <a:pt x="5704" y="1855"/>
                    <a:pt x="4637" y="1155"/>
                    <a:pt x="3503" y="654"/>
                  </a:cubicBezTo>
                  <a:cubicBezTo>
                    <a:pt x="2869" y="354"/>
                    <a:pt x="2202" y="121"/>
                    <a:pt x="1535" y="21"/>
                  </a:cubicBezTo>
                  <a:cubicBezTo>
                    <a:pt x="1458" y="7"/>
                    <a:pt x="1381" y="0"/>
                    <a:pt x="1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8" name="Google Shape;4078;p68"/>
            <p:cNvSpPr/>
            <p:nvPr/>
          </p:nvSpPr>
          <p:spPr>
            <a:xfrm rot="-432543">
              <a:off x="3942909" y="3361105"/>
              <a:ext cx="800867" cy="763382"/>
            </a:xfrm>
            <a:custGeom>
              <a:avLst/>
              <a:gdLst/>
              <a:ahLst/>
              <a:cxnLst/>
              <a:rect l="l" t="t" r="r" b="b"/>
              <a:pathLst>
                <a:path w="22284" h="21241" extrusionOk="0">
                  <a:moveTo>
                    <a:pt x="1440" y="1"/>
                  </a:moveTo>
                  <a:cubicBezTo>
                    <a:pt x="1035" y="1"/>
                    <a:pt x="615" y="195"/>
                    <a:pt x="368" y="505"/>
                  </a:cubicBezTo>
                  <a:cubicBezTo>
                    <a:pt x="1" y="905"/>
                    <a:pt x="34" y="1539"/>
                    <a:pt x="501" y="1839"/>
                  </a:cubicBezTo>
                  <a:cubicBezTo>
                    <a:pt x="668" y="1939"/>
                    <a:pt x="835" y="2039"/>
                    <a:pt x="1035" y="2106"/>
                  </a:cubicBezTo>
                  <a:cubicBezTo>
                    <a:pt x="3170" y="3040"/>
                    <a:pt x="5238" y="4141"/>
                    <a:pt x="7173" y="5441"/>
                  </a:cubicBezTo>
                  <a:cubicBezTo>
                    <a:pt x="8740" y="6476"/>
                    <a:pt x="10208" y="7576"/>
                    <a:pt x="11609" y="8777"/>
                  </a:cubicBezTo>
                  <a:cubicBezTo>
                    <a:pt x="12777" y="9745"/>
                    <a:pt x="13877" y="10779"/>
                    <a:pt x="14945" y="11879"/>
                  </a:cubicBezTo>
                  <a:cubicBezTo>
                    <a:pt x="15345" y="12280"/>
                    <a:pt x="15712" y="12680"/>
                    <a:pt x="16079" y="13114"/>
                  </a:cubicBezTo>
                  <a:cubicBezTo>
                    <a:pt x="16846" y="13881"/>
                    <a:pt x="17547" y="14715"/>
                    <a:pt x="18214" y="15615"/>
                  </a:cubicBezTo>
                  <a:cubicBezTo>
                    <a:pt x="19381" y="17116"/>
                    <a:pt x="20415" y="18751"/>
                    <a:pt x="21249" y="20486"/>
                  </a:cubicBezTo>
                  <a:cubicBezTo>
                    <a:pt x="21349" y="20686"/>
                    <a:pt x="21449" y="20886"/>
                    <a:pt x="21583" y="21053"/>
                  </a:cubicBezTo>
                  <a:cubicBezTo>
                    <a:pt x="21687" y="21157"/>
                    <a:pt x="21791" y="21241"/>
                    <a:pt x="21911" y="21241"/>
                  </a:cubicBezTo>
                  <a:cubicBezTo>
                    <a:pt x="21945" y="21241"/>
                    <a:pt x="21980" y="21234"/>
                    <a:pt x="22017" y="21219"/>
                  </a:cubicBezTo>
                  <a:cubicBezTo>
                    <a:pt x="22150" y="21153"/>
                    <a:pt x="22250" y="20986"/>
                    <a:pt x="22250" y="20853"/>
                  </a:cubicBezTo>
                  <a:cubicBezTo>
                    <a:pt x="22283" y="20619"/>
                    <a:pt x="22250" y="20386"/>
                    <a:pt x="22183" y="20185"/>
                  </a:cubicBezTo>
                  <a:cubicBezTo>
                    <a:pt x="21616" y="18384"/>
                    <a:pt x="20749" y="16649"/>
                    <a:pt x="19648" y="15115"/>
                  </a:cubicBezTo>
                  <a:cubicBezTo>
                    <a:pt x="19048" y="14248"/>
                    <a:pt x="18414" y="13414"/>
                    <a:pt x="17747" y="12613"/>
                  </a:cubicBezTo>
                  <a:cubicBezTo>
                    <a:pt x="16846" y="11546"/>
                    <a:pt x="15946" y="10445"/>
                    <a:pt x="14945" y="9444"/>
                  </a:cubicBezTo>
                  <a:cubicBezTo>
                    <a:pt x="13510" y="8010"/>
                    <a:pt x="12076" y="6509"/>
                    <a:pt x="10508" y="5175"/>
                  </a:cubicBezTo>
                  <a:cubicBezTo>
                    <a:pt x="10041" y="4774"/>
                    <a:pt x="9574" y="4341"/>
                    <a:pt x="9074" y="3974"/>
                  </a:cubicBezTo>
                  <a:cubicBezTo>
                    <a:pt x="7640" y="2906"/>
                    <a:pt x="6105" y="1906"/>
                    <a:pt x="4537" y="1038"/>
                  </a:cubicBezTo>
                  <a:cubicBezTo>
                    <a:pt x="3770" y="638"/>
                    <a:pt x="2936" y="338"/>
                    <a:pt x="2102" y="104"/>
                  </a:cubicBezTo>
                  <a:cubicBezTo>
                    <a:pt x="1936" y="38"/>
                    <a:pt x="1735" y="4"/>
                    <a:pt x="1535" y="4"/>
                  </a:cubicBezTo>
                  <a:cubicBezTo>
                    <a:pt x="1504" y="2"/>
                    <a:pt x="1472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9" name="Google Shape;4079;p68"/>
            <p:cNvSpPr/>
            <p:nvPr/>
          </p:nvSpPr>
          <p:spPr>
            <a:xfrm rot="-432543">
              <a:off x="3928848" y="3723348"/>
              <a:ext cx="706131" cy="529167"/>
            </a:xfrm>
            <a:custGeom>
              <a:avLst/>
              <a:gdLst/>
              <a:ahLst/>
              <a:cxnLst/>
              <a:rect l="l" t="t" r="r" b="b"/>
              <a:pathLst>
                <a:path w="19648" h="14724" extrusionOk="0">
                  <a:moveTo>
                    <a:pt x="1026" y="0"/>
                  </a:moveTo>
                  <a:cubicBezTo>
                    <a:pt x="838" y="0"/>
                    <a:pt x="646" y="45"/>
                    <a:pt x="468" y="134"/>
                  </a:cubicBezTo>
                  <a:cubicBezTo>
                    <a:pt x="201" y="267"/>
                    <a:pt x="1" y="567"/>
                    <a:pt x="1" y="868"/>
                  </a:cubicBezTo>
                  <a:cubicBezTo>
                    <a:pt x="1" y="1168"/>
                    <a:pt x="101" y="1435"/>
                    <a:pt x="301" y="1668"/>
                  </a:cubicBezTo>
                  <a:cubicBezTo>
                    <a:pt x="434" y="1835"/>
                    <a:pt x="601" y="1968"/>
                    <a:pt x="801" y="2068"/>
                  </a:cubicBezTo>
                  <a:cubicBezTo>
                    <a:pt x="1302" y="2369"/>
                    <a:pt x="1769" y="2669"/>
                    <a:pt x="2302" y="2936"/>
                  </a:cubicBezTo>
                  <a:cubicBezTo>
                    <a:pt x="3637" y="3603"/>
                    <a:pt x="4971" y="4270"/>
                    <a:pt x="6238" y="5037"/>
                  </a:cubicBezTo>
                  <a:cubicBezTo>
                    <a:pt x="8040" y="6105"/>
                    <a:pt x="9808" y="7239"/>
                    <a:pt x="11509" y="8473"/>
                  </a:cubicBezTo>
                  <a:cubicBezTo>
                    <a:pt x="12776" y="9407"/>
                    <a:pt x="14044" y="10374"/>
                    <a:pt x="15245" y="11408"/>
                  </a:cubicBezTo>
                  <a:cubicBezTo>
                    <a:pt x="16012" y="12042"/>
                    <a:pt x="16813" y="12676"/>
                    <a:pt x="17513" y="13377"/>
                  </a:cubicBezTo>
                  <a:cubicBezTo>
                    <a:pt x="17880" y="13710"/>
                    <a:pt x="18247" y="14044"/>
                    <a:pt x="18614" y="14377"/>
                  </a:cubicBezTo>
                  <a:cubicBezTo>
                    <a:pt x="18747" y="14477"/>
                    <a:pt x="18881" y="14577"/>
                    <a:pt x="19014" y="14677"/>
                  </a:cubicBezTo>
                  <a:cubicBezTo>
                    <a:pt x="19074" y="14707"/>
                    <a:pt x="19141" y="14724"/>
                    <a:pt x="19208" y="14724"/>
                  </a:cubicBezTo>
                  <a:cubicBezTo>
                    <a:pt x="19291" y="14724"/>
                    <a:pt x="19374" y="14699"/>
                    <a:pt x="19448" y="14644"/>
                  </a:cubicBezTo>
                  <a:cubicBezTo>
                    <a:pt x="19581" y="14511"/>
                    <a:pt x="19648" y="14311"/>
                    <a:pt x="19548" y="14144"/>
                  </a:cubicBezTo>
                  <a:cubicBezTo>
                    <a:pt x="19448" y="13977"/>
                    <a:pt x="19348" y="13810"/>
                    <a:pt x="19214" y="13643"/>
                  </a:cubicBezTo>
                  <a:cubicBezTo>
                    <a:pt x="18881" y="13243"/>
                    <a:pt x="18547" y="12809"/>
                    <a:pt x="18180" y="12443"/>
                  </a:cubicBezTo>
                  <a:cubicBezTo>
                    <a:pt x="16979" y="11208"/>
                    <a:pt x="15779" y="9974"/>
                    <a:pt x="14511" y="8840"/>
                  </a:cubicBezTo>
                  <a:cubicBezTo>
                    <a:pt x="13077" y="7572"/>
                    <a:pt x="11609" y="6338"/>
                    <a:pt x="10074" y="5171"/>
                  </a:cubicBezTo>
                  <a:cubicBezTo>
                    <a:pt x="7973" y="3503"/>
                    <a:pt x="5738" y="2035"/>
                    <a:pt x="3370" y="801"/>
                  </a:cubicBezTo>
                  <a:cubicBezTo>
                    <a:pt x="2703" y="434"/>
                    <a:pt x="2035" y="167"/>
                    <a:pt x="1302" y="34"/>
                  </a:cubicBezTo>
                  <a:cubicBezTo>
                    <a:pt x="1213" y="11"/>
                    <a:pt x="112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0" name="Google Shape;4080;p68"/>
            <p:cNvSpPr/>
            <p:nvPr/>
          </p:nvSpPr>
          <p:spPr>
            <a:xfrm rot="-432543">
              <a:off x="4063129" y="4021548"/>
              <a:ext cx="462788" cy="256030"/>
            </a:xfrm>
            <a:custGeom>
              <a:avLst/>
              <a:gdLst/>
              <a:ahLst/>
              <a:cxnLst/>
              <a:rect l="l" t="t" r="r" b="b"/>
              <a:pathLst>
                <a:path w="12877" h="7124" extrusionOk="0">
                  <a:moveTo>
                    <a:pt x="1201" y="0"/>
                  </a:moveTo>
                  <a:cubicBezTo>
                    <a:pt x="1001" y="0"/>
                    <a:pt x="834" y="34"/>
                    <a:pt x="634" y="100"/>
                  </a:cubicBezTo>
                  <a:cubicBezTo>
                    <a:pt x="201" y="234"/>
                    <a:pt x="1" y="734"/>
                    <a:pt x="201" y="1134"/>
                  </a:cubicBezTo>
                  <a:cubicBezTo>
                    <a:pt x="334" y="1368"/>
                    <a:pt x="501" y="1535"/>
                    <a:pt x="734" y="1635"/>
                  </a:cubicBezTo>
                  <a:cubicBezTo>
                    <a:pt x="1301" y="1935"/>
                    <a:pt x="1902" y="2168"/>
                    <a:pt x="2536" y="2369"/>
                  </a:cubicBezTo>
                  <a:cubicBezTo>
                    <a:pt x="3403" y="2669"/>
                    <a:pt x="4304" y="3002"/>
                    <a:pt x="5171" y="3336"/>
                  </a:cubicBezTo>
                  <a:cubicBezTo>
                    <a:pt x="6739" y="3970"/>
                    <a:pt x="8273" y="4670"/>
                    <a:pt x="9741" y="5504"/>
                  </a:cubicBezTo>
                  <a:cubicBezTo>
                    <a:pt x="10575" y="5971"/>
                    <a:pt x="11342" y="6472"/>
                    <a:pt x="12143" y="7005"/>
                  </a:cubicBezTo>
                  <a:cubicBezTo>
                    <a:pt x="12255" y="7080"/>
                    <a:pt x="12346" y="7124"/>
                    <a:pt x="12428" y="7124"/>
                  </a:cubicBezTo>
                  <a:cubicBezTo>
                    <a:pt x="12493" y="7124"/>
                    <a:pt x="12551" y="7097"/>
                    <a:pt x="12610" y="7039"/>
                  </a:cubicBezTo>
                  <a:cubicBezTo>
                    <a:pt x="12810" y="6905"/>
                    <a:pt x="12876" y="6672"/>
                    <a:pt x="12776" y="6472"/>
                  </a:cubicBezTo>
                  <a:cubicBezTo>
                    <a:pt x="12710" y="6338"/>
                    <a:pt x="12610" y="6238"/>
                    <a:pt x="12543" y="6138"/>
                  </a:cubicBezTo>
                  <a:cubicBezTo>
                    <a:pt x="12243" y="5838"/>
                    <a:pt x="11909" y="5538"/>
                    <a:pt x="11575" y="5304"/>
                  </a:cubicBezTo>
                  <a:cubicBezTo>
                    <a:pt x="9974" y="4070"/>
                    <a:pt x="8306" y="2969"/>
                    <a:pt x="6572" y="2002"/>
                  </a:cubicBezTo>
                  <a:cubicBezTo>
                    <a:pt x="5271" y="1268"/>
                    <a:pt x="3870" y="667"/>
                    <a:pt x="2469" y="234"/>
                  </a:cubicBezTo>
                  <a:cubicBezTo>
                    <a:pt x="2035" y="134"/>
                    <a:pt x="1635" y="34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1" name="Google Shape;4081;p68"/>
            <p:cNvSpPr/>
            <p:nvPr/>
          </p:nvSpPr>
          <p:spPr>
            <a:xfrm rot="-432543">
              <a:off x="5061572" y="4310253"/>
              <a:ext cx="337684" cy="169309"/>
            </a:xfrm>
            <a:custGeom>
              <a:avLst/>
              <a:gdLst/>
              <a:ahLst/>
              <a:cxnLst/>
              <a:rect l="l" t="t" r="r" b="b"/>
              <a:pathLst>
                <a:path w="9396" h="4711" extrusionOk="0">
                  <a:moveTo>
                    <a:pt x="1146" y="1"/>
                  </a:moveTo>
                  <a:cubicBezTo>
                    <a:pt x="1098" y="1"/>
                    <a:pt x="1049" y="9"/>
                    <a:pt x="1001" y="27"/>
                  </a:cubicBezTo>
                  <a:cubicBezTo>
                    <a:pt x="901" y="127"/>
                    <a:pt x="801" y="194"/>
                    <a:pt x="701" y="294"/>
                  </a:cubicBezTo>
                  <a:cubicBezTo>
                    <a:pt x="101" y="928"/>
                    <a:pt x="1" y="1895"/>
                    <a:pt x="468" y="2662"/>
                  </a:cubicBezTo>
                  <a:cubicBezTo>
                    <a:pt x="673" y="3098"/>
                    <a:pt x="1094" y="3376"/>
                    <a:pt x="1550" y="3376"/>
                  </a:cubicBezTo>
                  <a:cubicBezTo>
                    <a:pt x="1688" y="3376"/>
                    <a:pt x="1829" y="3350"/>
                    <a:pt x="1969" y="3296"/>
                  </a:cubicBezTo>
                  <a:cubicBezTo>
                    <a:pt x="2135" y="3263"/>
                    <a:pt x="2269" y="3196"/>
                    <a:pt x="2402" y="3129"/>
                  </a:cubicBezTo>
                  <a:cubicBezTo>
                    <a:pt x="2587" y="3068"/>
                    <a:pt x="2715" y="2892"/>
                    <a:pt x="2892" y="2892"/>
                  </a:cubicBezTo>
                  <a:cubicBezTo>
                    <a:pt x="2906" y="2892"/>
                    <a:pt x="2921" y="2893"/>
                    <a:pt x="2936" y="2896"/>
                  </a:cubicBezTo>
                  <a:cubicBezTo>
                    <a:pt x="3170" y="2962"/>
                    <a:pt x="3103" y="3229"/>
                    <a:pt x="3203" y="3429"/>
                  </a:cubicBezTo>
                  <a:cubicBezTo>
                    <a:pt x="3303" y="3696"/>
                    <a:pt x="3503" y="3963"/>
                    <a:pt x="3737" y="4163"/>
                  </a:cubicBezTo>
                  <a:cubicBezTo>
                    <a:pt x="3939" y="4325"/>
                    <a:pt x="4190" y="4413"/>
                    <a:pt x="4445" y="4413"/>
                  </a:cubicBezTo>
                  <a:cubicBezTo>
                    <a:pt x="4611" y="4413"/>
                    <a:pt x="4780" y="4376"/>
                    <a:pt x="4937" y="4297"/>
                  </a:cubicBezTo>
                  <a:cubicBezTo>
                    <a:pt x="5038" y="4230"/>
                    <a:pt x="5171" y="4163"/>
                    <a:pt x="5271" y="4097"/>
                  </a:cubicBezTo>
                  <a:cubicBezTo>
                    <a:pt x="5438" y="3996"/>
                    <a:pt x="5638" y="3763"/>
                    <a:pt x="5805" y="3763"/>
                  </a:cubicBezTo>
                  <a:cubicBezTo>
                    <a:pt x="5817" y="3761"/>
                    <a:pt x="5829" y="3761"/>
                    <a:pt x="5841" y="3761"/>
                  </a:cubicBezTo>
                  <a:cubicBezTo>
                    <a:pt x="6078" y="3761"/>
                    <a:pt x="6146" y="4071"/>
                    <a:pt x="6305" y="4230"/>
                  </a:cubicBezTo>
                  <a:cubicBezTo>
                    <a:pt x="6544" y="4469"/>
                    <a:pt x="6782" y="4707"/>
                    <a:pt x="7117" y="4707"/>
                  </a:cubicBezTo>
                  <a:cubicBezTo>
                    <a:pt x="7156" y="4707"/>
                    <a:pt x="7197" y="4704"/>
                    <a:pt x="7239" y="4697"/>
                  </a:cubicBezTo>
                  <a:cubicBezTo>
                    <a:pt x="7293" y="4706"/>
                    <a:pt x="7346" y="4710"/>
                    <a:pt x="7399" y="4710"/>
                  </a:cubicBezTo>
                  <a:cubicBezTo>
                    <a:pt x="7544" y="4710"/>
                    <a:pt x="7684" y="4679"/>
                    <a:pt x="7806" y="4630"/>
                  </a:cubicBezTo>
                  <a:cubicBezTo>
                    <a:pt x="8373" y="4363"/>
                    <a:pt x="8840" y="3996"/>
                    <a:pt x="9207" y="3496"/>
                  </a:cubicBezTo>
                  <a:cubicBezTo>
                    <a:pt x="9241" y="3396"/>
                    <a:pt x="9307" y="3296"/>
                    <a:pt x="9307" y="3196"/>
                  </a:cubicBezTo>
                  <a:cubicBezTo>
                    <a:pt x="9395" y="2903"/>
                    <a:pt x="9175" y="2611"/>
                    <a:pt x="8894" y="2611"/>
                  </a:cubicBezTo>
                  <a:cubicBezTo>
                    <a:pt x="8855" y="2611"/>
                    <a:pt x="8815" y="2617"/>
                    <a:pt x="8774" y="2629"/>
                  </a:cubicBezTo>
                  <a:cubicBezTo>
                    <a:pt x="8573" y="2662"/>
                    <a:pt x="8407" y="2762"/>
                    <a:pt x="8273" y="2862"/>
                  </a:cubicBezTo>
                  <a:cubicBezTo>
                    <a:pt x="8073" y="3029"/>
                    <a:pt x="7873" y="3196"/>
                    <a:pt x="7673" y="3363"/>
                  </a:cubicBezTo>
                  <a:cubicBezTo>
                    <a:pt x="7590" y="3434"/>
                    <a:pt x="7491" y="3467"/>
                    <a:pt x="7395" y="3467"/>
                  </a:cubicBezTo>
                  <a:cubicBezTo>
                    <a:pt x="7221" y="3467"/>
                    <a:pt x="7061" y="3356"/>
                    <a:pt x="7039" y="3163"/>
                  </a:cubicBezTo>
                  <a:cubicBezTo>
                    <a:pt x="6939" y="2962"/>
                    <a:pt x="6939" y="2729"/>
                    <a:pt x="6872" y="2495"/>
                  </a:cubicBezTo>
                  <a:cubicBezTo>
                    <a:pt x="6807" y="2172"/>
                    <a:pt x="6519" y="1973"/>
                    <a:pt x="6224" y="1973"/>
                  </a:cubicBezTo>
                  <a:cubicBezTo>
                    <a:pt x="6064" y="1973"/>
                    <a:pt x="5901" y="2032"/>
                    <a:pt x="5771" y="2162"/>
                  </a:cubicBezTo>
                  <a:cubicBezTo>
                    <a:pt x="5571" y="2362"/>
                    <a:pt x="5404" y="2562"/>
                    <a:pt x="5204" y="2729"/>
                  </a:cubicBezTo>
                  <a:cubicBezTo>
                    <a:pt x="5038" y="2896"/>
                    <a:pt x="4837" y="3062"/>
                    <a:pt x="4637" y="3196"/>
                  </a:cubicBezTo>
                  <a:cubicBezTo>
                    <a:pt x="4593" y="3218"/>
                    <a:pt x="4545" y="3229"/>
                    <a:pt x="4499" y="3229"/>
                  </a:cubicBezTo>
                  <a:cubicBezTo>
                    <a:pt x="4407" y="3229"/>
                    <a:pt x="4326" y="3185"/>
                    <a:pt x="4304" y="3096"/>
                  </a:cubicBezTo>
                  <a:cubicBezTo>
                    <a:pt x="4204" y="2896"/>
                    <a:pt x="4170" y="2696"/>
                    <a:pt x="4204" y="2495"/>
                  </a:cubicBezTo>
                  <a:cubicBezTo>
                    <a:pt x="4204" y="2229"/>
                    <a:pt x="4137" y="1962"/>
                    <a:pt x="4037" y="1728"/>
                  </a:cubicBezTo>
                  <a:cubicBezTo>
                    <a:pt x="3914" y="1458"/>
                    <a:pt x="3665" y="1296"/>
                    <a:pt x="3409" y="1296"/>
                  </a:cubicBezTo>
                  <a:cubicBezTo>
                    <a:pt x="3317" y="1296"/>
                    <a:pt x="3224" y="1317"/>
                    <a:pt x="3136" y="1361"/>
                  </a:cubicBezTo>
                  <a:cubicBezTo>
                    <a:pt x="3003" y="1461"/>
                    <a:pt x="2836" y="1528"/>
                    <a:pt x="2703" y="1595"/>
                  </a:cubicBezTo>
                  <a:lnTo>
                    <a:pt x="1702" y="2128"/>
                  </a:lnTo>
                  <a:cubicBezTo>
                    <a:pt x="1659" y="2161"/>
                    <a:pt x="1620" y="2175"/>
                    <a:pt x="1584" y="2175"/>
                  </a:cubicBezTo>
                  <a:cubicBezTo>
                    <a:pt x="1508" y="2175"/>
                    <a:pt x="1447" y="2108"/>
                    <a:pt x="1402" y="1995"/>
                  </a:cubicBezTo>
                  <a:cubicBezTo>
                    <a:pt x="1235" y="1661"/>
                    <a:pt x="1235" y="1261"/>
                    <a:pt x="1402" y="894"/>
                  </a:cubicBezTo>
                  <a:cubicBezTo>
                    <a:pt x="1468" y="761"/>
                    <a:pt x="1502" y="594"/>
                    <a:pt x="1568" y="394"/>
                  </a:cubicBezTo>
                  <a:cubicBezTo>
                    <a:pt x="1568" y="175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2" name="Google Shape;4082;p68"/>
            <p:cNvSpPr/>
            <p:nvPr/>
          </p:nvSpPr>
          <p:spPr>
            <a:xfrm rot="-432543">
              <a:off x="3153970" y="4234252"/>
              <a:ext cx="344081" cy="193424"/>
            </a:xfrm>
            <a:custGeom>
              <a:avLst/>
              <a:gdLst/>
              <a:ahLst/>
              <a:cxnLst/>
              <a:rect l="l" t="t" r="r" b="b"/>
              <a:pathLst>
                <a:path w="9574" h="5382" extrusionOk="0">
                  <a:moveTo>
                    <a:pt x="688" y="1"/>
                  </a:moveTo>
                  <a:cubicBezTo>
                    <a:pt x="486" y="1"/>
                    <a:pt x="290" y="100"/>
                    <a:pt x="167" y="273"/>
                  </a:cubicBezTo>
                  <a:cubicBezTo>
                    <a:pt x="0" y="473"/>
                    <a:pt x="34" y="807"/>
                    <a:pt x="267" y="973"/>
                  </a:cubicBezTo>
                  <a:cubicBezTo>
                    <a:pt x="467" y="1207"/>
                    <a:pt x="701" y="1407"/>
                    <a:pt x="968" y="1574"/>
                  </a:cubicBezTo>
                  <a:cubicBezTo>
                    <a:pt x="1968" y="2241"/>
                    <a:pt x="2969" y="2875"/>
                    <a:pt x="4003" y="3442"/>
                  </a:cubicBezTo>
                  <a:cubicBezTo>
                    <a:pt x="5304" y="4142"/>
                    <a:pt x="6672" y="4743"/>
                    <a:pt x="8106" y="5210"/>
                  </a:cubicBezTo>
                  <a:cubicBezTo>
                    <a:pt x="8373" y="5276"/>
                    <a:pt x="8673" y="5343"/>
                    <a:pt x="8873" y="5377"/>
                  </a:cubicBezTo>
                  <a:cubicBezTo>
                    <a:pt x="8911" y="5380"/>
                    <a:pt x="8947" y="5382"/>
                    <a:pt x="8981" y="5382"/>
                  </a:cubicBezTo>
                  <a:cubicBezTo>
                    <a:pt x="9274" y="5382"/>
                    <a:pt x="9417" y="5256"/>
                    <a:pt x="9507" y="5076"/>
                  </a:cubicBezTo>
                  <a:cubicBezTo>
                    <a:pt x="9574" y="4843"/>
                    <a:pt x="9474" y="4609"/>
                    <a:pt x="9273" y="4509"/>
                  </a:cubicBezTo>
                  <a:cubicBezTo>
                    <a:pt x="9173" y="4443"/>
                    <a:pt x="9107" y="4409"/>
                    <a:pt x="9040" y="4376"/>
                  </a:cubicBezTo>
                  <a:lnTo>
                    <a:pt x="7739" y="3809"/>
                  </a:lnTo>
                  <a:cubicBezTo>
                    <a:pt x="5971" y="3042"/>
                    <a:pt x="4270" y="2141"/>
                    <a:pt x="2669" y="1107"/>
                  </a:cubicBezTo>
                  <a:cubicBezTo>
                    <a:pt x="2168" y="807"/>
                    <a:pt x="1668" y="506"/>
                    <a:pt x="1201" y="206"/>
                  </a:cubicBezTo>
                  <a:cubicBezTo>
                    <a:pt x="1101" y="139"/>
                    <a:pt x="1001" y="106"/>
                    <a:pt x="901" y="39"/>
                  </a:cubicBezTo>
                  <a:cubicBezTo>
                    <a:pt x="831" y="13"/>
                    <a:pt x="759" y="1"/>
                    <a:pt x="68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3" name="Google Shape;4083;p68"/>
            <p:cNvSpPr/>
            <p:nvPr/>
          </p:nvSpPr>
          <p:spPr>
            <a:xfrm rot="-432543">
              <a:off x="3368467" y="4599989"/>
              <a:ext cx="345303" cy="197845"/>
            </a:xfrm>
            <a:custGeom>
              <a:avLst/>
              <a:gdLst/>
              <a:ahLst/>
              <a:cxnLst/>
              <a:rect l="l" t="t" r="r" b="b"/>
              <a:pathLst>
                <a:path w="9608" h="5505" extrusionOk="0">
                  <a:moveTo>
                    <a:pt x="668" y="0"/>
                  </a:moveTo>
                  <a:cubicBezTo>
                    <a:pt x="234" y="0"/>
                    <a:pt x="1" y="367"/>
                    <a:pt x="268" y="734"/>
                  </a:cubicBezTo>
                  <a:cubicBezTo>
                    <a:pt x="401" y="967"/>
                    <a:pt x="568" y="1134"/>
                    <a:pt x="801" y="1301"/>
                  </a:cubicBezTo>
                  <a:cubicBezTo>
                    <a:pt x="1469" y="1801"/>
                    <a:pt x="2169" y="2202"/>
                    <a:pt x="2870" y="2635"/>
                  </a:cubicBezTo>
                  <a:cubicBezTo>
                    <a:pt x="4037" y="3302"/>
                    <a:pt x="5271" y="3903"/>
                    <a:pt x="6505" y="4503"/>
                  </a:cubicBezTo>
                  <a:cubicBezTo>
                    <a:pt x="7239" y="4870"/>
                    <a:pt x="8007" y="5170"/>
                    <a:pt x="8774" y="5404"/>
                  </a:cubicBezTo>
                  <a:cubicBezTo>
                    <a:pt x="8907" y="5437"/>
                    <a:pt x="9007" y="5471"/>
                    <a:pt x="9107" y="5504"/>
                  </a:cubicBezTo>
                  <a:cubicBezTo>
                    <a:pt x="9307" y="5504"/>
                    <a:pt x="9474" y="5437"/>
                    <a:pt x="9541" y="5271"/>
                  </a:cubicBezTo>
                  <a:cubicBezTo>
                    <a:pt x="9608" y="5104"/>
                    <a:pt x="9574" y="4937"/>
                    <a:pt x="9474" y="4837"/>
                  </a:cubicBezTo>
                  <a:cubicBezTo>
                    <a:pt x="9274" y="4637"/>
                    <a:pt x="9007" y="4470"/>
                    <a:pt x="8740" y="4337"/>
                  </a:cubicBezTo>
                  <a:cubicBezTo>
                    <a:pt x="8007" y="3970"/>
                    <a:pt x="7239" y="3569"/>
                    <a:pt x="6505" y="3202"/>
                  </a:cubicBezTo>
                  <a:cubicBezTo>
                    <a:pt x="6038" y="2969"/>
                    <a:pt x="5605" y="2702"/>
                    <a:pt x="5138" y="2469"/>
                  </a:cubicBezTo>
                  <a:cubicBezTo>
                    <a:pt x="4404" y="2068"/>
                    <a:pt x="3703" y="1668"/>
                    <a:pt x="3003" y="1234"/>
                  </a:cubicBezTo>
                  <a:cubicBezTo>
                    <a:pt x="2436" y="867"/>
                    <a:pt x="1869" y="534"/>
                    <a:pt x="1302" y="200"/>
                  </a:cubicBezTo>
                  <a:cubicBezTo>
                    <a:pt x="1102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4" name="Google Shape;4084;p68"/>
            <p:cNvSpPr/>
            <p:nvPr/>
          </p:nvSpPr>
          <p:spPr>
            <a:xfrm rot="-432543">
              <a:off x="5234190" y="4174312"/>
              <a:ext cx="229004" cy="101097"/>
            </a:xfrm>
            <a:custGeom>
              <a:avLst/>
              <a:gdLst/>
              <a:ahLst/>
              <a:cxnLst/>
              <a:rect l="l" t="t" r="r" b="b"/>
              <a:pathLst>
                <a:path w="6372" h="2813" extrusionOk="0">
                  <a:moveTo>
                    <a:pt x="513" y="1"/>
                  </a:moveTo>
                  <a:cubicBezTo>
                    <a:pt x="374" y="1"/>
                    <a:pt x="240" y="77"/>
                    <a:pt x="167" y="223"/>
                  </a:cubicBezTo>
                  <a:cubicBezTo>
                    <a:pt x="67" y="323"/>
                    <a:pt x="0" y="490"/>
                    <a:pt x="33" y="657"/>
                  </a:cubicBezTo>
                  <a:cubicBezTo>
                    <a:pt x="33" y="1291"/>
                    <a:pt x="234" y="1891"/>
                    <a:pt x="634" y="2392"/>
                  </a:cubicBezTo>
                  <a:cubicBezTo>
                    <a:pt x="874" y="2668"/>
                    <a:pt x="1226" y="2813"/>
                    <a:pt x="1578" y="2813"/>
                  </a:cubicBezTo>
                  <a:cubicBezTo>
                    <a:pt x="1862" y="2813"/>
                    <a:pt x="2145" y="2719"/>
                    <a:pt x="2368" y="2525"/>
                  </a:cubicBezTo>
                  <a:cubicBezTo>
                    <a:pt x="2569" y="2358"/>
                    <a:pt x="2735" y="2125"/>
                    <a:pt x="2902" y="1891"/>
                  </a:cubicBezTo>
                  <a:cubicBezTo>
                    <a:pt x="2919" y="1858"/>
                    <a:pt x="2952" y="1841"/>
                    <a:pt x="2990" y="1841"/>
                  </a:cubicBezTo>
                  <a:cubicBezTo>
                    <a:pt x="3027" y="1841"/>
                    <a:pt x="3069" y="1858"/>
                    <a:pt x="3102" y="1891"/>
                  </a:cubicBezTo>
                  <a:cubicBezTo>
                    <a:pt x="3369" y="2158"/>
                    <a:pt x="3669" y="2392"/>
                    <a:pt x="4003" y="2592"/>
                  </a:cubicBezTo>
                  <a:cubicBezTo>
                    <a:pt x="4170" y="2731"/>
                    <a:pt x="4383" y="2800"/>
                    <a:pt x="4623" y="2800"/>
                  </a:cubicBezTo>
                  <a:cubicBezTo>
                    <a:pt x="4671" y="2800"/>
                    <a:pt x="4720" y="2797"/>
                    <a:pt x="4770" y="2792"/>
                  </a:cubicBezTo>
                  <a:cubicBezTo>
                    <a:pt x="4804" y="2792"/>
                    <a:pt x="4837" y="2759"/>
                    <a:pt x="4904" y="2759"/>
                  </a:cubicBezTo>
                  <a:cubicBezTo>
                    <a:pt x="5571" y="2625"/>
                    <a:pt x="6371" y="1524"/>
                    <a:pt x="6305" y="824"/>
                  </a:cubicBezTo>
                  <a:cubicBezTo>
                    <a:pt x="6280" y="556"/>
                    <a:pt x="6044" y="378"/>
                    <a:pt x="5801" y="378"/>
                  </a:cubicBezTo>
                  <a:cubicBezTo>
                    <a:pt x="5710" y="378"/>
                    <a:pt x="5619" y="403"/>
                    <a:pt x="5537" y="457"/>
                  </a:cubicBezTo>
                  <a:cubicBezTo>
                    <a:pt x="5371" y="524"/>
                    <a:pt x="5271" y="657"/>
                    <a:pt x="5170" y="824"/>
                  </a:cubicBezTo>
                  <a:cubicBezTo>
                    <a:pt x="5070" y="991"/>
                    <a:pt x="4970" y="1191"/>
                    <a:pt x="4870" y="1358"/>
                  </a:cubicBezTo>
                  <a:cubicBezTo>
                    <a:pt x="4831" y="1455"/>
                    <a:pt x="4736" y="1507"/>
                    <a:pt x="4637" y="1507"/>
                  </a:cubicBezTo>
                  <a:cubicBezTo>
                    <a:pt x="4565" y="1507"/>
                    <a:pt x="4492" y="1480"/>
                    <a:pt x="4437" y="1424"/>
                  </a:cubicBezTo>
                  <a:cubicBezTo>
                    <a:pt x="4170" y="1257"/>
                    <a:pt x="3970" y="1057"/>
                    <a:pt x="3803" y="824"/>
                  </a:cubicBezTo>
                  <a:cubicBezTo>
                    <a:pt x="3703" y="690"/>
                    <a:pt x="3569" y="524"/>
                    <a:pt x="3469" y="424"/>
                  </a:cubicBezTo>
                  <a:cubicBezTo>
                    <a:pt x="3326" y="251"/>
                    <a:pt x="3132" y="171"/>
                    <a:pt x="2943" y="171"/>
                  </a:cubicBezTo>
                  <a:cubicBezTo>
                    <a:pt x="2693" y="171"/>
                    <a:pt x="2449" y="310"/>
                    <a:pt x="2335" y="557"/>
                  </a:cubicBezTo>
                  <a:cubicBezTo>
                    <a:pt x="2302" y="724"/>
                    <a:pt x="2202" y="857"/>
                    <a:pt x="2135" y="991"/>
                  </a:cubicBezTo>
                  <a:cubicBezTo>
                    <a:pt x="2002" y="1191"/>
                    <a:pt x="1901" y="1358"/>
                    <a:pt x="1735" y="1524"/>
                  </a:cubicBezTo>
                  <a:cubicBezTo>
                    <a:pt x="1704" y="1586"/>
                    <a:pt x="1658" y="1612"/>
                    <a:pt x="1612" y="1612"/>
                  </a:cubicBezTo>
                  <a:cubicBezTo>
                    <a:pt x="1558" y="1612"/>
                    <a:pt x="1504" y="1578"/>
                    <a:pt x="1468" y="1524"/>
                  </a:cubicBezTo>
                  <a:cubicBezTo>
                    <a:pt x="1301" y="1324"/>
                    <a:pt x="1234" y="1091"/>
                    <a:pt x="1201" y="857"/>
                  </a:cubicBezTo>
                  <a:cubicBezTo>
                    <a:pt x="1134" y="590"/>
                    <a:pt x="1001" y="357"/>
                    <a:pt x="834" y="157"/>
                  </a:cubicBezTo>
                  <a:cubicBezTo>
                    <a:pt x="744" y="52"/>
                    <a:pt x="627" y="1"/>
                    <a:pt x="513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5" name="Google Shape;4085;p68"/>
            <p:cNvSpPr/>
            <p:nvPr/>
          </p:nvSpPr>
          <p:spPr>
            <a:xfrm rot="-432543">
              <a:off x="5203260" y="3976555"/>
              <a:ext cx="173873" cy="106775"/>
            </a:xfrm>
            <a:custGeom>
              <a:avLst/>
              <a:gdLst/>
              <a:ahLst/>
              <a:cxnLst/>
              <a:rect l="l" t="t" r="r" b="b"/>
              <a:pathLst>
                <a:path w="4838" h="2971" extrusionOk="0">
                  <a:moveTo>
                    <a:pt x="386" y="0"/>
                  </a:moveTo>
                  <a:cubicBezTo>
                    <a:pt x="246" y="0"/>
                    <a:pt x="107" y="88"/>
                    <a:pt x="67" y="250"/>
                  </a:cubicBezTo>
                  <a:cubicBezTo>
                    <a:pt x="34" y="383"/>
                    <a:pt x="0" y="484"/>
                    <a:pt x="0" y="617"/>
                  </a:cubicBezTo>
                  <a:cubicBezTo>
                    <a:pt x="0" y="1317"/>
                    <a:pt x="267" y="1985"/>
                    <a:pt x="701" y="2552"/>
                  </a:cubicBezTo>
                  <a:cubicBezTo>
                    <a:pt x="879" y="2834"/>
                    <a:pt x="1176" y="2971"/>
                    <a:pt x="1475" y="2971"/>
                  </a:cubicBezTo>
                  <a:cubicBezTo>
                    <a:pt x="1847" y="2971"/>
                    <a:pt x="2221" y="2759"/>
                    <a:pt x="2369" y="2352"/>
                  </a:cubicBezTo>
                  <a:cubicBezTo>
                    <a:pt x="2402" y="2251"/>
                    <a:pt x="2435" y="2151"/>
                    <a:pt x="2469" y="2051"/>
                  </a:cubicBezTo>
                  <a:cubicBezTo>
                    <a:pt x="2505" y="1941"/>
                    <a:pt x="2522" y="1892"/>
                    <a:pt x="2563" y="1892"/>
                  </a:cubicBezTo>
                  <a:cubicBezTo>
                    <a:pt x="2596" y="1892"/>
                    <a:pt x="2646" y="1925"/>
                    <a:pt x="2736" y="1985"/>
                  </a:cubicBezTo>
                  <a:cubicBezTo>
                    <a:pt x="2969" y="2151"/>
                    <a:pt x="3203" y="2285"/>
                    <a:pt x="3503" y="2385"/>
                  </a:cubicBezTo>
                  <a:cubicBezTo>
                    <a:pt x="3600" y="2424"/>
                    <a:pt x="3703" y="2443"/>
                    <a:pt x="3805" y="2443"/>
                  </a:cubicBezTo>
                  <a:cubicBezTo>
                    <a:pt x="4053" y="2443"/>
                    <a:pt x="4295" y="2331"/>
                    <a:pt x="4437" y="2118"/>
                  </a:cubicBezTo>
                  <a:cubicBezTo>
                    <a:pt x="4737" y="1718"/>
                    <a:pt x="4837" y="1151"/>
                    <a:pt x="4637" y="684"/>
                  </a:cubicBezTo>
                  <a:cubicBezTo>
                    <a:pt x="4570" y="584"/>
                    <a:pt x="4504" y="484"/>
                    <a:pt x="4437" y="417"/>
                  </a:cubicBezTo>
                  <a:cubicBezTo>
                    <a:pt x="4362" y="357"/>
                    <a:pt x="4273" y="324"/>
                    <a:pt x="4187" y="324"/>
                  </a:cubicBezTo>
                  <a:cubicBezTo>
                    <a:pt x="4080" y="324"/>
                    <a:pt x="3977" y="373"/>
                    <a:pt x="3903" y="484"/>
                  </a:cubicBezTo>
                  <a:cubicBezTo>
                    <a:pt x="3803" y="617"/>
                    <a:pt x="3736" y="784"/>
                    <a:pt x="3670" y="951"/>
                  </a:cubicBezTo>
                  <a:cubicBezTo>
                    <a:pt x="3628" y="1055"/>
                    <a:pt x="3573" y="1107"/>
                    <a:pt x="3505" y="1107"/>
                  </a:cubicBezTo>
                  <a:cubicBezTo>
                    <a:pt x="3465" y="1107"/>
                    <a:pt x="3419" y="1088"/>
                    <a:pt x="3369" y="1051"/>
                  </a:cubicBezTo>
                  <a:cubicBezTo>
                    <a:pt x="3103" y="817"/>
                    <a:pt x="2902" y="584"/>
                    <a:pt x="2636" y="350"/>
                  </a:cubicBezTo>
                  <a:cubicBezTo>
                    <a:pt x="2470" y="210"/>
                    <a:pt x="2310" y="143"/>
                    <a:pt x="2163" y="143"/>
                  </a:cubicBezTo>
                  <a:cubicBezTo>
                    <a:pt x="1926" y="143"/>
                    <a:pt x="1725" y="320"/>
                    <a:pt x="1601" y="650"/>
                  </a:cubicBezTo>
                  <a:cubicBezTo>
                    <a:pt x="1535" y="951"/>
                    <a:pt x="1501" y="1284"/>
                    <a:pt x="1468" y="1584"/>
                  </a:cubicBezTo>
                  <a:cubicBezTo>
                    <a:pt x="1468" y="1651"/>
                    <a:pt x="1501" y="1718"/>
                    <a:pt x="1401" y="1718"/>
                  </a:cubicBezTo>
                  <a:cubicBezTo>
                    <a:pt x="1335" y="1718"/>
                    <a:pt x="1301" y="1684"/>
                    <a:pt x="1301" y="1651"/>
                  </a:cubicBezTo>
                  <a:cubicBezTo>
                    <a:pt x="1101" y="1317"/>
                    <a:pt x="968" y="951"/>
                    <a:pt x="868" y="584"/>
                  </a:cubicBezTo>
                  <a:cubicBezTo>
                    <a:pt x="834" y="417"/>
                    <a:pt x="768" y="250"/>
                    <a:pt x="634" y="117"/>
                  </a:cubicBezTo>
                  <a:cubicBezTo>
                    <a:pt x="568" y="38"/>
                    <a:pt x="477" y="0"/>
                    <a:pt x="386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6" name="Google Shape;4086;p68"/>
            <p:cNvSpPr/>
            <p:nvPr/>
          </p:nvSpPr>
          <p:spPr>
            <a:xfrm rot="-432543">
              <a:off x="4937136" y="3212234"/>
              <a:ext cx="130711" cy="143900"/>
            </a:xfrm>
            <a:custGeom>
              <a:avLst/>
              <a:gdLst/>
              <a:ahLst/>
              <a:cxnLst/>
              <a:rect l="l" t="t" r="r" b="b"/>
              <a:pathLst>
                <a:path w="3637" h="4004" extrusionOk="0">
                  <a:moveTo>
                    <a:pt x="3100" y="0"/>
                  </a:moveTo>
                  <a:cubicBezTo>
                    <a:pt x="2935" y="0"/>
                    <a:pt x="2774" y="65"/>
                    <a:pt x="2636" y="175"/>
                  </a:cubicBezTo>
                  <a:cubicBezTo>
                    <a:pt x="1468" y="843"/>
                    <a:pt x="768" y="1943"/>
                    <a:pt x="134" y="3111"/>
                  </a:cubicBezTo>
                  <a:cubicBezTo>
                    <a:pt x="134" y="3178"/>
                    <a:pt x="101" y="3244"/>
                    <a:pt x="67" y="3311"/>
                  </a:cubicBezTo>
                  <a:cubicBezTo>
                    <a:pt x="1" y="3578"/>
                    <a:pt x="134" y="3845"/>
                    <a:pt x="401" y="3978"/>
                  </a:cubicBezTo>
                  <a:cubicBezTo>
                    <a:pt x="453" y="3995"/>
                    <a:pt x="504" y="4004"/>
                    <a:pt x="555" y="4004"/>
                  </a:cubicBezTo>
                  <a:cubicBezTo>
                    <a:pt x="700" y="4004"/>
                    <a:pt x="836" y="3935"/>
                    <a:pt x="935" y="3811"/>
                  </a:cubicBezTo>
                  <a:cubicBezTo>
                    <a:pt x="1068" y="3645"/>
                    <a:pt x="1168" y="3478"/>
                    <a:pt x="1268" y="3311"/>
                  </a:cubicBezTo>
                  <a:cubicBezTo>
                    <a:pt x="1769" y="2377"/>
                    <a:pt x="2436" y="1576"/>
                    <a:pt x="3236" y="876"/>
                  </a:cubicBezTo>
                  <a:cubicBezTo>
                    <a:pt x="3370" y="776"/>
                    <a:pt x="3470" y="676"/>
                    <a:pt x="3536" y="542"/>
                  </a:cubicBezTo>
                  <a:cubicBezTo>
                    <a:pt x="3637" y="276"/>
                    <a:pt x="3470" y="9"/>
                    <a:pt x="3203" y="9"/>
                  </a:cubicBezTo>
                  <a:cubicBezTo>
                    <a:pt x="3169" y="3"/>
                    <a:pt x="3134" y="0"/>
                    <a:pt x="3100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7" name="Google Shape;4087;p68"/>
            <p:cNvSpPr/>
            <p:nvPr/>
          </p:nvSpPr>
          <p:spPr>
            <a:xfrm rot="-432543">
              <a:off x="3548426" y="4598124"/>
              <a:ext cx="125931" cy="80108"/>
            </a:xfrm>
            <a:custGeom>
              <a:avLst/>
              <a:gdLst/>
              <a:ahLst/>
              <a:cxnLst/>
              <a:rect l="l" t="t" r="r" b="b"/>
              <a:pathLst>
                <a:path w="3504" h="2229" extrusionOk="0">
                  <a:moveTo>
                    <a:pt x="608" y="0"/>
                  </a:moveTo>
                  <a:cubicBezTo>
                    <a:pt x="433" y="0"/>
                    <a:pt x="260" y="98"/>
                    <a:pt x="167" y="260"/>
                  </a:cubicBezTo>
                  <a:cubicBezTo>
                    <a:pt x="1" y="494"/>
                    <a:pt x="67" y="760"/>
                    <a:pt x="267" y="927"/>
                  </a:cubicBezTo>
                  <a:cubicBezTo>
                    <a:pt x="334" y="1027"/>
                    <a:pt x="434" y="1094"/>
                    <a:pt x="501" y="1161"/>
                  </a:cubicBezTo>
                  <a:cubicBezTo>
                    <a:pt x="1201" y="1528"/>
                    <a:pt x="1902" y="1861"/>
                    <a:pt x="2636" y="2128"/>
                  </a:cubicBezTo>
                  <a:cubicBezTo>
                    <a:pt x="2769" y="2161"/>
                    <a:pt x="2903" y="2195"/>
                    <a:pt x="3036" y="2228"/>
                  </a:cubicBezTo>
                  <a:cubicBezTo>
                    <a:pt x="3270" y="2195"/>
                    <a:pt x="3470" y="1995"/>
                    <a:pt x="3503" y="1761"/>
                  </a:cubicBezTo>
                  <a:cubicBezTo>
                    <a:pt x="3470" y="1628"/>
                    <a:pt x="3436" y="1528"/>
                    <a:pt x="3336" y="1461"/>
                  </a:cubicBezTo>
                  <a:cubicBezTo>
                    <a:pt x="3103" y="1227"/>
                    <a:pt x="2836" y="1027"/>
                    <a:pt x="2502" y="894"/>
                  </a:cubicBezTo>
                  <a:cubicBezTo>
                    <a:pt x="2002" y="560"/>
                    <a:pt x="1435" y="293"/>
                    <a:pt x="834" y="60"/>
                  </a:cubicBezTo>
                  <a:cubicBezTo>
                    <a:pt x="763" y="19"/>
                    <a:pt x="685" y="0"/>
                    <a:pt x="60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8" name="Google Shape;4088;p68"/>
            <p:cNvSpPr/>
            <p:nvPr/>
          </p:nvSpPr>
          <p:spPr>
            <a:xfrm rot="-432543">
              <a:off x="3364276" y="4251542"/>
              <a:ext cx="118707" cy="78275"/>
            </a:xfrm>
            <a:custGeom>
              <a:avLst/>
              <a:gdLst/>
              <a:ahLst/>
              <a:cxnLst/>
              <a:rect l="l" t="t" r="r" b="b"/>
              <a:pathLst>
                <a:path w="3303" h="2178" extrusionOk="0">
                  <a:moveTo>
                    <a:pt x="717" y="1"/>
                  </a:moveTo>
                  <a:cubicBezTo>
                    <a:pt x="678" y="1"/>
                    <a:pt x="639" y="3"/>
                    <a:pt x="601" y="9"/>
                  </a:cubicBezTo>
                  <a:lnTo>
                    <a:pt x="434" y="9"/>
                  </a:lnTo>
                  <a:cubicBezTo>
                    <a:pt x="267" y="42"/>
                    <a:pt x="100" y="142"/>
                    <a:pt x="67" y="343"/>
                  </a:cubicBezTo>
                  <a:cubicBezTo>
                    <a:pt x="0" y="476"/>
                    <a:pt x="67" y="643"/>
                    <a:pt x="200" y="743"/>
                  </a:cubicBezTo>
                  <a:cubicBezTo>
                    <a:pt x="267" y="843"/>
                    <a:pt x="367" y="943"/>
                    <a:pt x="500" y="1010"/>
                  </a:cubicBezTo>
                  <a:cubicBezTo>
                    <a:pt x="1134" y="1410"/>
                    <a:pt x="1801" y="1777"/>
                    <a:pt x="2469" y="2077"/>
                  </a:cubicBezTo>
                  <a:cubicBezTo>
                    <a:pt x="2602" y="2144"/>
                    <a:pt x="2735" y="2177"/>
                    <a:pt x="2869" y="2177"/>
                  </a:cubicBezTo>
                  <a:cubicBezTo>
                    <a:pt x="3036" y="2177"/>
                    <a:pt x="3169" y="2110"/>
                    <a:pt x="3236" y="1944"/>
                  </a:cubicBezTo>
                  <a:cubicBezTo>
                    <a:pt x="3302" y="1844"/>
                    <a:pt x="3302" y="1677"/>
                    <a:pt x="3202" y="1577"/>
                  </a:cubicBezTo>
                  <a:cubicBezTo>
                    <a:pt x="3102" y="1410"/>
                    <a:pt x="2936" y="1277"/>
                    <a:pt x="2802" y="1143"/>
                  </a:cubicBezTo>
                  <a:cubicBezTo>
                    <a:pt x="2302" y="810"/>
                    <a:pt x="1801" y="509"/>
                    <a:pt x="1268" y="209"/>
                  </a:cubicBezTo>
                  <a:cubicBezTo>
                    <a:pt x="1101" y="70"/>
                    <a:pt x="911" y="1"/>
                    <a:pt x="717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9" name="Google Shape;4089;p68"/>
            <p:cNvSpPr/>
            <p:nvPr/>
          </p:nvSpPr>
          <p:spPr>
            <a:xfrm rot="-432543">
              <a:off x="5012792" y="3277941"/>
              <a:ext cx="83954" cy="84421"/>
            </a:xfrm>
            <a:custGeom>
              <a:avLst/>
              <a:gdLst/>
              <a:ahLst/>
              <a:cxnLst/>
              <a:rect l="l" t="t" r="r" b="b"/>
              <a:pathLst>
                <a:path w="2336" h="2349" extrusionOk="0">
                  <a:moveTo>
                    <a:pt x="1878" y="1"/>
                  </a:moveTo>
                  <a:cubicBezTo>
                    <a:pt x="1853" y="1"/>
                    <a:pt x="1828" y="3"/>
                    <a:pt x="1802" y="7"/>
                  </a:cubicBezTo>
                  <a:cubicBezTo>
                    <a:pt x="1568" y="7"/>
                    <a:pt x="1368" y="107"/>
                    <a:pt x="1202" y="241"/>
                  </a:cubicBezTo>
                  <a:cubicBezTo>
                    <a:pt x="768" y="574"/>
                    <a:pt x="401" y="974"/>
                    <a:pt x="134" y="1441"/>
                  </a:cubicBezTo>
                  <a:cubicBezTo>
                    <a:pt x="67" y="1575"/>
                    <a:pt x="34" y="1708"/>
                    <a:pt x="34" y="1842"/>
                  </a:cubicBezTo>
                  <a:cubicBezTo>
                    <a:pt x="1" y="2075"/>
                    <a:pt x="201" y="2309"/>
                    <a:pt x="468" y="2342"/>
                  </a:cubicBezTo>
                  <a:cubicBezTo>
                    <a:pt x="490" y="2346"/>
                    <a:pt x="512" y="2349"/>
                    <a:pt x="535" y="2349"/>
                  </a:cubicBezTo>
                  <a:cubicBezTo>
                    <a:pt x="685" y="2349"/>
                    <a:pt x="848" y="2258"/>
                    <a:pt x="935" y="2142"/>
                  </a:cubicBezTo>
                  <a:cubicBezTo>
                    <a:pt x="1368" y="1675"/>
                    <a:pt x="1769" y="1175"/>
                    <a:pt x="2202" y="674"/>
                  </a:cubicBezTo>
                  <a:cubicBezTo>
                    <a:pt x="2302" y="574"/>
                    <a:pt x="2336" y="374"/>
                    <a:pt x="2236" y="241"/>
                  </a:cubicBezTo>
                  <a:cubicBezTo>
                    <a:pt x="2178" y="95"/>
                    <a:pt x="2044" y="1"/>
                    <a:pt x="187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0" name="Google Shape;4090;p68"/>
            <p:cNvSpPr/>
            <p:nvPr/>
          </p:nvSpPr>
          <p:spPr>
            <a:xfrm rot="-432543">
              <a:off x="5362984" y="3474392"/>
              <a:ext cx="181061" cy="235796"/>
            </a:xfrm>
            <a:custGeom>
              <a:avLst/>
              <a:gdLst/>
              <a:ahLst/>
              <a:cxnLst/>
              <a:rect l="l" t="t" r="r" b="b"/>
              <a:pathLst>
                <a:path w="5038" h="6561" extrusionOk="0">
                  <a:moveTo>
                    <a:pt x="3136" y="1347"/>
                  </a:moveTo>
                  <a:cubicBezTo>
                    <a:pt x="3237" y="1381"/>
                    <a:pt x="3303" y="1447"/>
                    <a:pt x="3303" y="1514"/>
                  </a:cubicBezTo>
                  <a:cubicBezTo>
                    <a:pt x="3337" y="1614"/>
                    <a:pt x="3337" y="1681"/>
                    <a:pt x="3337" y="1814"/>
                  </a:cubicBezTo>
                  <a:cubicBezTo>
                    <a:pt x="3303" y="2014"/>
                    <a:pt x="3237" y="2281"/>
                    <a:pt x="3170" y="2481"/>
                  </a:cubicBezTo>
                  <a:cubicBezTo>
                    <a:pt x="3136" y="2548"/>
                    <a:pt x="3103" y="2581"/>
                    <a:pt x="3036" y="2615"/>
                  </a:cubicBezTo>
                  <a:cubicBezTo>
                    <a:pt x="2936" y="2615"/>
                    <a:pt x="2870" y="2548"/>
                    <a:pt x="2836" y="2481"/>
                  </a:cubicBezTo>
                  <a:cubicBezTo>
                    <a:pt x="2669" y="2148"/>
                    <a:pt x="2736" y="1714"/>
                    <a:pt x="2970" y="1414"/>
                  </a:cubicBezTo>
                  <a:cubicBezTo>
                    <a:pt x="3003" y="1381"/>
                    <a:pt x="3070" y="1347"/>
                    <a:pt x="3136" y="1347"/>
                  </a:cubicBezTo>
                  <a:close/>
                  <a:moveTo>
                    <a:pt x="4276" y="0"/>
                  </a:moveTo>
                  <a:cubicBezTo>
                    <a:pt x="3887" y="0"/>
                    <a:pt x="3512" y="38"/>
                    <a:pt x="3136" y="113"/>
                  </a:cubicBezTo>
                  <a:cubicBezTo>
                    <a:pt x="2102" y="447"/>
                    <a:pt x="1102" y="914"/>
                    <a:pt x="234" y="1547"/>
                  </a:cubicBezTo>
                  <a:cubicBezTo>
                    <a:pt x="68" y="1614"/>
                    <a:pt x="1" y="1814"/>
                    <a:pt x="101" y="1948"/>
                  </a:cubicBezTo>
                  <a:cubicBezTo>
                    <a:pt x="134" y="2048"/>
                    <a:pt x="168" y="2114"/>
                    <a:pt x="201" y="2215"/>
                  </a:cubicBezTo>
                  <a:cubicBezTo>
                    <a:pt x="835" y="3249"/>
                    <a:pt x="1302" y="4383"/>
                    <a:pt x="1869" y="5450"/>
                  </a:cubicBezTo>
                  <a:lnTo>
                    <a:pt x="2269" y="6184"/>
                  </a:lnTo>
                  <a:cubicBezTo>
                    <a:pt x="2303" y="6284"/>
                    <a:pt x="2403" y="6384"/>
                    <a:pt x="2536" y="6451"/>
                  </a:cubicBezTo>
                  <a:cubicBezTo>
                    <a:pt x="2673" y="6528"/>
                    <a:pt x="2842" y="6561"/>
                    <a:pt x="3023" y="6561"/>
                  </a:cubicBezTo>
                  <a:cubicBezTo>
                    <a:pt x="3547" y="6561"/>
                    <a:pt x="4164" y="6282"/>
                    <a:pt x="4337" y="5984"/>
                  </a:cubicBezTo>
                  <a:cubicBezTo>
                    <a:pt x="4404" y="5817"/>
                    <a:pt x="4437" y="5650"/>
                    <a:pt x="4437" y="5484"/>
                  </a:cubicBezTo>
                  <a:lnTo>
                    <a:pt x="4437" y="4149"/>
                  </a:lnTo>
                  <a:cubicBezTo>
                    <a:pt x="4404" y="3415"/>
                    <a:pt x="4437" y="2648"/>
                    <a:pt x="4571" y="1948"/>
                  </a:cubicBezTo>
                  <a:cubicBezTo>
                    <a:pt x="4704" y="1447"/>
                    <a:pt x="4804" y="947"/>
                    <a:pt x="4938" y="447"/>
                  </a:cubicBezTo>
                  <a:cubicBezTo>
                    <a:pt x="5038" y="246"/>
                    <a:pt x="4871" y="13"/>
                    <a:pt x="4671" y="13"/>
                  </a:cubicBezTo>
                  <a:cubicBezTo>
                    <a:pt x="4537" y="5"/>
                    <a:pt x="4406" y="0"/>
                    <a:pt x="4276" y="0"/>
                  </a:cubicBezTo>
                  <a:close/>
                </a:path>
              </a:pathLst>
            </a:custGeom>
            <a:solidFill>
              <a:srgbClr val="F2D1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1" name="Google Shape;4091;p68"/>
            <p:cNvSpPr/>
            <p:nvPr/>
          </p:nvSpPr>
          <p:spPr>
            <a:xfrm rot="-432543">
              <a:off x="5367124" y="3519730"/>
              <a:ext cx="158276" cy="192526"/>
            </a:xfrm>
            <a:custGeom>
              <a:avLst/>
              <a:gdLst/>
              <a:ahLst/>
              <a:cxnLst/>
              <a:rect l="l" t="t" r="r" b="b"/>
              <a:pathLst>
                <a:path w="4404" h="5357" extrusionOk="0">
                  <a:moveTo>
                    <a:pt x="830" y="1"/>
                  </a:moveTo>
                  <a:cubicBezTo>
                    <a:pt x="668" y="1"/>
                    <a:pt x="490" y="100"/>
                    <a:pt x="200" y="283"/>
                  </a:cubicBezTo>
                  <a:cubicBezTo>
                    <a:pt x="167" y="316"/>
                    <a:pt x="134" y="350"/>
                    <a:pt x="100" y="383"/>
                  </a:cubicBezTo>
                  <a:cubicBezTo>
                    <a:pt x="0" y="450"/>
                    <a:pt x="0" y="583"/>
                    <a:pt x="34" y="683"/>
                  </a:cubicBezTo>
                  <a:cubicBezTo>
                    <a:pt x="67" y="783"/>
                    <a:pt x="100" y="883"/>
                    <a:pt x="167" y="984"/>
                  </a:cubicBezTo>
                  <a:cubicBezTo>
                    <a:pt x="667" y="1817"/>
                    <a:pt x="1034" y="2685"/>
                    <a:pt x="1501" y="3519"/>
                  </a:cubicBezTo>
                  <a:cubicBezTo>
                    <a:pt x="1735" y="3986"/>
                    <a:pt x="1968" y="4453"/>
                    <a:pt x="2202" y="4920"/>
                  </a:cubicBezTo>
                  <a:cubicBezTo>
                    <a:pt x="2356" y="5167"/>
                    <a:pt x="2626" y="5357"/>
                    <a:pt x="2956" y="5357"/>
                  </a:cubicBezTo>
                  <a:cubicBezTo>
                    <a:pt x="2982" y="5357"/>
                    <a:pt x="3009" y="5356"/>
                    <a:pt x="3036" y="5353"/>
                  </a:cubicBezTo>
                  <a:cubicBezTo>
                    <a:pt x="3336" y="5320"/>
                    <a:pt x="3636" y="5220"/>
                    <a:pt x="3903" y="5120"/>
                  </a:cubicBezTo>
                  <a:cubicBezTo>
                    <a:pt x="4070" y="5020"/>
                    <a:pt x="4203" y="4886"/>
                    <a:pt x="4303" y="4753"/>
                  </a:cubicBezTo>
                  <a:cubicBezTo>
                    <a:pt x="4403" y="4586"/>
                    <a:pt x="4403" y="4419"/>
                    <a:pt x="4237" y="4353"/>
                  </a:cubicBezTo>
                  <a:cubicBezTo>
                    <a:pt x="3803" y="4119"/>
                    <a:pt x="3503" y="3752"/>
                    <a:pt x="3303" y="3319"/>
                  </a:cubicBezTo>
                  <a:cubicBezTo>
                    <a:pt x="3236" y="3218"/>
                    <a:pt x="3169" y="3085"/>
                    <a:pt x="3136" y="2985"/>
                  </a:cubicBezTo>
                  <a:cubicBezTo>
                    <a:pt x="2902" y="2551"/>
                    <a:pt x="2702" y="2151"/>
                    <a:pt x="2469" y="1717"/>
                  </a:cubicBezTo>
                  <a:cubicBezTo>
                    <a:pt x="2202" y="1250"/>
                    <a:pt x="1902" y="817"/>
                    <a:pt x="1501" y="450"/>
                  </a:cubicBezTo>
                  <a:cubicBezTo>
                    <a:pt x="1193" y="142"/>
                    <a:pt x="1023" y="1"/>
                    <a:pt x="830" y="1"/>
                  </a:cubicBezTo>
                  <a:close/>
                </a:path>
              </a:pathLst>
            </a:custGeom>
            <a:solidFill>
              <a:srgbClr val="D69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2" name="Google Shape;4092;p68"/>
            <p:cNvSpPr/>
            <p:nvPr/>
          </p:nvSpPr>
          <p:spPr>
            <a:xfrm rot="-432543">
              <a:off x="5322361" y="3251897"/>
              <a:ext cx="115221" cy="101169"/>
            </a:xfrm>
            <a:custGeom>
              <a:avLst/>
              <a:gdLst/>
              <a:ahLst/>
              <a:cxnLst/>
              <a:rect l="l" t="t" r="r" b="b"/>
              <a:pathLst>
                <a:path w="3206" h="2815" extrusionOk="0">
                  <a:moveTo>
                    <a:pt x="1389" y="0"/>
                  </a:moveTo>
                  <a:cubicBezTo>
                    <a:pt x="1253" y="0"/>
                    <a:pt x="1136" y="69"/>
                    <a:pt x="1037" y="193"/>
                  </a:cubicBezTo>
                  <a:cubicBezTo>
                    <a:pt x="1" y="1134"/>
                    <a:pt x="708" y="2815"/>
                    <a:pt x="2046" y="2815"/>
                  </a:cubicBezTo>
                  <a:cubicBezTo>
                    <a:pt x="2130" y="2815"/>
                    <a:pt x="2216" y="2808"/>
                    <a:pt x="2304" y="2794"/>
                  </a:cubicBezTo>
                  <a:cubicBezTo>
                    <a:pt x="2538" y="2794"/>
                    <a:pt x="2771" y="2694"/>
                    <a:pt x="2972" y="2561"/>
                  </a:cubicBezTo>
                  <a:cubicBezTo>
                    <a:pt x="3138" y="2461"/>
                    <a:pt x="3205" y="2261"/>
                    <a:pt x="3172" y="2094"/>
                  </a:cubicBezTo>
                  <a:cubicBezTo>
                    <a:pt x="3138" y="1894"/>
                    <a:pt x="2972" y="1760"/>
                    <a:pt x="2771" y="1727"/>
                  </a:cubicBezTo>
                  <a:lnTo>
                    <a:pt x="2138" y="1727"/>
                  </a:lnTo>
                  <a:cubicBezTo>
                    <a:pt x="1671" y="1727"/>
                    <a:pt x="1471" y="1493"/>
                    <a:pt x="1604" y="1060"/>
                  </a:cubicBezTo>
                  <a:cubicBezTo>
                    <a:pt x="1637" y="860"/>
                    <a:pt x="1737" y="693"/>
                    <a:pt x="1804" y="493"/>
                  </a:cubicBezTo>
                  <a:cubicBezTo>
                    <a:pt x="1837" y="293"/>
                    <a:pt x="1737" y="59"/>
                    <a:pt x="1537" y="26"/>
                  </a:cubicBezTo>
                  <a:cubicBezTo>
                    <a:pt x="1486" y="9"/>
                    <a:pt x="1436" y="0"/>
                    <a:pt x="1389" y="0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3" name="Google Shape;4093;p68"/>
            <p:cNvSpPr/>
            <p:nvPr/>
          </p:nvSpPr>
          <p:spPr>
            <a:xfrm rot="-432543">
              <a:off x="5446949" y="3512167"/>
              <a:ext cx="39605" cy="63684"/>
            </a:xfrm>
            <a:custGeom>
              <a:avLst/>
              <a:gdLst/>
              <a:ahLst/>
              <a:cxnLst/>
              <a:rect l="l" t="t" r="r" b="b"/>
              <a:pathLst>
                <a:path w="1102" h="1772" extrusionOk="0">
                  <a:moveTo>
                    <a:pt x="630" y="1"/>
                  </a:moveTo>
                  <a:cubicBezTo>
                    <a:pt x="422" y="1"/>
                    <a:pt x="227" y="130"/>
                    <a:pt x="167" y="339"/>
                  </a:cubicBezTo>
                  <a:cubicBezTo>
                    <a:pt x="67" y="539"/>
                    <a:pt x="34" y="773"/>
                    <a:pt x="34" y="1006"/>
                  </a:cubicBezTo>
                  <a:cubicBezTo>
                    <a:pt x="1" y="1240"/>
                    <a:pt x="67" y="1473"/>
                    <a:pt x="234" y="1640"/>
                  </a:cubicBezTo>
                  <a:cubicBezTo>
                    <a:pt x="323" y="1729"/>
                    <a:pt x="431" y="1772"/>
                    <a:pt x="536" y="1772"/>
                  </a:cubicBezTo>
                  <a:cubicBezTo>
                    <a:pt x="667" y="1772"/>
                    <a:pt x="794" y="1704"/>
                    <a:pt x="868" y="1574"/>
                  </a:cubicBezTo>
                  <a:cubicBezTo>
                    <a:pt x="1001" y="1207"/>
                    <a:pt x="1101" y="840"/>
                    <a:pt x="1101" y="473"/>
                  </a:cubicBezTo>
                  <a:cubicBezTo>
                    <a:pt x="1101" y="239"/>
                    <a:pt x="935" y="39"/>
                    <a:pt x="701" y="6"/>
                  </a:cubicBezTo>
                  <a:cubicBezTo>
                    <a:pt x="677" y="2"/>
                    <a:pt x="654" y="1"/>
                    <a:pt x="630" y="1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4" name="Google Shape;4094;p68"/>
            <p:cNvSpPr/>
            <p:nvPr/>
          </p:nvSpPr>
          <p:spPr>
            <a:xfrm>
              <a:off x="3865575" y="3524784"/>
              <a:ext cx="1002125" cy="596900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5" name="Google Shape;4095;p68"/>
            <p:cNvSpPr/>
            <p:nvPr/>
          </p:nvSpPr>
          <p:spPr>
            <a:xfrm rot="-620901">
              <a:off x="3837864" y="3724245"/>
              <a:ext cx="885348" cy="527344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6" name="Google Shape;4096;p68"/>
            <p:cNvSpPr/>
            <p:nvPr/>
          </p:nvSpPr>
          <p:spPr>
            <a:xfrm rot="-1166654">
              <a:off x="4087670" y="4085823"/>
              <a:ext cx="530731" cy="278081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097" name="Google Shape;4097;p6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98" name="Google Shape;4098;p6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99" name="Google Shape;4099;p6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00" name="Google Shape;4100;p6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8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ee Birds Clipart, Download Free Birds Clipart png images, Free ClipArts  on Clipart Librar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048" y="1313786"/>
            <a:ext cx="2688709" cy="211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76051" y="371735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bird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uple birds in love - Clipart Worl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96" y="743904"/>
            <a:ext cx="3999259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4611" y="38240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 bird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ur Blue Birds Flying Around Branch Stock Vector (Royalty Free) 16523329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"/>
          <a:stretch/>
        </p:blipFill>
        <p:spPr bwMode="auto">
          <a:xfrm>
            <a:off x="2270124" y="270669"/>
            <a:ext cx="4716463" cy="33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1771" y="388499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some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bird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20 Gold And Blue Macaw Illustrations &amp;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1039"/>
          <a:stretch/>
        </p:blipFill>
        <p:spPr bwMode="auto">
          <a:xfrm>
            <a:off x="1100139" y="333376"/>
            <a:ext cx="3581662" cy="36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20 Gold And Blue Macaw Illustrations &amp;amp; Clip Art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1039"/>
          <a:stretch/>
        </p:blipFill>
        <p:spPr bwMode="auto">
          <a:xfrm>
            <a:off x="4607720" y="269082"/>
            <a:ext cx="3581662" cy="36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10307" y="413645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many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bird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0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t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8" y="626039"/>
            <a:ext cx="787604" cy="1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itty Clipart Pet Cat - Cat Png Clip Art PNG Image | Transparent PNG Free  Download on Seek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73" y="759833"/>
            <a:ext cx="1934069" cy="11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at Clipart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9"/>
          <a:stretch/>
        </p:blipFill>
        <p:spPr bwMode="auto">
          <a:xfrm>
            <a:off x="5622110" y="227741"/>
            <a:ext cx="3705620" cy="17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ector Illustration of Two Cats in Love. Stock Vector - Illustration of  kitty, concept: 17423076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40" y="353604"/>
            <a:ext cx="1798766" cy="17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g clipart. Free download transparent .PNG | Creaz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0" y="2702751"/>
            <a:ext cx="1207579" cy="14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oup Of Dogs Cartoon , Free Transparent Clipart - ClipartKe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93" y="2394773"/>
            <a:ext cx="3562737" cy="217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ute Mother Dog With Her Puppy Royalty Free Cliparts, Vectors, And Stock  Illustration. Image 102626424.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341" y="2592551"/>
            <a:ext cx="1683965" cy="162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Mother Dog With Her Cute Puppies Royalty Free Cliparts, Vectors,  And Stock Illustration. Image 102626291.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81" y="2394773"/>
            <a:ext cx="181813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30157" y="1848065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cat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65633" y="4269432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many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dog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60058" y="1858805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many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cat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62317" y="1797339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some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cat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63430" y="4281462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some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dog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9636" y="1825267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cat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15064" y="4281462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</a:t>
            </a:r>
            <a:r>
              <a:rPr lang="en-US" sz="36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dog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28838" y="4244479"/>
            <a:ext cx="236145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 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dog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2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493" y="664784"/>
            <a:ext cx="6604508" cy="4478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4784"/>
            <a:ext cx="2539492" cy="2197735"/>
          </a:xfrm>
          <a:prstGeom prst="rect">
            <a:avLst/>
          </a:prstGeom>
        </p:spPr>
      </p:pic>
      <p:pic>
        <p:nvPicPr>
          <p:cNvPr id="2" name="Track 59">
            <a:hlinkClick r:id="" action="ppaction://media"/>
            <a:extLst>
              <a:ext uri="{FF2B5EF4-FFF2-40B4-BE49-F238E27FC236}">
                <a16:creationId xmlns:a16="http://schemas.microsoft.com/office/drawing/2014/main" id="{FB8E432B-6EEA-6908-05C1-8295432C1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755" y="5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5291943" y="6800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dirty="0">
                <a:latin typeface=".VnCourier" panose="020B7200000000000000" pitchFamily="34" charset="0"/>
              </a:rPr>
              <a:t>Let’s talk.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2" y="897363"/>
            <a:ext cx="8884208" cy="344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11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Google Shape;3078;p63"/>
          <p:cNvSpPr txBox="1">
            <a:spLocks noGrp="1"/>
          </p:cNvSpPr>
          <p:nvPr>
            <p:ph type="title"/>
          </p:nvPr>
        </p:nvSpPr>
        <p:spPr>
          <a:xfrm>
            <a:off x="5345250" y="2532649"/>
            <a:ext cx="3239950" cy="12373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271583" y="2016792"/>
            <a:ext cx="2600833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en-US" sz="2000" dirty="0">
                <a:latin typeface=".VnCourier" panose="020B7200000000000000" pitchFamily="34" charset="0"/>
              </a:rPr>
              <a:t>Look, listen and repeat.</a:t>
            </a: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678762" y="2001152"/>
            <a:ext cx="2479718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.VnCourier" panose="020B7200000000000000" pitchFamily="34" charset="0"/>
              </a:rPr>
              <a:t>Listen, point and say.</a:t>
            </a: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.VnCourier" panose="020B7200000000000000" pitchFamily="34" charset="0"/>
              </a:rPr>
              <a:t>Let’s talk.</a:t>
            </a: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2"/>
            <a:ext cx="1841400" cy="759886"/>
          </a:xfrm>
        </p:spPr>
        <p:txBody>
          <a:bodyPr/>
          <a:lstStyle/>
          <a:p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82214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9564-901E-CCAF-21FD-E88ABB7EA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249" y="2797344"/>
            <a:ext cx="3352183" cy="1079995"/>
          </a:xfrm>
        </p:spPr>
        <p:txBody>
          <a:bodyPr/>
          <a:lstStyle/>
          <a:p>
            <a:r>
              <a:rPr lang="en-US" sz="5500" dirty="0">
                <a:latin typeface="Ubuntu" panose="020B0604020202020204" charset="0"/>
              </a:rPr>
              <a:t>Numbers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5A603D-E584-15F8-4969-3A3B248B669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2884" y="1417645"/>
            <a:ext cx="5309866" cy="1379700"/>
          </a:xfrm>
        </p:spPr>
        <p:txBody>
          <a:bodyPr/>
          <a:lstStyle/>
          <a:p>
            <a:r>
              <a:rPr lang="en-US" dirty="0"/>
              <a:t>Lucky</a:t>
            </a:r>
          </a:p>
        </p:txBody>
      </p:sp>
    </p:spTree>
    <p:extLst>
      <p:ext uri="{BB962C8B-B14F-4D97-AF65-F5344CB8AC3E}">
        <p14:creationId xmlns:p14="http://schemas.microsoft.com/office/powerpoint/2010/main" val="323062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6B4030DE-EBAD-3D44-9B22-51F9F4000C72}"/>
              </a:ext>
            </a:extLst>
          </p:cNvPr>
          <p:cNvGraphicFramePr>
            <a:graphicFrameLocks noGrp="1"/>
          </p:cNvGraphicFramePr>
          <p:nvPr/>
        </p:nvGraphicFramePr>
        <p:xfrm>
          <a:off x="1457324" y="982054"/>
          <a:ext cx="4102556" cy="377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639">
                  <a:extLst>
                    <a:ext uri="{9D8B030D-6E8A-4147-A177-3AD203B41FA5}">
                      <a16:colId xmlns:a16="http://schemas.microsoft.com/office/drawing/2014/main" val="1757279033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395041811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1110079973"/>
                    </a:ext>
                  </a:extLst>
                </a:gridCol>
                <a:gridCol w="1025639">
                  <a:extLst>
                    <a:ext uri="{9D8B030D-6E8A-4147-A177-3AD203B41FA5}">
                      <a16:colId xmlns:a16="http://schemas.microsoft.com/office/drawing/2014/main" val="393349965"/>
                    </a:ext>
                  </a:extLst>
                </a:gridCol>
              </a:tblGrid>
              <a:tr h="942974"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0715687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3980400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8475909"/>
                  </a:ext>
                </a:extLst>
              </a:tr>
              <a:tr h="942974"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n>
                          <a:solidFill>
                            <a:srgbClr val="F9368E"/>
                          </a:solidFill>
                        </a:ln>
                        <a:solidFill>
                          <a:srgbClr val="F9368E"/>
                        </a:solidFill>
                      </a:endParaRPr>
                    </a:p>
                  </a:txBody>
                  <a:tcPr marL="68580" marR="68580" marT="34290" marB="34290">
                    <a:lnL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936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gradFill>
                      <a:gsLst>
                        <a:gs pos="0">
                          <a:srgbClr val="F9368E">
                            <a:alpha val="50000"/>
                          </a:srgbClr>
                        </a:gs>
                        <a:gs pos="22000">
                          <a:srgbClr val="F9368E">
                            <a:alpha val="70000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9169242"/>
                  </a:ext>
                </a:extLst>
              </a:tr>
            </a:tbl>
          </a:graphicData>
        </a:graphic>
      </p:graphicFrame>
      <p:sp>
        <p:nvSpPr>
          <p:cNvPr id="4" name="1">
            <a:extLst>
              <a:ext uri="{FF2B5EF4-FFF2-40B4-BE49-F238E27FC236}">
                <a16:creationId xmlns:a16="http://schemas.microsoft.com/office/drawing/2014/main" id="{2C55E80A-ECF8-0A47-ACE0-A1B4D4DD9D16}"/>
              </a:ext>
            </a:extLst>
          </p:cNvPr>
          <p:cNvSpPr>
            <a:spLocks/>
          </p:cNvSpPr>
          <p:nvPr/>
        </p:nvSpPr>
        <p:spPr>
          <a:xfrm>
            <a:off x="1488301" y="154062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1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DA10ECC0-1905-264D-81F7-21E67CE7E3F3}"/>
              </a:ext>
            </a:extLst>
          </p:cNvPr>
          <p:cNvSpPr>
            <a:spLocks/>
          </p:cNvSpPr>
          <p:nvPr/>
        </p:nvSpPr>
        <p:spPr>
          <a:xfrm>
            <a:off x="2569952" y="154950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2</a:t>
            </a: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87BC8E51-E256-8248-BAD6-F383B528D98C}"/>
              </a:ext>
            </a:extLst>
          </p:cNvPr>
          <p:cNvSpPr>
            <a:spLocks/>
          </p:cNvSpPr>
          <p:nvPr/>
        </p:nvSpPr>
        <p:spPr>
          <a:xfrm>
            <a:off x="3627192" y="145487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3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F0CDD3B7-CF7B-A144-AAA7-1E98464A361C}"/>
              </a:ext>
            </a:extLst>
          </p:cNvPr>
          <p:cNvSpPr>
            <a:spLocks/>
          </p:cNvSpPr>
          <p:nvPr/>
        </p:nvSpPr>
        <p:spPr>
          <a:xfrm>
            <a:off x="4673150" y="182734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4</a:t>
            </a: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354F1F4B-5925-E54C-85F0-33C6044C9113}"/>
              </a:ext>
            </a:extLst>
          </p:cNvPr>
          <p:cNvSpPr>
            <a:spLocks/>
          </p:cNvSpPr>
          <p:nvPr/>
        </p:nvSpPr>
        <p:spPr>
          <a:xfrm>
            <a:off x="388520" y="1043847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388520" y="1984840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98DB8E-3C55-944A-A4F2-90498CFCE176}"/>
              </a:ext>
            </a:extLst>
          </p:cNvPr>
          <p:cNvSpPr txBox="1"/>
          <p:nvPr/>
        </p:nvSpPr>
        <p:spPr>
          <a:xfrm>
            <a:off x="4526893" y="2057413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D928BE-9FA0-5B45-B48D-B6EC12D9AEF9}"/>
              </a:ext>
            </a:extLst>
          </p:cNvPr>
          <p:cNvSpPr txBox="1"/>
          <p:nvPr/>
        </p:nvSpPr>
        <p:spPr>
          <a:xfrm>
            <a:off x="3565852" y="3952862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0C1219-3EF3-7247-9D49-D56FA424C920}"/>
              </a:ext>
            </a:extLst>
          </p:cNvPr>
          <p:cNvSpPr txBox="1"/>
          <p:nvPr/>
        </p:nvSpPr>
        <p:spPr>
          <a:xfrm>
            <a:off x="2509231" y="2868002"/>
            <a:ext cx="936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4500" dirty="0">
                <a:solidFill>
                  <a:srgbClr val="FFDEDE"/>
                </a:solidFill>
                <a:effectLst>
                  <a:outerShdw blurRad="50800" dist="889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  <a:ea typeface="+mn-ea"/>
              </a:rPr>
              <a:t>-5</a:t>
            </a:r>
          </a:p>
        </p:txBody>
      </p:sp>
      <p:pic>
        <p:nvPicPr>
          <p:cNvPr id="13" name="A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3B2F4E01-FEC8-154E-9585-A117CA8793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2002" y="1060718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A2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B0896F6A-CEA8-CF4A-849F-082BB54101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9925" y="2007769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3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7B7D7C2E-4880-164C-89A8-154F8F09A9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028" y="1987600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A4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51498D24-F2B2-B242-BDB6-DCF84BCDBA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1062" y="1020420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B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1BF021BC-A51E-9B40-9DE8-DDA6BCCB00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11" y="1982995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B2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EFD7ED7C-9FA5-6143-BB1C-2D4B1CB864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8132" y="2896843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B3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447A097C-371B-7B4C-A871-F33DAA22D5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3651" y="1970748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C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9BC68445-605E-0244-B577-086A434AD8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11" y="2930461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2" name="C2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2BAB8DDD-8937-2646-BE6A-17F70DD54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2276" y="1062260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3" name="C3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78E12E66-42BE-1648-A9F4-EF1DBC0B87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3651" y="291821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4" name="C4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BE0C5A37-4324-EF46-BCD0-3126E2F157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1062" y="291821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D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FC6EB1E1-4041-4B4C-B1B7-1B1772F6FD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11" y="387873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D2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F63A9DE0-1952-FD48-AD97-F5592130F0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2722" y="3878734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7" name="D3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C9E1823D-748D-864D-A0DA-27863A5CF0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9088" y="3861319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D4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1702F7E6-FDFD-824C-A686-0D2E1FABEA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8712" y="3866488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Dynamite">
            <a:extLst>
              <a:ext uri="{FF2B5EF4-FFF2-40B4-BE49-F238E27FC236}">
                <a16:creationId xmlns:a16="http://schemas.microsoft.com/office/drawing/2014/main" id="{0303EADC-0B95-134F-9911-23524187B42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000" t="11428" r="9785" b="12381"/>
          <a:stretch/>
        </p:blipFill>
        <p:spPr>
          <a:xfrm>
            <a:off x="2534243" y="2965154"/>
            <a:ext cx="822960" cy="754380"/>
          </a:xfrm>
          <a:prstGeom prst="rect">
            <a:avLst/>
          </a:prstGeom>
        </p:spPr>
      </p:pic>
      <p:grpSp>
        <p:nvGrpSpPr>
          <p:cNvPr id="40" name="Rules">
            <a:extLst>
              <a:ext uri="{FF2B5EF4-FFF2-40B4-BE49-F238E27FC236}">
                <a16:creationId xmlns:a16="http://schemas.microsoft.com/office/drawing/2014/main" id="{35A9EEA1-2A28-B648-BCB7-02A640DF8BFA}"/>
              </a:ext>
            </a:extLst>
          </p:cNvPr>
          <p:cNvGrpSpPr/>
          <p:nvPr/>
        </p:nvGrpSpPr>
        <p:grpSpPr>
          <a:xfrm>
            <a:off x="5841122" y="1741909"/>
            <a:ext cx="2880360" cy="2566128"/>
            <a:chOff x="7301900" y="1920240"/>
            <a:chExt cx="3840480" cy="301752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101D495C-AC7F-FE48-B345-F899D4A144FB}"/>
                </a:ext>
              </a:extLst>
            </p:cNvPr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/>
            </a:prstGeom>
            <a:gradFill>
              <a:gsLst>
                <a:gs pos="0">
                  <a:srgbClr val="C24CD1">
                    <a:alpha val="30000"/>
                  </a:srgbClr>
                </a:gs>
                <a:gs pos="50000">
                  <a:srgbClr val="A96CAD">
                    <a:alpha val="50000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Choose 1 box to open. Beware of bombs or dynamites.</a:t>
              </a:r>
            </a:p>
            <a:p>
              <a:pPr algn="ctr" defTabSz="914378"/>
              <a:endParaRPr lang="en-US" sz="1800" dirty="0">
                <a:ln>
                  <a:solidFill>
                    <a:srgbClr val="A578DA"/>
                  </a:solidFill>
                </a:ln>
                <a:solidFill>
                  <a:srgbClr val="FFDED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Nougat" panose="02000B06020000020004" pitchFamily="2" charset="0"/>
              </a:endParaRPr>
            </a:p>
            <a:p>
              <a:pPr algn="ctr" defTabSz="914378"/>
              <a:endParaRPr lang="en-US" sz="1800" dirty="0">
                <a:ln>
                  <a:solidFill>
                    <a:srgbClr val="A578DA"/>
                  </a:solidFill>
                </a:ln>
                <a:solidFill>
                  <a:srgbClr val="FFDED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Nougat" panose="02000B06020000020004" pitchFamily="2" charset="0"/>
              </a:endParaRP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Green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Gem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+1pt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9368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Purple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9368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Gem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+5pts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AFF22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Trophy</a:t>
              </a:r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 +10pts</a:t>
              </a:r>
            </a:p>
            <a:p>
              <a:pPr algn="ctr" defTabSz="914378"/>
              <a:r>
                <a:rPr lang="en-US" sz="1800" dirty="0">
                  <a:ln>
                    <a:solidFill>
                      <a:srgbClr val="A578DA"/>
                    </a:solidFill>
                  </a:ln>
                  <a:solidFill>
                    <a:srgbClr val="FFDE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Nougat" panose="02000B06020000020004" pitchFamily="2" charset="0"/>
                </a:rPr>
                <a:t>Crying face -3 pts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71C900D-FAC3-204F-BAD2-113A4D696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B1E9198-4511-DC4A-8016-CDC137F5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C0A4BA2-A2C0-8048-9B0C-D67C97A99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</p:spPr>
        </p:pic>
      </p:grpSp>
      <p:pic>
        <p:nvPicPr>
          <p:cNvPr id="44" name="Purple gem">
            <a:extLst>
              <a:ext uri="{FF2B5EF4-FFF2-40B4-BE49-F238E27FC236}">
                <a16:creationId xmlns:a16="http://schemas.microsoft.com/office/drawing/2014/main" id="{28F39574-E50A-1A47-BA05-25E262C37E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8438" y="2042609"/>
            <a:ext cx="618822" cy="685800"/>
          </a:xfrm>
          <a:prstGeom prst="rect">
            <a:avLst/>
          </a:prstGeom>
        </p:spPr>
      </p:pic>
      <p:pic>
        <p:nvPicPr>
          <p:cNvPr id="46" name="Green gem">
            <a:extLst>
              <a:ext uri="{FF2B5EF4-FFF2-40B4-BE49-F238E27FC236}">
                <a16:creationId xmlns:a16="http://schemas.microsoft.com/office/drawing/2014/main" id="{EF34DE9E-23E5-324D-A133-D3B1811E5D6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0550" y="1095084"/>
            <a:ext cx="685800" cy="685800"/>
          </a:xfrm>
          <a:prstGeom prst="rect">
            <a:avLst/>
          </a:prstGeom>
        </p:spPr>
      </p:pic>
      <p:pic>
        <p:nvPicPr>
          <p:cNvPr id="47" name="Dynamite">
            <a:extLst>
              <a:ext uri="{FF2B5EF4-FFF2-40B4-BE49-F238E27FC236}">
                <a16:creationId xmlns:a16="http://schemas.microsoft.com/office/drawing/2014/main" id="{19240B7C-2CE6-D04B-A07E-7B09C8B970D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476" t="11688" r="10061" b="15703"/>
          <a:stretch/>
        </p:blipFill>
        <p:spPr>
          <a:xfrm>
            <a:off x="4565883" y="2001087"/>
            <a:ext cx="960120" cy="822960"/>
          </a:xfrm>
          <a:prstGeom prst="rect">
            <a:avLst/>
          </a:prstGeom>
        </p:spPr>
      </p:pic>
      <p:pic>
        <p:nvPicPr>
          <p:cNvPr id="51" name="Purple gem">
            <a:extLst>
              <a:ext uri="{FF2B5EF4-FFF2-40B4-BE49-F238E27FC236}">
                <a16:creationId xmlns:a16="http://schemas.microsoft.com/office/drawing/2014/main" id="{07843FF9-F983-FD48-AE95-A250BB2189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11759" y="2980687"/>
            <a:ext cx="618822" cy="685800"/>
          </a:xfrm>
          <a:prstGeom prst="rect">
            <a:avLst/>
          </a:prstGeom>
        </p:spPr>
      </p:pic>
      <p:pic>
        <p:nvPicPr>
          <p:cNvPr id="52" name="Purple gem">
            <a:extLst>
              <a:ext uri="{FF2B5EF4-FFF2-40B4-BE49-F238E27FC236}">
                <a16:creationId xmlns:a16="http://schemas.microsoft.com/office/drawing/2014/main" id="{2E6E87A1-46B7-1145-85A7-0E01CED43D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59869" y="3935068"/>
            <a:ext cx="618822" cy="685800"/>
          </a:xfrm>
          <a:prstGeom prst="rect">
            <a:avLst/>
          </a:prstGeom>
        </p:spPr>
      </p:pic>
      <p:pic>
        <p:nvPicPr>
          <p:cNvPr id="54" name="Green gem">
            <a:extLst>
              <a:ext uri="{FF2B5EF4-FFF2-40B4-BE49-F238E27FC236}">
                <a16:creationId xmlns:a16="http://schemas.microsoft.com/office/drawing/2014/main" id="{E06D51FB-F324-E74C-A9D2-D189CC13D7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13164" y="2045134"/>
            <a:ext cx="685800" cy="685800"/>
          </a:xfrm>
          <a:prstGeom prst="rect">
            <a:avLst/>
          </a:prstGeom>
        </p:spPr>
      </p:pic>
      <p:pic>
        <p:nvPicPr>
          <p:cNvPr id="55" name="Green gem">
            <a:extLst>
              <a:ext uri="{FF2B5EF4-FFF2-40B4-BE49-F238E27FC236}">
                <a16:creationId xmlns:a16="http://schemas.microsoft.com/office/drawing/2014/main" id="{7276126E-030C-0C41-9E8C-B6B1EDECE0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48054" y="1113061"/>
            <a:ext cx="685800" cy="685800"/>
          </a:xfrm>
          <a:prstGeom prst="rect">
            <a:avLst/>
          </a:prstGeom>
        </p:spPr>
      </p:pic>
      <p:pic>
        <p:nvPicPr>
          <p:cNvPr id="56" name="Green gem">
            <a:extLst>
              <a:ext uri="{FF2B5EF4-FFF2-40B4-BE49-F238E27FC236}">
                <a16:creationId xmlns:a16="http://schemas.microsoft.com/office/drawing/2014/main" id="{39EEEB0C-E708-EF48-85E6-348CDDA07A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8774" y="3921935"/>
            <a:ext cx="685800" cy="685800"/>
          </a:xfrm>
          <a:prstGeom prst="rect">
            <a:avLst/>
          </a:prstGeom>
        </p:spPr>
      </p:pic>
      <p:pic>
        <p:nvPicPr>
          <p:cNvPr id="57" name="Green gem">
            <a:extLst>
              <a:ext uri="{FF2B5EF4-FFF2-40B4-BE49-F238E27FC236}">
                <a16:creationId xmlns:a16="http://schemas.microsoft.com/office/drawing/2014/main" id="{34079EFB-65BA-B541-9642-A19E310F1F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7630" y="3945487"/>
            <a:ext cx="685800" cy="685800"/>
          </a:xfrm>
          <a:prstGeom prst="rect">
            <a:avLst/>
          </a:prstGeom>
        </p:spPr>
      </p:pic>
      <p:pic>
        <p:nvPicPr>
          <p:cNvPr id="58" name="Dynamite">
            <a:extLst>
              <a:ext uri="{FF2B5EF4-FFF2-40B4-BE49-F238E27FC236}">
                <a16:creationId xmlns:a16="http://schemas.microsoft.com/office/drawing/2014/main" id="{36F7EB84-1456-7848-B985-C96F8C881E9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087" t="11087" r="13719" b="8438"/>
          <a:stretch/>
        </p:blipFill>
        <p:spPr>
          <a:xfrm>
            <a:off x="3657823" y="3965137"/>
            <a:ext cx="685800" cy="685800"/>
          </a:xfrm>
          <a:prstGeom prst="rect">
            <a:avLst/>
          </a:prstGeom>
        </p:spPr>
      </p:pic>
      <p:pic>
        <p:nvPicPr>
          <p:cNvPr id="61" name="Green gem">
            <a:extLst>
              <a:ext uri="{FF2B5EF4-FFF2-40B4-BE49-F238E27FC236}">
                <a16:creationId xmlns:a16="http://schemas.microsoft.com/office/drawing/2014/main" id="{1C3D3230-075E-0E4E-B85A-9728857CF1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88851" y="1106502"/>
            <a:ext cx="685800" cy="685800"/>
          </a:xfrm>
          <a:prstGeom prst="rect">
            <a:avLst/>
          </a:prstGeom>
        </p:spPr>
      </p:pic>
      <p:pic>
        <p:nvPicPr>
          <p:cNvPr id="12" name="Trophy">
            <a:extLst>
              <a:ext uri="{FF2B5EF4-FFF2-40B4-BE49-F238E27FC236}">
                <a16:creationId xmlns:a16="http://schemas.microsoft.com/office/drawing/2014/main" id="{F3665C97-A558-FE43-B26C-EBF352EE6E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72670" y="2042116"/>
            <a:ext cx="922523" cy="685800"/>
          </a:xfrm>
          <a:prstGeom prst="rect">
            <a:avLst/>
          </a:prstGeom>
        </p:spPr>
      </p:pic>
      <p:pic>
        <p:nvPicPr>
          <p:cNvPr id="31" name="Crow cry">
            <a:extLst>
              <a:ext uri="{FF2B5EF4-FFF2-40B4-BE49-F238E27FC236}">
                <a16:creationId xmlns:a16="http://schemas.microsoft.com/office/drawing/2014/main" id="{57CE01D6-6524-2045-9084-B8407258BA1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</p:spPr>
      </p:pic>
      <p:pic>
        <p:nvPicPr>
          <p:cNvPr id="36" name="Spike cry">
            <a:extLst>
              <a:ext uri="{FF2B5EF4-FFF2-40B4-BE49-F238E27FC236}">
                <a16:creationId xmlns:a16="http://schemas.microsoft.com/office/drawing/2014/main" id="{69297A36-6437-F049-8F28-ED44B2DF42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70197" y="2813285"/>
            <a:ext cx="1028700" cy="1028700"/>
          </a:xfrm>
          <a:prstGeom prst="rect">
            <a:avLst/>
          </a:prstGeom>
        </p:spPr>
      </p:pic>
      <p:pic>
        <p:nvPicPr>
          <p:cNvPr id="38" name="Oh No 2 sfx" descr="Cartoon Oh No 1.mp3">
            <a:hlinkClick r:id="" action="ppaction://media"/>
            <a:extLst>
              <a:ext uri="{FF2B5EF4-FFF2-40B4-BE49-F238E27FC236}">
                <a16:creationId xmlns:a16="http://schemas.microsoft.com/office/drawing/2014/main" id="{617FCCBE-6521-BE47-8E64-9FE1B5895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395109" y="-1697301"/>
            <a:ext cx="609600" cy="609600"/>
          </a:xfrm>
          <a:prstGeom prst="rect">
            <a:avLst/>
          </a:prstGeom>
        </p:spPr>
      </p:pic>
      <p:pic>
        <p:nvPicPr>
          <p:cNvPr id="41" name="Oh No 1 sfx" descr="Cartoon Oh No 2.mp3">
            <a:hlinkClick r:id="" action="ppaction://media"/>
            <a:extLst>
              <a:ext uri="{FF2B5EF4-FFF2-40B4-BE49-F238E27FC236}">
                <a16:creationId xmlns:a16="http://schemas.microsoft.com/office/drawing/2014/main" id="{B07DEE84-64F7-D645-9352-10F33EBFE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41122" y="-1708282"/>
            <a:ext cx="609600" cy="609600"/>
          </a:xfrm>
          <a:prstGeom prst="rect">
            <a:avLst/>
          </a:prstGeom>
        </p:spPr>
      </p:pic>
      <p:pic>
        <p:nvPicPr>
          <p:cNvPr id="29" name="El Primo cry">
            <a:extLst>
              <a:ext uri="{FF2B5EF4-FFF2-40B4-BE49-F238E27FC236}">
                <a16:creationId xmlns:a16="http://schemas.microsoft.com/office/drawing/2014/main" id="{2DB913BA-D699-A749-ACC8-D8D8BA09D0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76351" y="920919"/>
            <a:ext cx="1028700" cy="1028700"/>
          </a:xfrm>
          <a:prstGeom prst="rect">
            <a:avLst/>
          </a:prstGeom>
        </p:spPr>
      </p:pic>
      <p:pic>
        <p:nvPicPr>
          <p:cNvPr id="63" name="Oh No 2 sfx" descr="Cartoon Oh No 1.mp3">
            <a:hlinkClick r:id="" action="ppaction://media"/>
            <a:extLst>
              <a:ext uri="{FF2B5EF4-FFF2-40B4-BE49-F238E27FC236}">
                <a16:creationId xmlns:a16="http://schemas.microsoft.com/office/drawing/2014/main" id="{81CCF2DA-E2AA-FB4D-9C35-5A6F28B9C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22339" y="-1701662"/>
            <a:ext cx="609600" cy="609600"/>
          </a:xfrm>
          <a:prstGeom prst="rect">
            <a:avLst/>
          </a:prstGeom>
        </p:spPr>
      </p:pic>
      <p:pic>
        <p:nvPicPr>
          <p:cNvPr id="48" name="Green explosion">
            <a:extLst>
              <a:ext uri="{FF2B5EF4-FFF2-40B4-BE49-F238E27FC236}">
                <a16:creationId xmlns:a16="http://schemas.microsoft.com/office/drawing/2014/main" id="{23850C44-91D2-BF4C-8D03-0C2D38A03B6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5085" t="3723" r="4031" b="15344"/>
          <a:stretch/>
        </p:blipFill>
        <p:spPr>
          <a:xfrm>
            <a:off x="4282181" y="1533379"/>
            <a:ext cx="1558941" cy="1388236"/>
          </a:xfrm>
          <a:prstGeom prst="rect">
            <a:avLst/>
          </a:prstGeom>
        </p:spPr>
      </p:pic>
      <p:pic>
        <p:nvPicPr>
          <p:cNvPr id="32" name="Green explosion">
            <a:extLst>
              <a:ext uri="{FF2B5EF4-FFF2-40B4-BE49-F238E27FC236}">
                <a16:creationId xmlns:a16="http://schemas.microsoft.com/office/drawing/2014/main" id="{E1B5ED6B-E891-7F48-A211-3C3FA046D3E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5085" t="3723" r="4031" b="15344"/>
          <a:stretch/>
        </p:blipFill>
        <p:spPr>
          <a:xfrm>
            <a:off x="2271287" y="2560344"/>
            <a:ext cx="1383516" cy="1232020"/>
          </a:xfrm>
          <a:prstGeom prst="rect">
            <a:avLst/>
          </a:prstGeom>
        </p:spPr>
      </p:pic>
      <p:pic>
        <p:nvPicPr>
          <p:cNvPr id="59" name="Green explosion">
            <a:extLst>
              <a:ext uri="{FF2B5EF4-FFF2-40B4-BE49-F238E27FC236}">
                <a16:creationId xmlns:a16="http://schemas.microsoft.com/office/drawing/2014/main" id="{7B75B6F6-E4E8-314D-A59F-0B0478FC301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5085" t="3723" r="4031" b="15344"/>
          <a:stretch/>
        </p:blipFill>
        <p:spPr>
          <a:xfrm>
            <a:off x="3281662" y="3422635"/>
            <a:ext cx="1573754" cy="1401427"/>
          </a:xfrm>
          <a:prstGeom prst="rect">
            <a:avLst/>
          </a:prstGeom>
        </p:spPr>
      </p:pic>
      <p:pic>
        <p:nvPicPr>
          <p:cNvPr id="68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E4255096-9E30-45D0-B44A-533071667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1" b="46758"/>
          <a:stretch/>
        </p:blipFill>
        <p:spPr bwMode="auto">
          <a:xfrm>
            <a:off x="8118757" y="147441"/>
            <a:ext cx="766982" cy="6764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9" name="Picture 2" descr="Résultat de recherche d'images pour &quot;boys and girls - clip art&quot;">
            <a:extLst>
              <a:ext uri="{FF2B5EF4-FFF2-40B4-BE49-F238E27FC236}">
                <a16:creationId xmlns:a16="http://schemas.microsoft.com/office/drawing/2014/main" id="{34FAAD48-3C5C-4512-950B-F40A8FB5C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3F7F8"/>
              </a:clrFrom>
              <a:clrTo>
                <a:srgbClr val="F3F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0" b="50000"/>
          <a:stretch/>
        </p:blipFill>
        <p:spPr bwMode="auto">
          <a:xfrm>
            <a:off x="6441860" y="147440"/>
            <a:ext cx="670917" cy="687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2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416938" y="2986794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C</a:t>
            </a:r>
          </a:p>
        </p:txBody>
      </p:sp>
      <p:sp>
        <p:nvSpPr>
          <p:cNvPr id="73" name="B">
            <a:extLst>
              <a:ext uri="{FF2B5EF4-FFF2-40B4-BE49-F238E27FC236}">
                <a16:creationId xmlns:a16="http://schemas.microsoft.com/office/drawing/2014/main" id="{10F342BB-A92F-4E47-9D26-CE12928D3E2F}"/>
              </a:ext>
            </a:extLst>
          </p:cNvPr>
          <p:cNvSpPr>
            <a:spLocks/>
          </p:cNvSpPr>
          <p:nvPr/>
        </p:nvSpPr>
        <p:spPr>
          <a:xfrm>
            <a:off x="437865" y="3988748"/>
            <a:ext cx="754380" cy="754380"/>
          </a:xfrm>
          <a:prstGeom prst="star8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3750" dirty="0">
                <a:solidFill>
                  <a:srgbClr val="F9368E"/>
                </a:solidFill>
                <a:effectLst>
                  <a:outerShdw blurRad="50800" dist="63500" dir="2700000" algn="tl" rotWithShape="0">
                    <a:srgbClr val="FE6761">
                      <a:lumMod val="50000"/>
                    </a:srgbClr>
                  </a:outerShdw>
                </a:effectLst>
                <a:latin typeface="Nougat" panose="02000B06020000020004" pitchFamily="2" charset="0"/>
              </a:rPr>
              <a:t>D</a:t>
            </a:r>
          </a:p>
        </p:txBody>
      </p:sp>
      <p:pic>
        <p:nvPicPr>
          <p:cNvPr id="66" name="A1">
            <a:hlinkClick r:id="" action="ppaction://noaction">
              <a:snd r:embed="rId12" name="click.wav"/>
            </a:hlinkClick>
            <a:extLst>
              <a:ext uri="{FF2B5EF4-FFF2-40B4-BE49-F238E27FC236}">
                <a16:creationId xmlns:a16="http://schemas.microsoft.com/office/drawing/2014/main" id="{3B2F4E01-FEC8-154E-9585-A117CA8793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530" y="1029096"/>
            <a:ext cx="870438" cy="8229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5" imgW="990720" imgH="380880"/>
        </mc:Choice>
        <mc:Fallback>
          <p:control name="TextBox1" r:id="rId5" imgW="990720" imgH="380880">
            <p:pic>
              <p:nvPicPr>
                <p:cNvPr id="70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6282018" y="1009229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6" imgW="990720" imgH="380880"/>
        </mc:Choice>
        <mc:Fallback>
          <p:control name="TextBox3" r:id="rId6" imgW="990720" imgH="380880">
            <p:pic>
              <p:nvPicPr>
                <p:cNvPr id="71" name="TextBox3">
                  <a:extLst>
                    <a:ext uri="{FF2B5EF4-FFF2-40B4-BE49-F238E27FC236}">
                      <a16:creationId xmlns:a16="http://schemas.microsoft.com/office/drawing/2014/main" id="{58537D3C-A81B-4D14-9BA6-CE02F398355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6"/>
                <a:srcRect/>
                <a:stretch>
                  <a:fillRect/>
                </a:stretch>
              </p:blipFill>
              <p:spPr bwMode="auto">
                <a:xfrm>
                  <a:off x="8006948" y="1043847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098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8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18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1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amma M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3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renade 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10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1000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0" grpId="0"/>
      <p:bldP spid="60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43"/>
          <p:cNvSpPr txBox="1">
            <a:spLocks noGrp="1"/>
          </p:cNvSpPr>
          <p:nvPr>
            <p:ph type="title"/>
          </p:nvPr>
        </p:nvSpPr>
        <p:spPr>
          <a:xfrm>
            <a:off x="3041665" y="2515016"/>
            <a:ext cx="3055325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981" y="172198"/>
            <a:ext cx="601619" cy="601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823" y="837789"/>
            <a:ext cx="8360673" cy="43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6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47"/>
          <p:cNvSpPr txBox="1">
            <a:spLocks noGrp="1"/>
          </p:cNvSpPr>
          <p:nvPr>
            <p:ph type="title"/>
          </p:nvPr>
        </p:nvSpPr>
        <p:spPr>
          <a:xfrm>
            <a:off x="4768223" y="2495963"/>
            <a:ext cx="385064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>
                <a:latin typeface=".VnCourier" panose="020B7200000000000000" pitchFamily="34" charset="0"/>
              </a:rPr>
              <a:t>Look, listen and repeat.</a:t>
            </a:r>
            <a:endParaRPr dirty="0"/>
          </a:p>
        </p:txBody>
      </p:sp>
      <p:sp>
        <p:nvSpPr>
          <p:cNvPr id="2046" name="Google Shape;2046;p47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2047" name="Google Shape;2047;p47"/>
          <p:cNvGrpSpPr/>
          <p:nvPr/>
        </p:nvGrpSpPr>
        <p:grpSpPr>
          <a:xfrm>
            <a:off x="1996080" y="3259010"/>
            <a:ext cx="2885526" cy="1790735"/>
            <a:chOff x="1252468" y="2302425"/>
            <a:chExt cx="1114964" cy="691938"/>
          </a:xfrm>
        </p:grpSpPr>
        <p:sp>
          <p:nvSpPr>
            <p:cNvPr id="2048" name="Google Shape;2048;p47"/>
            <p:cNvSpPr/>
            <p:nvPr/>
          </p:nvSpPr>
          <p:spPr>
            <a:xfrm>
              <a:off x="1397688" y="2670586"/>
              <a:ext cx="10971" cy="89110"/>
            </a:xfrm>
            <a:custGeom>
              <a:avLst/>
              <a:gdLst/>
              <a:ahLst/>
              <a:cxnLst/>
              <a:rect l="l" t="t" r="r" b="b"/>
              <a:pathLst>
                <a:path w="131" h="1064" extrusionOk="0">
                  <a:moveTo>
                    <a:pt x="22" y="1"/>
                  </a:moveTo>
                  <a:lnTo>
                    <a:pt x="22" y="1"/>
                  </a:lnTo>
                  <a:cubicBezTo>
                    <a:pt x="44" y="326"/>
                    <a:pt x="44" y="673"/>
                    <a:pt x="1" y="998"/>
                  </a:cubicBezTo>
                  <a:lnTo>
                    <a:pt x="1" y="1063"/>
                  </a:lnTo>
                  <a:lnTo>
                    <a:pt x="66" y="1063"/>
                  </a:lnTo>
                  <a:cubicBezTo>
                    <a:pt x="109" y="781"/>
                    <a:pt x="131" y="500"/>
                    <a:pt x="109" y="239"/>
                  </a:cubicBezTo>
                  <a:lnTo>
                    <a:pt x="109" y="1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111313" y="2668828"/>
              <a:ext cx="121689" cy="80149"/>
            </a:xfrm>
            <a:custGeom>
              <a:avLst/>
              <a:gdLst/>
              <a:ahLst/>
              <a:cxnLst/>
              <a:rect l="l" t="t" r="r" b="b"/>
              <a:pathLst>
                <a:path w="1453" h="957" extrusionOk="0">
                  <a:moveTo>
                    <a:pt x="672" y="0"/>
                  </a:moveTo>
                  <a:cubicBezTo>
                    <a:pt x="586" y="0"/>
                    <a:pt x="521" y="44"/>
                    <a:pt x="456" y="109"/>
                  </a:cubicBezTo>
                  <a:cubicBezTo>
                    <a:pt x="347" y="239"/>
                    <a:pt x="0" y="802"/>
                    <a:pt x="174" y="933"/>
                  </a:cubicBezTo>
                  <a:cubicBezTo>
                    <a:pt x="197" y="950"/>
                    <a:pt x="236" y="956"/>
                    <a:pt x="284" y="956"/>
                  </a:cubicBezTo>
                  <a:cubicBezTo>
                    <a:pt x="417" y="956"/>
                    <a:pt x="614" y="905"/>
                    <a:pt x="694" y="889"/>
                  </a:cubicBezTo>
                  <a:lnTo>
                    <a:pt x="1236" y="846"/>
                  </a:lnTo>
                  <a:cubicBezTo>
                    <a:pt x="1301" y="846"/>
                    <a:pt x="1388" y="802"/>
                    <a:pt x="1431" y="759"/>
                  </a:cubicBezTo>
                  <a:cubicBezTo>
                    <a:pt x="1453" y="716"/>
                    <a:pt x="1453" y="629"/>
                    <a:pt x="1431" y="586"/>
                  </a:cubicBezTo>
                  <a:cubicBezTo>
                    <a:pt x="1388" y="542"/>
                    <a:pt x="1366" y="499"/>
                    <a:pt x="1301" y="456"/>
                  </a:cubicBezTo>
                  <a:cubicBezTo>
                    <a:pt x="1193" y="347"/>
                    <a:pt x="1063" y="239"/>
                    <a:pt x="932" y="130"/>
                  </a:cubicBezTo>
                  <a:cubicBezTo>
                    <a:pt x="867" y="44"/>
                    <a:pt x="781" y="0"/>
                    <a:pt x="6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1252468" y="2488599"/>
              <a:ext cx="806261" cy="296475"/>
            </a:xfrm>
            <a:custGeom>
              <a:avLst/>
              <a:gdLst/>
              <a:ahLst/>
              <a:cxnLst/>
              <a:rect l="l" t="t" r="r" b="b"/>
              <a:pathLst>
                <a:path w="9627" h="3540" extrusionOk="0">
                  <a:moveTo>
                    <a:pt x="6040" y="0"/>
                  </a:moveTo>
                  <a:cubicBezTo>
                    <a:pt x="5761" y="0"/>
                    <a:pt x="5493" y="39"/>
                    <a:pt x="5225" y="93"/>
                  </a:cubicBezTo>
                  <a:cubicBezTo>
                    <a:pt x="4965" y="158"/>
                    <a:pt x="4705" y="244"/>
                    <a:pt x="4467" y="353"/>
                  </a:cubicBezTo>
                  <a:lnTo>
                    <a:pt x="4336" y="418"/>
                  </a:lnTo>
                  <a:cubicBezTo>
                    <a:pt x="4011" y="570"/>
                    <a:pt x="3708" y="743"/>
                    <a:pt x="3426" y="917"/>
                  </a:cubicBezTo>
                  <a:lnTo>
                    <a:pt x="3079" y="1133"/>
                  </a:lnTo>
                  <a:lnTo>
                    <a:pt x="2884" y="1263"/>
                  </a:lnTo>
                  <a:lnTo>
                    <a:pt x="1106" y="2412"/>
                  </a:lnTo>
                  <a:lnTo>
                    <a:pt x="933" y="2521"/>
                  </a:lnTo>
                  <a:lnTo>
                    <a:pt x="0" y="3128"/>
                  </a:lnTo>
                  <a:cubicBezTo>
                    <a:pt x="477" y="3258"/>
                    <a:pt x="976" y="3345"/>
                    <a:pt x="1453" y="3410"/>
                  </a:cubicBezTo>
                  <a:lnTo>
                    <a:pt x="1496" y="3410"/>
                  </a:lnTo>
                  <a:cubicBezTo>
                    <a:pt x="2038" y="3496"/>
                    <a:pt x="2580" y="3540"/>
                    <a:pt x="3122" y="3540"/>
                  </a:cubicBezTo>
                  <a:lnTo>
                    <a:pt x="3231" y="3540"/>
                  </a:lnTo>
                  <a:cubicBezTo>
                    <a:pt x="3708" y="3518"/>
                    <a:pt x="4163" y="3496"/>
                    <a:pt x="4640" y="3431"/>
                  </a:cubicBezTo>
                  <a:cubicBezTo>
                    <a:pt x="4662" y="3410"/>
                    <a:pt x="4705" y="3410"/>
                    <a:pt x="4748" y="3410"/>
                  </a:cubicBezTo>
                  <a:cubicBezTo>
                    <a:pt x="5269" y="3323"/>
                    <a:pt x="5789" y="3193"/>
                    <a:pt x="6309" y="3041"/>
                  </a:cubicBezTo>
                  <a:lnTo>
                    <a:pt x="6418" y="3020"/>
                  </a:lnTo>
                  <a:cubicBezTo>
                    <a:pt x="6895" y="2846"/>
                    <a:pt x="7372" y="2673"/>
                    <a:pt x="7827" y="2456"/>
                  </a:cubicBezTo>
                  <a:lnTo>
                    <a:pt x="7979" y="2391"/>
                  </a:lnTo>
                  <a:cubicBezTo>
                    <a:pt x="8391" y="2174"/>
                    <a:pt x="8781" y="1957"/>
                    <a:pt x="9193" y="1719"/>
                  </a:cubicBezTo>
                  <a:cubicBezTo>
                    <a:pt x="9215" y="1697"/>
                    <a:pt x="9236" y="1697"/>
                    <a:pt x="9258" y="1675"/>
                  </a:cubicBezTo>
                  <a:cubicBezTo>
                    <a:pt x="9388" y="1589"/>
                    <a:pt x="9496" y="1524"/>
                    <a:pt x="9626" y="1437"/>
                  </a:cubicBezTo>
                  <a:cubicBezTo>
                    <a:pt x="9019" y="917"/>
                    <a:pt x="8326" y="505"/>
                    <a:pt x="7589" y="244"/>
                  </a:cubicBezTo>
                  <a:cubicBezTo>
                    <a:pt x="7177" y="114"/>
                    <a:pt x="6743" y="28"/>
                    <a:pt x="6309" y="6"/>
                  </a:cubicBezTo>
                  <a:lnTo>
                    <a:pt x="6223" y="6"/>
                  </a:lnTo>
                  <a:cubicBezTo>
                    <a:pt x="6161" y="2"/>
                    <a:pt x="6100" y="0"/>
                    <a:pt x="6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1332364" y="2601996"/>
              <a:ext cx="695460" cy="183078"/>
            </a:xfrm>
            <a:custGeom>
              <a:avLst/>
              <a:gdLst/>
              <a:ahLst/>
              <a:cxnLst/>
              <a:rect l="l" t="t" r="r" b="b"/>
              <a:pathLst>
                <a:path w="8304" h="2186" extrusionOk="0">
                  <a:moveTo>
                    <a:pt x="7954" y="1"/>
                  </a:moveTo>
                  <a:cubicBezTo>
                    <a:pt x="7847" y="1"/>
                    <a:pt x="7733" y="41"/>
                    <a:pt x="7654" y="105"/>
                  </a:cubicBezTo>
                  <a:cubicBezTo>
                    <a:pt x="7328" y="343"/>
                    <a:pt x="7068" y="668"/>
                    <a:pt x="6938" y="1037"/>
                  </a:cubicBezTo>
                  <a:cubicBezTo>
                    <a:pt x="6895" y="928"/>
                    <a:pt x="6830" y="798"/>
                    <a:pt x="6743" y="690"/>
                  </a:cubicBezTo>
                  <a:cubicBezTo>
                    <a:pt x="6635" y="560"/>
                    <a:pt x="6461" y="473"/>
                    <a:pt x="6288" y="473"/>
                  </a:cubicBezTo>
                  <a:cubicBezTo>
                    <a:pt x="6093" y="516"/>
                    <a:pt x="5941" y="603"/>
                    <a:pt x="5832" y="755"/>
                  </a:cubicBezTo>
                  <a:cubicBezTo>
                    <a:pt x="5637" y="993"/>
                    <a:pt x="5485" y="1275"/>
                    <a:pt x="5399" y="1579"/>
                  </a:cubicBezTo>
                  <a:cubicBezTo>
                    <a:pt x="5377" y="1449"/>
                    <a:pt x="5312" y="1340"/>
                    <a:pt x="5269" y="1232"/>
                  </a:cubicBezTo>
                  <a:cubicBezTo>
                    <a:pt x="5160" y="1058"/>
                    <a:pt x="5008" y="950"/>
                    <a:pt x="4835" y="928"/>
                  </a:cubicBezTo>
                  <a:cubicBezTo>
                    <a:pt x="4662" y="928"/>
                    <a:pt x="4510" y="993"/>
                    <a:pt x="4401" y="1102"/>
                  </a:cubicBezTo>
                  <a:cubicBezTo>
                    <a:pt x="4141" y="1297"/>
                    <a:pt x="3924" y="1557"/>
                    <a:pt x="3794" y="1861"/>
                  </a:cubicBezTo>
                  <a:cubicBezTo>
                    <a:pt x="3794" y="1796"/>
                    <a:pt x="3773" y="1731"/>
                    <a:pt x="3751" y="1666"/>
                  </a:cubicBezTo>
                  <a:cubicBezTo>
                    <a:pt x="3729" y="1492"/>
                    <a:pt x="3578" y="1340"/>
                    <a:pt x="3404" y="1297"/>
                  </a:cubicBezTo>
                  <a:cubicBezTo>
                    <a:pt x="3381" y="1293"/>
                    <a:pt x="3358" y="1291"/>
                    <a:pt x="3335" y="1291"/>
                  </a:cubicBezTo>
                  <a:cubicBezTo>
                    <a:pt x="3229" y="1291"/>
                    <a:pt x="3125" y="1330"/>
                    <a:pt x="3036" y="1384"/>
                  </a:cubicBezTo>
                  <a:cubicBezTo>
                    <a:pt x="2754" y="1557"/>
                    <a:pt x="2537" y="1752"/>
                    <a:pt x="2342" y="1991"/>
                  </a:cubicBezTo>
                  <a:cubicBezTo>
                    <a:pt x="2363" y="1926"/>
                    <a:pt x="2363" y="1861"/>
                    <a:pt x="2385" y="1774"/>
                  </a:cubicBezTo>
                  <a:cubicBezTo>
                    <a:pt x="2407" y="1622"/>
                    <a:pt x="2342" y="1449"/>
                    <a:pt x="2212" y="1340"/>
                  </a:cubicBezTo>
                  <a:cubicBezTo>
                    <a:pt x="2114" y="1279"/>
                    <a:pt x="2002" y="1253"/>
                    <a:pt x="1893" y="1253"/>
                  </a:cubicBezTo>
                  <a:cubicBezTo>
                    <a:pt x="1808" y="1253"/>
                    <a:pt x="1724" y="1269"/>
                    <a:pt x="1648" y="1297"/>
                  </a:cubicBezTo>
                  <a:cubicBezTo>
                    <a:pt x="1279" y="1405"/>
                    <a:pt x="954" y="1579"/>
                    <a:pt x="672" y="1839"/>
                  </a:cubicBezTo>
                  <a:cubicBezTo>
                    <a:pt x="694" y="1774"/>
                    <a:pt x="716" y="1709"/>
                    <a:pt x="737" y="1644"/>
                  </a:cubicBezTo>
                  <a:cubicBezTo>
                    <a:pt x="759" y="1492"/>
                    <a:pt x="716" y="1340"/>
                    <a:pt x="629" y="1210"/>
                  </a:cubicBezTo>
                  <a:cubicBezTo>
                    <a:pt x="516" y="1116"/>
                    <a:pt x="370" y="1054"/>
                    <a:pt x="219" y="1054"/>
                  </a:cubicBezTo>
                  <a:cubicBezTo>
                    <a:pt x="197" y="1054"/>
                    <a:pt x="174" y="1056"/>
                    <a:pt x="152" y="1058"/>
                  </a:cubicBezTo>
                  <a:lnTo>
                    <a:pt x="0" y="1167"/>
                  </a:lnTo>
                  <a:cubicBezTo>
                    <a:pt x="61" y="1147"/>
                    <a:pt x="123" y="1137"/>
                    <a:pt x="185" y="1137"/>
                  </a:cubicBezTo>
                  <a:cubicBezTo>
                    <a:pt x="323" y="1137"/>
                    <a:pt x="459" y="1185"/>
                    <a:pt x="564" y="1275"/>
                  </a:cubicBezTo>
                  <a:cubicBezTo>
                    <a:pt x="651" y="1362"/>
                    <a:pt x="672" y="1514"/>
                    <a:pt x="651" y="1644"/>
                  </a:cubicBezTo>
                  <a:cubicBezTo>
                    <a:pt x="629" y="1752"/>
                    <a:pt x="586" y="1882"/>
                    <a:pt x="542" y="2012"/>
                  </a:cubicBezTo>
                  <a:cubicBezTo>
                    <a:pt x="521" y="2012"/>
                    <a:pt x="521" y="2034"/>
                    <a:pt x="542" y="2056"/>
                  </a:cubicBezTo>
                  <a:lnTo>
                    <a:pt x="564" y="2056"/>
                  </a:lnTo>
                  <a:cubicBezTo>
                    <a:pt x="867" y="1731"/>
                    <a:pt x="1236" y="1492"/>
                    <a:pt x="1648" y="1384"/>
                  </a:cubicBezTo>
                  <a:cubicBezTo>
                    <a:pt x="1728" y="1353"/>
                    <a:pt x="1809" y="1337"/>
                    <a:pt x="1887" y="1337"/>
                  </a:cubicBezTo>
                  <a:cubicBezTo>
                    <a:pt x="1978" y="1337"/>
                    <a:pt x="2065" y="1359"/>
                    <a:pt x="2147" y="1405"/>
                  </a:cubicBezTo>
                  <a:cubicBezTo>
                    <a:pt x="2255" y="1514"/>
                    <a:pt x="2298" y="1644"/>
                    <a:pt x="2298" y="1774"/>
                  </a:cubicBezTo>
                  <a:cubicBezTo>
                    <a:pt x="2277" y="1926"/>
                    <a:pt x="2233" y="2056"/>
                    <a:pt x="2168" y="2186"/>
                  </a:cubicBezTo>
                  <a:lnTo>
                    <a:pt x="2277" y="2186"/>
                  </a:lnTo>
                  <a:cubicBezTo>
                    <a:pt x="2494" y="1904"/>
                    <a:pt x="2754" y="1666"/>
                    <a:pt x="3057" y="1470"/>
                  </a:cubicBezTo>
                  <a:cubicBezTo>
                    <a:pt x="3146" y="1417"/>
                    <a:pt x="3236" y="1378"/>
                    <a:pt x="3337" y="1378"/>
                  </a:cubicBezTo>
                  <a:cubicBezTo>
                    <a:pt x="3359" y="1378"/>
                    <a:pt x="3381" y="1380"/>
                    <a:pt x="3404" y="1384"/>
                  </a:cubicBezTo>
                  <a:cubicBezTo>
                    <a:pt x="3534" y="1427"/>
                    <a:pt x="3643" y="1535"/>
                    <a:pt x="3686" y="1687"/>
                  </a:cubicBezTo>
                  <a:cubicBezTo>
                    <a:pt x="3708" y="1817"/>
                    <a:pt x="3708" y="1947"/>
                    <a:pt x="3686" y="2077"/>
                  </a:cubicBezTo>
                  <a:cubicBezTo>
                    <a:pt x="3708" y="2077"/>
                    <a:pt x="3751" y="2056"/>
                    <a:pt x="3794" y="2056"/>
                  </a:cubicBezTo>
                  <a:cubicBezTo>
                    <a:pt x="3903" y="1709"/>
                    <a:pt x="4141" y="1384"/>
                    <a:pt x="4445" y="1167"/>
                  </a:cubicBezTo>
                  <a:cubicBezTo>
                    <a:pt x="4532" y="1080"/>
                    <a:pt x="4683" y="1015"/>
                    <a:pt x="4813" y="1015"/>
                  </a:cubicBezTo>
                  <a:cubicBezTo>
                    <a:pt x="4965" y="1037"/>
                    <a:pt x="5117" y="1124"/>
                    <a:pt x="5204" y="1275"/>
                  </a:cubicBezTo>
                  <a:cubicBezTo>
                    <a:pt x="5269" y="1405"/>
                    <a:pt x="5312" y="1535"/>
                    <a:pt x="5355" y="1687"/>
                  </a:cubicBezTo>
                  <a:lnTo>
                    <a:pt x="5464" y="1666"/>
                  </a:lnTo>
                  <a:cubicBezTo>
                    <a:pt x="5529" y="1340"/>
                    <a:pt x="5681" y="1058"/>
                    <a:pt x="5897" y="820"/>
                  </a:cubicBezTo>
                  <a:cubicBezTo>
                    <a:pt x="5984" y="668"/>
                    <a:pt x="6114" y="582"/>
                    <a:pt x="6288" y="560"/>
                  </a:cubicBezTo>
                  <a:cubicBezTo>
                    <a:pt x="6439" y="560"/>
                    <a:pt x="6591" y="625"/>
                    <a:pt x="6678" y="755"/>
                  </a:cubicBezTo>
                  <a:cubicBezTo>
                    <a:pt x="6765" y="842"/>
                    <a:pt x="6830" y="972"/>
                    <a:pt x="6873" y="1102"/>
                  </a:cubicBezTo>
                  <a:lnTo>
                    <a:pt x="7025" y="1037"/>
                  </a:lnTo>
                  <a:cubicBezTo>
                    <a:pt x="7155" y="690"/>
                    <a:pt x="7393" y="386"/>
                    <a:pt x="7697" y="170"/>
                  </a:cubicBezTo>
                  <a:cubicBezTo>
                    <a:pt x="7763" y="103"/>
                    <a:pt x="7855" y="75"/>
                    <a:pt x="7952" y="75"/>
                  </a:cubicBezTo>
                  <a:cubicBezTo>
                    <a:pt x="7982" y="75"/>
                    <a:pt x="8013" y="78"/>
                    <a:pt x="8044" y="83"/>
                  </a:cubicBezTo>
                  <a:cubicBezTo>
                    <a:pt x="8152" y="148"/>
                    <a:pt x="8217" y="256"/>
                    <a:pt x="8239" y="365"/>
                  </a:cubicBezTo>
                  <a:cubicBezTo>
                    <a:pt x="8261" y="343"/>
                    <a:pt x="8282" y="343"/>
                    <a:pt x="8304" y="321"/>
                  </a:cubicBezTo>
                  <a:cubicBezTo>
                    <a:pt x="8282" y="191"/>
                    <a:pt x="8196" y="83"/>
                    <a:pt x="8065" y="18"/>
                  </a:cubicBezTo>
                  <a:cubicBezTo>
                    <a:pt x="8031" y="6"/>
                    <a:pt x="7993" y="1"/>
                    <a:pt x="7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1486714" y="2563387"/>
              <a:ext cx="119930" cy="89194"/>
            </a:xfrm>
            <a:custGeom>
              <a:avLst/>
              <a:gdLst/>
              <a:ahLst/>
              <a:cxnLst/>
              <a:rect l="l" t="t" r="r" b="b"/>
              <a:pathLst>
                <a:path w="1432" h="1065" extrusionOk="0">
                  <a:moveTo>
                    <a:pt x="757" y="83"/>
                  </a:moveTo>
                  <a:cubicBezTo>
                    <a:pt x="779" y="83"/>
                    <a:pt x="802" y="85"/>
                    <a:pt x="824" y="89"/>
                  </a:cubicBezTo>
                  <a:cubicBezTo>
                    <a:pt x="932" y="89"/>
                    <a:pt x="1041" y="89"/>
                    <a:pt x="1128" y="132"/>
                  </a:cubicBezTo>
                  <a:cubicBezTo>
                    <a:pt x="1193" y="175"/>
                    <a:pt x="1258" y="197"/>
                    <a:pt x="1301" y="262"/>
                  </a:cubicBezTo>
                  <a:cubicBezTo>
                    <a:pt x="1344" y="305"/>
                    <a:pt x="1366" y="370"/>
                    <a:pt x="1344" y="435"/>
                  </a:cubicBezTo>
                  <a:cubicBezTo>
                    <a:pt x="1323" y="500"/>
                    <a:pt x="1236" y="566"/>
                    <a:pt x="1149" y="587"/>
                  </a:cubicBezTo>
                  <a:lnTo>
                    <a:pt x="477" y="912"/>
                  </a:lnTo>
                  <a:cubicBezTo>
                    <a:pt x="412" y="956"/>
                    <a:pt x="325" y="977"/>
                    <a:pt x="239" y="977"/>
                  </a:cubicBezTo>
                  <a:cubicBezTo>
                    <a:pt x="130" y="956"/>
                    <a:pt x="65" y="869"/>
                    <a:pt x="65" y="761"/>
                  </a:cubicBezTo>
                  <a:cubicBezTo>
                    <a:pt x="65" y="609"/>
                    <a:pt x="195" y="414"/>
                    <a:pt x="455" y="197"/>
                  </a:cubicBezTo>
                  <a:cubicBezTo>
                    <a:pt x="545" y="125"/>
                    <a:pt x="650" y="83"/>
                    <a:pt x="757" y="83"/>
                  </a:cubicBezTo>
                  <a:close/>
                  <a:moveTo>
                    <a:pt x="819" y="1"/>
                  </a:moveTo>
                  <a:cubicBezTo>
                    <a:pt x="754" y="1"/>
                    <a:pt x="690" y="8"/>
                    <a:pt x="629" y="24"/>
                  </a:cubicBezTo>
                  <a:cubicBezTo>
                    <a:pt x="542" y="45"/>
                    <a:pt x="477" y="89"/>
                    <a:pt x="412" y="132"/>
                  </a:cubicBezTo>
                  <a:cubicBezTo>
                    <a:pt x="369" y="175"/>
                    <a:pt x="325" y="197"/>
                    <a:pt x="282" y="240"/>
                  </a:cubicBezTo>
                  <a:cubicBezTo>
                    <a:pt x="130" y="370"/>
                    <a:pt x="22" y="544"/>
                    <a:pt x="0" y="739"/>
                  </a:cubicBezTo>
                  <a:lnTo>
                    <a:pt x="0" y="761"/>
                  </a:lnTo>
                  <a:cubicBezTo>
                    <a:pt x="0" y="912"/>
                    <a:pt x="87" y="1021"/>
                    <a:pt x="217" y="1064"/>
                  </a:cubicBezTo>
                  <a:lnTo>
                    <a:pt x="282" y="1064"/>
                  </a:lnTo>
                  <a:cubicBezTo>
                    <a:pt x="347" y="1043"/>
                    <a:pt x="434" y="1021"/>
                    <a:pt x="520" y="977"/>
                  </a:cubicBezTo>
                  <a:lnTo>
                    <a:pt x="1193" y="652"/>
                  </a:lnTo>
                  <a:cubicBezTo>
                    <a:pt x="1279" y="631"/>
                    <a:pt x="1366" y="544"/>
                    <a:pt x="1409" y="457"/>
                  </a:cubicBezTo>
                  <a:cubicBezTo>
                    <a:pt x="1431" y="370"/>
                    <a:pt x="1431" y="284"/>
                    <a:pt x="1366" y="219"/>
                  </a:cubicBezTo>
                  <a:cubicBezTo>
                    <a:pt x="1323" y="154"/>
                    <a:pt x="1236" y="89"/>
                    <a:pt x="1171" y="67"/>
                  </a:cubicBezTo>
                  <a:cubicBezTo>
                    <a:pt x="1059" y="25"/>
                    <a:pt x="938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1808058" y="2512635"/>
              <a:ext cx="103599" cy="65911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586" y="66"/>
                  </a:moveTo>
                  <a:cubicBezTo>
                    <a:pt x="803" y="109"/>
                    <a:pt x="998" y="239"/>
                    <a:pt x="1128" y="434"/>
                  </a:cubicBezTo>
                  <a:cubicBezTo>
                    <a:pt x="1171" y="478"/>
                    <a:pt x="1171" y="543"/>
                    <a:pt x="1128" y="608"/>
                  </a:cubicBezTo>
                  <a:lnTo>
                    <a:pt x="1150" y="608"/>
                  </a:lnTo>
                  <a:cubicBezTo>
                    <a:pt x="1106" y="673"/>
                    <a:pt x="976" y="695"/>
                    <a:pt x="889" y="716"/>
                  </a:cubicBezTo>
                  <a:lnTo>
                    <a:pt x="369" y="716"/>
                  </a:lnTo>
                  <a:cubicBezTo>
                    <a:pt x="282" y="716"/>
                    <a:pt x="196" y="673"/>
                    <a:pt x="131" y="608"/>
                  </a:cubicBezTo>
                  <a:cubicBezTo>
                    <a:pt x="66" y="543"/>
                    <a:pt x="66" y="434"/>
                    <a:pt x="131" y="348"/>
                  </a:cubicBezTo>
                  <a:cubicBezTo>
                    <a:pt x="217" y="174"/>
                    <a:pt x="391" y="88"/>
                    <a:pt x="586" y="66"/>
                  </a:cubicBezTo>
                  <a:close/>
                  <a:moveTo>
                    <a:pt x="586" y="1"/>
                  </a:moveTo>
                  <a:cubicBezTo>
                    <a:pt x="369" y="22"/>
                    <a:pt x="174" y="131"/>
                    <a:pt x="66" y="326"/>
                  </a:cubicBezTo>
                  <a:cubicBezTo>
                    <a:pt x="22" y="369"/>
                    <a:pt x="1" y="434"/>
                    <a:pt x="1" y="499"/>
                  </a:cubicBezTo>
                  <a:cubicBezTo>
                    <a:pt x="1" y="564"/>
                    <a:pt x="22" y="630"/>
                    <a:pt x="66" y="673"/>
                  </a:cubicBezTo>
                  <a:cubicBezTo>
                    <a:pt x="137" y="745"/>
                    <a:pt x="224" y="787"/>
                    <a:pt x="313" y="787"/>
                  </a:cubicBezTo>
                  <a:cubicBezTo>
                    <a:pt x="332" y="787"/>
                    <a:pt x="351" y="785"/>
                    <a:pt x="369" y="781"/>
                  </a:cubicBezTo>
                  <a:lnTo>
                    <a:pt x="889" y="781"/>
                  </a:lnTo>
                  <a:cubicBezTo>
                    <a:pt x="1020" y="781"/>
                    <a:pt x="1128" y="738"/>
                    <a:pt x="1215" y="630"/>
                  </a:cubicBezTo>
                  <a:cubicBezTo>
                    <a:pt x="1236" y="564"/>
                    <a:pt x="1236" y="478"/>
                    <a:pt x="1215" y="391"/>
                  </a:cubicBezTo>
                  <a:cubicBezTo>
                    <a:pt x="1063" y="196"/>
                    <a:pt x="824" y="66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1606558" y="2489018"/>
              <a:ext cx="181654" cy="103599"/>
            </a:xfrm>
            <a:custGeom>
              <a:avLst/>
              <a:gdLst/>
              <a:ahLst/>
              <a:cxnLst/>
              <a:rect l="l" t="t" r="r" b="b"/>
              <a:pathLst>
                <a:path w="2169" h="1237" extrusionOk="0">
                  <a:moveTo>
                    <a:pt x="1995" y="1"/>
                  </a:moveTo>
                  <a:cubicBezTo>
                    <a:pt x="2016" y="44"/>
                    <a:pt x="2038" y="88"/>
                    <a:pt x="2060" y="131"/>
                  </a:cubicBezTo>
                  <a:cubicBezTo>
                    <a:pt x="2103" y="196"/>
                    <a:pt x="2103" y="283"/>
                    <a:pt x="2060" y="348"/>
                  </a:cubicBezTo>
                  <a:cubicBezTo>
                    <a:pt x="1973" y="478"/>
                    <a:pt x="1865" y="543"/>
                    <a:pt x="1713" y="586"/>
                  </a:cubicBezTo>
                  <a:lnTo>
                    <a:pt x="1583" y="630"/>
                  </a:lnTo>
                  <a:cubicBezTo>
                    <a:pt x="1453" y="695"/>
                    <a:pt x="1323" y="781"/>
                    <a:pt x="1214" y="868"/>
                  </a:cubicBezTo>
                  <a:cubicBezTo>
                    <a:pt x="1127" y="933"/>
                    <a:pt x="1062" y="998"/>
                    <a:pt x="976" y="1042"/>
                  </a:cubicBezTo>
                  <a:cubicBezTo>
                    <a:pt x="864" y="1126"/>
                    <a:pt x="715" y="1173"/>
                    <a:pt x="572" y="1173"/>
                  </a:cubicBezTo>
                  <a:cubicBezTo>
                    <a:pt x="493" y="1173"/>
                    <a:pt x="416" y="1159"/>
                    <a:pt x="347" y="1128"/>
                  </a:cubicBezTo>
                  <a:cubicBezTo>
                    <a:pt x="152" y="998"/>
                    <a:pt x="65" y="781"/>
                    <a:pt x="130" y="586"/>
                  </a:cubicBezTo>
                  <a:cubicBezTo>
                    <a:pt x="152" y="500"/>
                    <a:pt x="195" y="413"/>
                    <a:pt x="239" y="348"/>
                  </a:cubicBezTo>
                  <a:lnTo>
                    <a:pt x="239" y="348"/>
                  </a:lnTo>
                  <a:lnTo>
                    <a:pt x="108" y="391"/>
                  </a:lnTo>
                  <a:cubicBezTo>
                    <a:pt x="87" y="456"/>
                    <a:pt x="65" y="500"/>
                    <a:pt x="43" y="565"/>
                  </a:cubicBezTo>
                  <a:cubicBezTo>
                    <a:pt x="0" y="803"/>
                    <a:pt x="87" y="1042"/>
                    <a:pt x="304" y="1172"/>
                  </a:cubicBezTo>
                  <a:cubicBezTo>
                    <a:pt x="369" y="1215"/>
                    <a:pt x="477" y="1237"/>
                    <a:pt x="564" y="1237"/>
                  </a:cubicBezTo>
                  <a:cubicBezTo>
                    <a:pt x="715" y="1237"/>
                    <a:pt x="889" y="1193"/>
                    <a:pt x="1019" y="1085"/>
                  </a:cubicBezTo>
                  <a:cubicBezTo>
                    <a:pt x="1106" y="1042"/>
                    <a:pt x="1171" y="977"/>
                    <a:pt x="1258" y="933"/>
                  </a:cubicBezTo>
                  <a:cubicBezTo>
                    <a:pt x="1366" y="846"/>
                    <a:pt x="1496" y="760"/>
                    <a:pt x="1626" y="695"/>
                  </a:cubicBezTo>
                  <a:lnTo>
                    <a:pt x="1734" y="651"/>
                  </a:lnTo>
                  <a:cubicBezTo>
                    <a:pt x="1908" y="608"/>
                    <a:pt x="2038" y="521"/>
                    <a:pt x="2146" y="370"/>
                  </a:cubicBezTo>
                  <a:cubicBezTo>
                    <a:pt x="2168" y="283"/>
                    <a:pt x="2168" y="174"/>
                    <a:pt x="2146" y="88"/>
                  </a:cubicBezTo>
                  <a:cubicBezTo>
                    <a:pt x="2125" y="66"/>
                    <a:pt x="2103" y="23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1252468" y="2302425"/>
              <a:ext cx="1114964" cy="579801"/>
            </a:xfrm>
            <a:custGeom>
              <a:avLst/>
              <a:gdLst/>
              <a:ahLst/>
              <a:cxnLst/>
              <a:rect l="l" t="t" r="r" b="b"/>
              <a:pathLst>
                <a:path w="13313" h="6923" extrusionOk="0">
                  <a:moveTo>
                    <a:pt x="11954" y="1"/>
                  </a:moveTo>
                  <a:cubicBezTo>
                    <a:pt x="11742" y="1"/>
                    <a:pt x="11524" y="41"/>
                    <a:pt x="11318" y="104"/>
                  </a:cubicBezTo>
                  <a:cubicBezTo>
                    <a:pt x="10711" y="321"/>
                    <a:pt x="10234" y="755"/>
                    <a:pt x="9952" y="1340"/>
                  </a:cubicBezTo>
                  <a:cubicBezTo>
                    <a:pt x="9908" y="1427"/>
                    <a:pt x="9865" y="1535"/>
                    <a:pt x="9822" y="1622"/>
                  </a:cubicBezTo>
                  <a:cubicBezTo>
                    <a:pt x="9648" y="2034"/>
                    <a:pt x="9540" y="2446"/>
                    <a:pt x="9475" y="2879"/>
                  </a:cubicBezTo>
                  <a:cubicBezTo>
                    <a:pt x="9475" y="3551"/>
                    <a:pt x="9041" y="4159"/>
                    <a:pt x="8391" y="4375"/>
                  </a:cubicBezTo>
                  <a:cubicBezTo>
                    <a:pt x="7719" y="4657"/>
                    <a:pt x="7025" y="4917"/>
                    <a:pt x="6353" y="5177"/>
                  </a:cubicBezTo>
                  <a:cubicBezTo>
                    <a:pt x="5304" y="5574"/>
                    <a:pt x="4132" y="5697"/>
                    <a:pt x="3084" y="5697"/>
                  </a:cubicBezTo>
                  <a:cubicBezTo>
                    <a:pt x="1380" y="5697"/>
                    <a:pt x="1" y="5373"/>
                    <a:pt x="0" y="5373"/>
                  </a:cubicBezTo>
                  <a:lnTo>
                    <a:pt x="0" y="5373"/>
                  </a:lnTo>
                  <a:cubicBezTo>
                    <a:pt x="1810" y="6616"/>
                    <a:pt x="4180" y="6922"/>
                    <a:pt x="6031" y="6922"/>
                  </a:cubicBezTo>
                  <a:cubicBezTo>
                    <a:pt x="6730" y="6922"/>
                    <a:pt x="7355" y="6879"/>
                    <a:pt x="7849" y="6825"/>
                  </a:cubicBezTo>
                  <a:cubicBezTo>
                    <a:pt x="8239" y="6804"/>
                    <a:pt x="8629" y="6738"/>
                    <a:pt x="8998" y="6652"/>
                  </a:cubicBezTo>
                  <a:cubicBezTo>
                    <a:pt x="9388" y="6522"/>
                    <a:pt x="10342" y="5503"/>
                    <a:pt x="11404" y="4375"/>
                  </a:cubicBezTo>
                  <a:lnTo>
                    <a:pt x="11730" y="4028"/>
                  </a:lnTo>
                  <a:cubicBezTo>
                    <a:pt x="12488" y="3226"/>
                    <a:pt x="13312" y="1839"/>
                    <a:pt x="13225" y="906"/>
                  </a:cubicBezTo>
                  <a:cubicBezTo>
                    <a:pt x="13225" y="885"/>
                    <a:pt x="13225" y="841"/>
                    <a:pt x="13225" y="820"/>
                  </a:cubicBezTo>
                  <a:cubicBezTo>
                    <a:pt x="13160" y="386"/>
                    <a:pt x="12857" y="61"/>
                    <a:pt x="12185" y="18"/>
                  </a:cubicBezTo>
                  <a:cubicBezTo>
                    <a:pt x="12109" y="6"/>
                    <a:pt x="12032" y="1"/>
                    <a:pt x="119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1909730" y="2619332"/>
              <a:ext cx="308786" cy="256526"/>
            </a:xfrm>
            <a:custGeom>
              <a:avLst/>
              <a:gdLst/>
              <a:ahLst/>
              <a:cxnLst/>
              <a:rect l="l" t="t" r="r" b="b"/>
              <a:pathLst>
                <a:path w="3687" h="3063" extrusionOk="0">
                  <a:moveTo>
                    <a:pt x="3229" y="1"/>
                  </a:moveTo>
                  <a:cubicBezTo>
                    <a:pt x="3200" y="1"/>
                    <a:pt x="3171" y="3"/>
                    <a:pt x="3144" y="6"/>
                  </a:cubicBezTo>
                  <a:cubicBezTo>
                    <a:pt x="2624" y="114"/>
                    <a:pt x="2169" y="375"/>
                    <a:pt x="1844" y="765"/>
                  </a:cubicBezTo>
                  <a:cubicBezTo>
                    <a:pt x="1562" y="1047"/>
                    <a:pt x="1302" y="1350"/>
                    <a:pt x="1063" y="1675"/>
                  </a:cubicBezTo>
                  <a:cubicBezTo>
                    <a:pt x="846" y="1935"/>
                    <a:pt x="629" y="2239"/>
                    <a:pt x="391" y="2478"/>
                  </a:cubicBezTo>
                  <a:cubicBezTo>
                    <a:pt x="217" y="2629"/>
                    <a:pt x="87" y="2846"/>
                    <a:pt x="1" y="3063"/>
                  </a:cubicBezTo>
                  <a:cubicBezTo>
                    <a:pt x="391" y="3020"/>
                    <a:pt x="781" y="2976"/>
                    <a:pt x="1150" y="2889"/>
                  </a:cubicBezTo>
                  <a:cubicBezTo>
                    <a:pt x="1540" y="2759"/>
                    <a:pt x="2494" y="1740"/>
                    <a:pt x="3556" y="613"/>
                  </a:cubicBezTo>
                  <a:cubicBezTo>
                    <a:pt x="3643" y="505"/>
                    <a:pt x="3686" y="331"/>
                    <a:pt x="3621" y="201"/>
                  </a:cubicBezTo>
                  <a:cubicBezTo>
                    <a:pt x="3566" y="54"/>
                    <a:pt x="3387" y="1"/>
                    <a:pt x="3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020530" y="2741857"/>
              <a:ext cx="303091" cy="221184"/>
            </a:xfrm>
            <a:custGeom>
              <a:avLst/>
              <a:gdLst/>
              <a:ahLst/>
              <a:cxnLst/>
              <a:rect l="l" t="t" r="r" b="b"/>
              <a:pathLst>
                <a:path w="3619" h="2641" extrusionOk="0">
                  <a:moveTo>
                    <a:pt x="1564" y="1"/>
                  </a:moveTo>
                  <a:cubicBezTo>
                    <a:pt x="1457" y="1"/>
                    <a:pt x="1377" y="13"/>
                    <a:pt x="1344" y="39"/>
                  </a:cubicBezTo>
                  <a:cubicBezTo>
                    <a:pt x="911" y="472"/>
                    <a:pt x="455" y="863"/>
                    <a:pt x="0" y="1231"/>
                  </a:cubicBezTo>
                  <a:cubicBezTo>
                    <a:pt x="109" y="1275"/>
                    <a:pt x="260" y="1318"/>
                    <a:pt x="390" y="1361"/>
                  </a:cubicBezTo>
                  <a:cubicBezTo>
                    <a:pt x="510" y="1383"/>
                    <a:pt x="634" y="1394"/>
                    <a:pt x="759" y="1394"/>
                  </a:cubicBezTo>
                  <a:cubicBezTo>
                    <a:pt x="884" y="1394"/>
                    <a:pt x="1008" y="1383"/>
                    <a:pt x="1128" y="1361"/>
                  </a:cubicBezTo>
                  <a:lnTo>
                    <a:pt x="1149" y="1361"/>
                  </a:lnTo>
                  <a:cubicBezTo>
                    <a:pt x="1301" y="1838"/>
                    <a:pt x="1626" y="2250"/>
                    <a:pt x="2060" y="2532"/>
                  </a:cubicBezTo>
                  <a:cubicBezTo>
                    <a:pt x="2168" y="2597"/>
                    <a:pt x="2298" y="2641"/>
                    <a:pt x="2450" y="2641"/>
                  </a:cubicBezTo>
                  <a:cubicBezTo>
                    <a:pt x="2493" y="2641"/>
                    <a:pt x="2537" y="2597"/>
                    <a:pt x="2537" y="2554"/>
                  </a:cubicBezTo>
                  <a:lnTo>
                    <a:pt x="2559" y="2402"/>
                  </a:lnTo>
                  <a:cubicBezTo>
                    <a:pt x="2710" y="2467"/>
                    <a:pt x="2862" y="2510"/>
                    <a:pt x="3035" y="2510"/>
                  </a:cubicBezTo>
                  <a:cubicBezTo>
                    <a:pt x="3079" y="2510"/>
                    <a:pt x="3122" y="2489"/>
                    <a:pt x="3144" y="2445"/>
                  </a:cubicBezTo>
                  <a:cubicBezTo>
                    <a:pt x="3166" y="2359"/>
                    <a:pt x="3187" y="2272"/>
                    <a:pt x="3187" y="2185"/>
                  </a:cubicBezTo>
                  <a:cubicBezTo>
                    <a:pt x="3274" y="2207"/>
                    <a:pt x="3382" y="2207"/>
                    <a:pt x="3491" y="2229"/>
                  </a:cubicBezTo>
                  <a:cubicBezTo>
                    <a:pt x="3500" y="2231"/>
                    <a:pt x="3509" y="2232"/>
                    <a:pt x="3517" y="2232"/>
                  </a:cubicBezTo>
                  <a:cubicBezTo>
                    <a:pt x="3586" y="2232"/>
                    <a:pt x="3619" y="2157"/>
                    <a:pt x="3599" y="2099"/>
                  </a:cubicBezTo>
                  <a:cubicBezTo>
                    <a:pt x="3534" y="1752"/>
                    <a:pt x="3404" y="1405"/>
                    <a:pt x="3274" y="1080"/>
                  </a:cubicBezTo>
                  <a:cubicBezTo>
                    <a:pt x="3101" y="711"/>
                    <a:pt x="2819" y="386"/>
                    <a:pt x="2450" y="191"/>
                  </a:cubicBezTo>
                  <a:cubicBezTo>
                    <a:pt x="2207" y="69"/>
                    <a:pt x="1814" y="1"/>
                    <a:pt x="1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169435" y="2349241"/>
              <a:ext cx="52679" cy="44890"/>
            </a:xfrm>
            <a:custGeom>
              <a:avLst/>
              <a:gdLst/>
              <a:ahLst/>
              <a:cxnLst/>
              <a:rect l="l" t="t" r="r" b="b"/>
              <a:pathLst>
                <a:path w="629" h="536" extrusionOk="0">
                  <a:moveTo>
                    <a:pt x="369" y="1"/>
                  </a:moveTo>
                  <a:cubicBezTo>
                    <a:pt x="130" y="1"/>
                    <a:pt x="0" y="282"/>
                    <a:pt x="173" y="456"/>
                  </a:cubicBezTo>
                  <a:cubicBezTo>
                    <a:pt x="229" y="511"/>
                    <a:pt x="295" y="535"/>
                    <a:pt x="359" y="535"/>
                  </a:cubicBezTo>
                  <a:cubicBezTo>
                    <a:pt x="498" y="535"/>
                    <a:pt x="629" y="423"/>
                    <a:pt x="629" y="261"/>
                  </a:cubicBezTo>
                  <a:cubicBezTo>
                    <a:pt x="629" y="109"/>
                    <a:pt x="520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225715" y="2371518"/>
              <a:ext cx="134419" cy="63147"/>
            </a:xfrm>
            <a:custGeom>
              <a:avLst/>
              <a:gdLst/>
              <a:ahLst/>
              <a:cxnLst/>
              <a:rect l="l" t="t" r="r" b="b"/>
              <a:pathLst>
                <a:path w="1605" h="754" extrusionOk="0">
                  <a:moveTo>
                    <a:pt x="1450" y="0"/>
                  </a:moveTo>
                  <a:cubicBezTo>
                    <a:pt x="1316" y="0"/>
                    <a:pt x="1182" y="49"/>
                    <a:pt x="1084" y="146"/>
                  </a:cubicBezTo>
                  <a:cubicBezTo>
                    <a:pt x="1019" y="190"/>
                    <a:pt x="954" y="255"/>
                    <a:pt x="889" y="320"/>
                  </a:cubicBezTo>
                  <a:cubicBezTo>
                    <a:pt x="824" y="407"/>
                    <a:pt x="759" y="472"/>
                    <a:pt x="672" y="515"/>
                  </a:cubicBezTo>
                  <a:cubicBezTo>
                    <a:pt x="521" y="629"/>
                    <a:pt x="320" y="693"/>
                    <a:pt x="127" y="693"/>
                  </a:cubicBezTo>
                  <a:cubicBezTo>
                    <a:pt x="99" y="693"/>
                    <a:pt x="71" y="691"/>
                    <a:pt x="43" y="688"/>
                  </a:cubicBezTo>
                  <a:cubicBezTo>
                    <a:pt x="22" y="688"/>
                    <a:pt x="22" y="688"/>
                    <a:pt x="0" y="710"/>
                  </a:cubicBezTo>
                  <a:cubicBezTo>
                    <a:pt x="0" y="732"/>
                    <a:pt x="22" y="754"/>
                    <a:pt x="43" y="754"/>
                  </a:cubicBezTo>
                  <a:lnTo>
                    <a:pt x="152" y="754"/>
                  </a:lnTo>
                  <a:cubicBezTo>
                    <a:pt x="369" y="754"/>
                    <a:pt x="564" y="688"/>
                    <a:pt x="716" y="580"/>
                  </a:cubicBezTo>
                  <a:cubicBezTo>
                    <a:pt x="802" y="515"/>
                    <a:pt x="867" y="450"/>
                    <a:pt x="932" y="385"/>
                  </a:cubicBezTo>
                  <a:cubicBezTo>
                    <a:pt x="997" y="320"/>
                    <a:pt x="1062" y="255"/>
                    <a:pt x="1127" y="190"/>
                  </a:cubicBezTo>
                  <a:cubicBezTo>
                    <a:pt x="1224" y="109"/>
                    <a:pt x="1344" y="65"/>
                    <a:pt x="1471" y="65"/>
                  </a:cubicBezTo>
                  <a:cubicBezTo>
                    <a:pt x="1515" y="65"/>
                    <a:pt x="1560" y="70"/>
                    <a:pt x="1604" y="81"/>
                  </a:cubicBezTo>
                  <a:cubicBezTo>
                    <a:pt x="1604" y="60"/>
                    <a:pt x="1604" y="38"/>
                    <a:pt x="1583" y="16"/>
                  </a:cubicBezTo>
                  <a:cubicBezTo>
                    <a:pt x="1539" y="6"/>
                    <a:pt x="1495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1926061" y="2592532"/>
              <a:ext cx="109042" cy="101756"/>
            </a:xfrm>
            <a:custGeom>
              <a:avLst/>
              <a:gdLst/>
              <a:ahLst/>
              <a:cxnLst/>
              <a:rect l="l" t="t" r="r" b="b"/>
              <a:pathLst>
                <a:path w="1302" h="1215" fill="none" extrusionOk="0">
                  <a:moveTo>
                    <a:pt x="1" y="1215"/>
                  </a:moveTo>
                  <a:cubicBezTo>
                    <a:pt x="608" y="1020"/>
                    <a:pt x="1063" y="586"/>
                    <a:pt x="1302" y="1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109471" y="2808605"/>
              <a:ext cx="121772" cy="158036"/>
            </a:xfrm>
            <a:custGeom>
              <a:avLst/>
              <a:gdLst/>
              <a:ahLst/>
              <a:cxnLst/>
              <a:rect l="l" t="t" r="r" b="b"/>
              <a:pathLst>
                <a:path w="1454" h="1887" fill="none" extrusionOk="0">
                  <a:moveTo>
                    <a:pt x="1" y="1"/>
                  </a:moveTo>
                  <a:cubicBezTo>
                    <a:pt x="22" y="629"/>
                    <a:pt x="326" y="1215"/>
                    <a:pt x="803" y="1627"/>
                  </a:cubicBezTo>
                  <a:cubicBezTo>
                    <a:pt x="976" y="1800"/>
                    <a:pt x="1215" y="1887"/>
                    <a:pt x="1453" y="1844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1613761" y="2770332"/>
              <a:ext cx="212557" cy="224031"/>
            </a:xfrm>
            <a:custGeom>
              <a:avLst/>
              <a:gdLst/>
              <a:ahLst/>
              <a:cxnLst/>
              <a:rect l="l" t="t" r="r" b="b"/>
              <a:pathLst>
                <a:path w="2538" h="2675" extrusionOk="0">
                  <a:moveTo>
                    <a:pt x="2087" y="0"/>
                  </a:moveTo>
                  <a:cubicBezTo>
                    <a:pt x="1684" y="0"/>
                    <a:pt x="1304" y="152"/>
                    <a:pt x="1020" y="436"/>
                  </a:cubicBezTo>
                  <a:cubicBezTo>
                    <a:pt x="608" y="783"/>
                    <a:pt x="304" y="1195"/>
                    <a:pt x="87" y="1693"/>
                  </a:cubicBezTo>
                  <a:cubicBezTo>
                    <a:pt x="22" y="1824"/>
                    <a:pt x="1" y="1954"/>
                    <a:pt x="1" y="2105"/>
                  </a:cubicBezTo>
                  <a:cubicBezTo>
                    <a:pt x="44" y="2322"/>
                    <a:pt x="218" y="2517"/>
                    <a:pt x="434" y="2604"/>
                  </a:cubicBezTo>
                  <a:cubicBezTo>
                    <a:pt x="594" y="2639"/>
                    <a:pt x="753" y="2675"/>
                    <a:pt x="912" y="2675"/>
                  </a:cubicBezTo>
                  <a:cubicBezTo>
                    <a:pt x="948" y="2675"/>
                    <a:pt x="984" y="2673"/>
                    <a:pt x="1020" y="2669"/>
                  </a:cubicBezTo>
                  <a:cubicBezTo>
                    <a:pt x="1063" y="2669"/>
                    <a:pt x="1106" y="2647"/>
                    <a:pt x="1128" y="2582"/>
                  </a:cubicBezTo>
                  <a:cubicBezTo>
                    <a:pt x="1128" y="2561"/>
                    <a:pt x="1128" y="2517"/>
                    <a:pt x="1128" y="2474"/>
                  </a:cubicBezTo>
                  <a:cubicBezTo>
                    <a:pt x="1258" y="2517"/>
                    <a:pt x="1410" y="2561"/>
                    <a:pt x="1540" y="2604"/>
                  </a:cubicBezTo>
                  <a:cubicBezTo>
                    <a:pt x="1551" y="2609"/>
                    <a:pt x="1562" y="2612"/>
                    <a:pt x="1572" y="2612"/>
                  </a:cubicBezTo>
                  <a:cubicBezTo>
                    <a:pt x="1604" y="2612"/>
                    <a:pt x="1632" y="2588"/>
                    <a:pt x="1648" y="2539"/>
                  </a:cubicBezTo>
                  <a:cubicBezTo>
                    <a:pt x="1692" y="2496"/>
                    <a:pt x="1714" y="2431"/>
                    <a:pt x="1757" y="2366"/>
                  </a:cubicBezTo>
                  <a:cubicBezTo>
                    <a:pt x="1844" y="2431"/>
                    <a:pt x="1974" y="2474"/>
                    <a:pt x="2082" y="2496"/>
                  </a:cubicBezTo>
                  <a:cubicBezTo>
                    <a:pt x="2091" y="2498"/>
                    <a:pt x="2100" y="2499"/>
                    <a:pt x="2109" y="2499"/>
                  </a:cubicBezTo>
                  <a:cubicBezTo>
                    <a:pt x="2181" y="2499"/>
                    <a:pt x="2229" y="2424"/>
                    <a:pt x="2190" y="2366"/>
                  </a:cubicBezTo>
                  <a:cubicBezTo>
                    <a:pt x="2147" y="2192"/>
                    <a:pt x="2125" y="2040"/>
                    <a:pt x="2169" y="1867"/>
                  </a:cubicBezTo>
                  <a:cubicBezTo>
                    <a:pt x="2190" y="1780"/>
                    <a:pt x="2212" y="1693"/>
                    <a:pt x="2256" y="1607"/>
                  </a:cubicBezTo>
                  <a:cubicBezTo>
                    <a:pt x="2429" y="1282"/>
                    <a:pt x="2516" y="935"/>
                    <a:pt x="2516" y="588"/>
                  </a:cubicBezTo>
                  <a:cubicBezTo>
                    <a:pt x="2537" y="479"/>
                    <a:pt x="2516" y="371"/>
                    <a:pt x="2494" y="263"/>
                  </a:cubicBezTo>
                  <a:cubicBezTo>
                    <a:pt x="2429" y="111"/>
                    <a:pt x="2321" y="24"/>
                    <a:pt x="2169" y="2"/>
                  </a:cubicBezTo>
                  <a:cubicBezTo>
                    <a:pt x="2142" y="1"/>
                    <a:pt x="2114" y="0"/>
                    <a:pt x="2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1610160" y="2790432"/>
              <a:ext cx="96313" cy="167165"/>
            </a:xfrm>
            <a:custGeom>
              <a:avLst/>
              <a:gdLst/>
              <a:ahLst/>
              <a:cxnLst/>
              <a:rect l="l" t="t" r="r" b="b"/>
              <a:pathLst>
                <a:path w="1150" h="1996" fill="none" extrusionOk="0">
                  <a:moveTo>
                    <a:pt x="1149" y="1"/>
                  </a:moveTo>
                  <a:cubicBezTo>
                    <a:pt x="694" y="369"/>
                    <a:pt x="347" y="846"/>
                    <a:pt x="109" y="1388"/>
                  </a:cubicBezTo>
                  <a:cubicBezTo>
                    <a:pt x="22" y="1584"/>
                    <a:pt x="0" y="1800"/>
                    <a:pt x="87" y="1996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1791727" y="2765056"/>
              <a:ext cx="47319" cy="205271"/>
            </a:xfrm>
            <a:custGeom>
              <a:avLst/>
              <a:gdLst/>
              <a:ahLst/>
              <a:cxnLst/>
              <a:rect l="l" t="t" r="r" b="b"/>
              <a:pathLst>
                <a:path w="565" h="2451" fill="none" extrusionOk="0">
                  <a:moveTo>
                    <a:pt x="65" y="0"/>
                  </a:moveTo>
                  <a:cubicBezTo>
                    <a:pt x="239" y="65"/>
                    <a:pt x="369" y="195"/>
                    <a:pt x="456" y="369"/>
                  </a:cubicBezTo>
                  <a:cubicBezTo>
                    <a:pt x="564" y="803"/>
                    <a:pt x="261" y="1258"/>
                    <a:pt x="109" y="1670"/>
                  </a:cubicBezTo>
                  <a:cubicBezTo>
                    <a:pt x="0" y="1908"/>
                    <a:pt x="0" y="2190"/>
                    <a:pt x="65" y="2450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1256069" y="2806846"/>
              <a:ext cx="294214" cy="154351"/>
            </a:xfrm>
            <a:custGeom>
              <a:avLst/>
              <a:gdLst/>
              <a:ahLst/>
              <a:cxnLst/>
              <a:rect l="l" t="t" r="r" b="b"/>
              <a:pathLst>
                <a:path w="3513" h="1843" extrusionOk="0">
                  <a:moveTo>
                    <a:pt x="1844" y="0"/>
                  </a:moveTo>
                  <a:cubicBezTo>
                    <a:pt x="1302" y="412"/>
                    <a:pt x="694" y="781"/>
                    <a:pt x="87" y="1084"/>
                  </a:cubicBezTo>
                  <a:cubicBezTo>
                    <a:pt x="1" y="1127"/>
                    <a:pt x="1" y="1257"/>
                    <a:pt x="109" y="1279"/>
                  </a:cubicBezTo>
                  <a:lnTo>
                    <a:pt x="326" y="1344"/>
                  </a:lnTo>
                  <a:cubicBezTo>
                    <a:pt x="326" y="1388"/>
                    <a:pt x="304" y="1431"/>
                    <a:pt x="283" y="1496"/>
                  </a:cubicBezTo>
                  <a:cubicBezTo>
                    <a:pt x="261" y="1561"/>
                    <a:pt x="304" y="1626"/>
                    <a:pt x="369" y="1626"/>
                  </a:cubicBezTo>
                  <a:cubicBezTo>
                    <a:pt x="423" y="1637"/>
                    <a:pt x="478" y="1642"/>
                    <a:pt x="535" y="1642"/>
                  </a:cubicBezTo>
                  <a:cubicBezTo>
                    <a:pt x="591" y="1642"/>
                    <a:pt x="651" y="1637"/>
                    <a:pt x="716" y="1626"/>
                  </a:cubicBezTo>
                  <a:lnTo>
                    <a:pt x="716" y="1626"/>
                  </a:lnTo>
                  <a:cubicBezTo>
                    <a:pt x="694" y="1648"/>
                    <a:pt x="694" y="1691"/>
                    <a:pt x="673" y="1713"/>
                  </a:cubicBezTo>
                  <a:cubicBezTo>
                    <a:pt x="673" y="1778"/>
                    <a:pt x="716" y="1843"/>
                    <a:pt x="803" y="1843"/>
                  </a:cubicBezTo>
                  <a:cubicBezTo>
                    <a:pt x="1800" y="1648"/>
                    <a:pt x="2732" y="1214"/>
                    <a:pt x="3513" y="564"/>
                  </a:cubicBezTo>
                  <a:cubicBezTo>
                    <a:pt x="2993" y="282"/>
                    <a:pt x="2429" y="87"/>
                    <a:pt x="1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1259754" y="2788673"/>
              <a:ext cx="176210" cy="121689"/>
            </a:xfrm>
            <a:custGeom>
              <a:avLst/>
              <a:gdLst/>
              <a:ahLst/>
              <a:cxnLst/>
              <a:rect l="l" t="t" r="r" b="b"/>
              <a:pathLst>
                <a:path w="2104" h="1453" fill="none" extrusionOk="0">
                  <a:moveTo>
                    <a:pt x="2103" y="0"/>
                  </a:moveTo>
                  <a:cubicBezTo>
                    <a:pt x="1539" y="434"/>
                    <a:pt x="954" y="824"/>
                    <a:pt x="347" y="1149"/>
                  </a:cubicBezTo>
                  <a:cubicBezTo>
                    <a:pt x="195" y="1193"/>
                    <a:pt x="65" y="1301"/>
                    <a:pt x="0" y="1453"/>
                  </a:cubicBez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1533864" y="2819492"/>
              <a:ext cx="43717" cy="49161"/>
            </a:xfrm>
            <a:custGeom>
              <a:avLst/>
              <a:gdLst/>
              <a:ahLst/>
              <a:cxnLst/>
              <a:rect l="l" t="t" r="r" b="b"/>
              <a:pathLst>
                <a:path w="522" h="587" fill="none" extrusionOk="0">
                  <a:moveTo>
                    <a:pt x="1" y="586"/>
                  </a:moveTo>
                  <a:lnTo>
                    <a:pt x="521" y="1"/>
                  </a:lnTo>
                </a:path>
              </a:pathLst>
            </a:custGeom>
            <a:solidFill>
              <a:schemeClr val="dk1"/>
            </a:solidFill>
            <a:ln w="542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90372" y="28608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Ben and Lucy.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343205" y="240091"/>
            <a:ext cx="65035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pets does Ben have?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30577" y="4078074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He has 2 rabbits.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23471" y="244006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Now listen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260" y="1036003"/>
            <a:ext cx="4878200" cy="3160320"/>
          </a:xfrm>
          <a:prstGeom prst="rect">
            <a:avLst/>
          </a:prstGeom>
        </p:spPr>
      </p:pic>
      <p:pic>
        <p:nvPicPr>
          <p:cNvPr id="2" name="Track 58">
            <a:hlinkClick r:id="" action="ppaction://media"/>
            <a:extLst>
              <a:ext uri="{FF2B5EF4-FFF2-40B4-BE49-F238E27FC236}">
                <a16:creationId xmlns:a16="http://schemas.microsoft.com/office/drawing/2014/main" id="{238C85C1-C989-BA51-9F6B-174BF8E7B0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40" end="16391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6991" y="2400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133584" y="436881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Linh</a:t>
            </a:r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and Bill.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13456" y="415699"/>
            <a:ext cx="567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pets can you see?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820867" y="4053718"/>
            <a:ext cx="59393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 can see ….goldfish.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258003" y="371121"/>
            <a:ext cx="7108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Whose goldfish are they?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330327" y="4065896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 are </a:t>
            </a:r>
            <a:r>
              <a:rPr lang="en-US" sz="44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Linh’s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327" y="1185140"/>
            <a:ext cx="4699572" cy="3061072"/>
          </a:xfrm>
          <a:prstGeom prst="rect">
            <a:avLst/>
          </a:prstGeom>
        </p:spPr>
      </p:pic>
      <p:pic>
        <p:nvPicPr>
          <p:cNvPr id="3" name="Track 58">
            <a:hlinkClick r:id="" action="ppaction://media"/>
            <a:extLst>
              <a:ext uri="{FF2B5EF4-FFF2-40B4-BE49-F238E27FC236}">
                <a16:creationId xmlns:a16="http://schemas.microsoft.com/office/drawing/2014/main" id="{8CF16762-B3F7-8786-D113-6CCE0004D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91" end="2394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3038" y="353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6" grpId="0"/>
      <p:bldP spid="5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995354" y="4501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again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Track 0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87" y="652596"/>
            <a:ext cx="589644" cy="58964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68" y="1452856"/>
            <a:ext cx="4205317" cy="2724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385" y="1435974"/>
            <a:ext cx="4278655" cy="30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9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1" y="1389759"/>
              <a:ext cx="1153077" cy="1827397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649914" y="470454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 Act and say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68" y="1452856"/>
            <a:ext cx="4205317" cy="27243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385" y="1435974"/>
            <a:ext cx="4278655" cy="300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300</Words>
  <Application>Microsoft Office PowerPoint</Application>
  <PresentationFormat>On-screen Show (16:9)</PresentationFormat>
  <Paragraphs>78</Paragraphs>
  <Slides>21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Roboto Slab Light</vt:lpstr>
      <vt:lpstr>Nougat</vt:lpstr>
      <vt:lpstr>Catamaran</vt:lpstr>
      <vt:lpstr>Script MT Bold</vt:lpstr>
      <vt:lpstr>Vibur</vt:lpstr>
      <vt:lpstr>Comfortaa</vt:lpstr>
      <vt:lpstr>.VnCourier</vt:lpstr>
      <vt:lpstr>Fira Sans Extra Condensed Medium</vt:lpstr>
      <vt:lpstr>Sport Day</vt:lpstr>
      <vt:lpstr>.VnCourier New</vt:lpstr>
      <vt:lpstr>Times New Roman</vt:lpstr>
      <vt:lpstr>Ubuntu</vt:lpstr>
      <vt:lpstr>Work Sans</vt:lpstr>
      <vt:lpstr>Comfortaa Medium</vt:lpstr>
      <vt:lpstr>Learning the Days of the Week by Slidesgo </vt:lpstr>
      <vt:lpstr>1_Learning the Days of the Week by Slidesgo </vt:lpstr>
      <vt:lpstr>My pets Lesson 2 – Part 1,2,3</vt:lpstr>
      <vt:lpstr>5</vt:lpstr>
      <vt:lpstr>Warm-up and review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and wrap-up</vt:lpstr>
      <vt:lpstr>Numbers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John Luong</cp:lastModifiedBy>
  <cp:revision>68</cp:revision>
  <dcterms:modified xsi:type="dcterms:W3CDTF">2025-03-22T02:44:12Z</dcterms:modified>
</cp:coreProperties>
</file>