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39" r:id="rId5"/>
    <p:sldMasterId id="2147483744" r:id="rId6"/>
    <p:sldMasterId id="2147483758" r:id="rId7"/>
    <p:sldMasterId id="2147483793" r:id="rId8"/>
  </p:sldMasterIdLst>
  <p:notesMasterIdLst>
    <p:notesMasterId r:id="rId32"/>
  </p:notesMasterIdLst>
  <p:sldIdLst>
    <p:sldId id="257" r:id="rId9"/>
    <p:sldId id="259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260" r:id="rId18"/>
    <p:sldId id="263" r:id="rId19"/>
    <p:sldId id="268" r:id="rId20"/>
    <p:sldId id="429" r:id="rId21"/>
    <p:sldId id="430" r:id="rId22"/>
    <p:sldId id="420" r:id="rId23"/>
    <p:sldId id="431" r:id="rId24"/>
    <p:sldId id="433" r:id="rId25"/>
    <p:sldId id="432" r:id="rId26"/>
    <p:sldId id="434" r:id="rId27"/>
    <p:sldId id="422" r:id="rId28"/>
    <p:sldId id="435" r:id="rId29"/>
    <p:sldId id="273" r:id="rId30"/>
    <p:sldId id="42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0528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344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141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44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091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1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916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62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5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545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409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43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902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10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25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4667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62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07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2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3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42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43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01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84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659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82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34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77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528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470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785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3907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4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554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69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747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74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4096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0104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6835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954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2875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1189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082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36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9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36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4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04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441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3040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527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5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66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8326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53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3732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080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21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842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019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8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53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3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F9C3498-8529-4CF9-98AA-1B7B53B315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6" y="323849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224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.xml"/><Relationship Id="rId5" Type="http://schemas.openxmlformats.org/officeDocument/2006/relationships/image" Target="../media/image51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g"/><Relationship Id="rId9" Type="http://schemas.openxmlformats.org/officeDocument/2006/relationships/image" Target="../media/image31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24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11" Type="http://schemas.openxmlformats.org/officeDocument/2006/relationships/image" Target="../media/image37.png"/><Relationship Id="rId5" Type="http://schemas.openxmlformats.org/officeDocument/2006/relationships/image" Target="../media/image24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24E0F2-ABBB-45D2-821E-1801D3058A15}"/>
              </a:ext>
            </a:extLst>
          </p:cNvPr>
          <p:cNvSpPr txBox="1"/>
          <p:nvPr/>
        </p:nvSpPr>
        <p:spPr>
          <a:xfrm>
            <a:off x="4705350" y="238125"/>
            <a:ext cx="673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24 tháng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libri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52395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03792"/>
              </p:ext>
            </p:extLst>
          </p:nvPr>
        </p:nvGraphicFramePr>
        <p:xfrm>
          <a:off x="1152526" y="1906174"/>
          <a:ext cx="10248900" cy="381050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lang="en-US" sz="3200" b="1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Đúng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màu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sắc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và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kích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thước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>
                <a:solidFill>
                  <a:srgbClr val="FFFF00"/>
                </a:solidFill>
                <a:ea typeface="SimSun" panose="02010600030101010101" pitchFamily="2" charset="-122"/>
              </a:rPr>
              <a:t>Đẹp, cân đối, chắc 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Calibri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712230"/>
              </p:ext>
            </p:extLst>
          </p:nvPr>
        </p:nvGraphicFramePr>
        <p:xfrm>
          <a:off x="809625" y="247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920386"/>
              </p:ext>
            </p:extLst>
          </p:nvPr>
        </p:nvGraphicFramePr>
        <p:xfrm>
          <a:off x="1238250" y="1348866"/>
          <a:ext cx="9658350" cy="3827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19314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………….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734</Words>
  <Application>Microsoft Office PowerPoint</Application>
  <PresentationFormat>Màn hình rộng</PresentationFormat>
  <Paragraphs>130</Paragraphs>
  <Slides>23</Slides>
  <Notes>18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22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23</vt:i4>
      </vt:variant>
    </vt:vector>
  </HeadingPairs>
  <TitlesOfParts>
    <vt:vector size="53" baseType="lpstr">
      <vt:lpstr>等线</vt:lpstr>
      <vt:lpstr>SimSun</vt:lpstr>
      <vt:lpstr>#9Slide05 SVNClementine</vt:lpstr>
      <vt:lpstr>Alfa Slab One</vt:lpstr>
      <vt:lpstr>Anaheim</vt:lpstr>
      <vt:lpstr>Arial</vt:lpstr>
      <vt:lpstr>Arvo</vt:lpstr>
      <vt:lpstr>Boogaloo</vt:lpstr>
      <vt:lpstr>Calibri</vt:lpstr>
      <vt:lpstr>Cambria</vt:lpstr>
      <vt:lpstr>Catamaran</vt:lpstr>
      <vt:lpstr>Euphoria Script</vt:lpstr>
      <vt:lpstr>Mouse Memoirs</vt:lpstr>
      <vt:lpstr>Nunito Light</vt:lpstr>
      <vt:lpstr>PT Sans</vt:lpstr>
      <vt:lpstr>Raleway</vt:lpstr>
      <vt:lpstr>Roboto Condensed Light</vt:lpstr>
      <vt:lpstr>Spartan</vt:lpstr>
      <vt:lpstr>SVN-Ziclets</vt:lpstr>
      <vt:lpstr>Times New Roman</vt:lpstr>
      <vt:lpstr>Wingdings</vt:lpstr>
      <vt:lpstr>字魂36号-正文宋楷</vt:lpstr>
      <vt:lpstr>Office 主题​​</vt:lpstr>
      <vt:lpstr>School Bus Drivers Day by Slidesgo</vt:lpstr>
      <vt:lpstr>Walk to School Day by Slidesgo</vt:lpstr>
      <vt:lpstr>1_School Bus Drivers Day by Slidesgo</vt:lpstr>
      <vt:lpstr>1_Walk to School Day by Slidesgo</vt:lpstr>
      <vt:lpstr>2_Office Theme</vt:lpstr>
      <vt:lpstr>2_Walk to School Day by Slidesgo</vt:lpstr>
      <vt:lpstr>sách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21</cp:revision>
  <dcterms:created xsi:type="dcterms:W3CDTF">2023-01-15T11:49:21Z</dcterms:created>
  <dcterms:modified xsi:type="dcterms:W3CDTF">2025-03-23T16:03:22Z</dcterms:modified>
</cp:coreProperties>
</file>