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699" r:id="rId3"/>
  </p:sldMasterIdLst>
  <p:notesMasterIdLst>
    <p:notesMasterId r:id="rId24"/>
  </p:notesMasterIdLst>
  <p:sldIdLst>
    <p:sldId id="324" r:id="rId4"/>
    <p:sldId id="326" r:id="rId5"/>
    <p:sldId id="325" r:id="rId6"/>
    <p:sldId id="438" r:id="rId7"/>
    <p:sldId id="445" r:id="rId8"/>
    <p:sldId id="436" r:id="rId9"/>
    <p:sldId id="446" r:id="rId10"/>
    <p:sldId id="447" r:id="rId11"/>
    <p:sldId id="421" r:id="rId12"/>
    <p:sldId id="2673" r:id="rId13"/>
    <p:sldId id="2676" r:id="rId14"/>
    <p:sldId id="2675" r:id="rId15"/>
    <p:sldId id="439" r:id="rId16"/>
    <p:sldId id="441" r:id="rId17"/>
    <p:sldId id="2677" r:id="rId18"/>
    <p:sldId id="2678" r:id="rId19"/>
    <p:sldId id="2679" r:id="rId20"/>
    <p:sldId id="443" r:id="rId21"/>
    <p:sldId id="444"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4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87880-7EB1-4F69-8B4C-5DA36375D7EF}"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46ACC-AE9B-4A9B-B510-999D01E2E401}" type="slidenum">
              <a:rPr lang="en-US" smtClean="0"/>
              <a:t>‹#›</a:t>
            </a:fld>
            <a:endParaRPr lang="en-US"/>
          </a:p>
        </p:txBody>
      </p:sp>
    </p:spTree>
    <p:extLst>
      <p:ext uri="{BB962C8B-B14F-4D97-AF65-F5344CB8AC3E}">
        <p14:creationId xmlns:p14="http://schemas.microsoft.com/office/powerpoint/2010/main" val="82908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0E16-959C-4F4C-9405-8126F9AE4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18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2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20378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82100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19172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68909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797242"/>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73732275"/>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29/03/2025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933720"/>
      </p:ext>
    </p:extLst>
  </p:cSld>
  <p:clrMapOvr>
    <a:masterClrMapping/>
  </p:clrMapOvr>
  <p:transition spd="slow">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315614"/>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88513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444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7640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07260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450950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15680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62421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5199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239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66490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8057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87968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8631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8105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7594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27582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6039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653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172832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342358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520169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753183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9118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329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453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3/29/2025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1544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996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3/29/2025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76336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581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3/29/2025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86972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3.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879AEB-DDDE-AD8B-0D71-E388EFE2BDA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52575" y="304800"/>
            <a:ext cx="1295400" cy="1295400"/>
          </a:xfrm>
          <a:prstGeom prst="rect">
            <a:avLst/>
          </a:prstGeom>
        </p:spPr>
      </p:pic>
    </p:spTree>
    <p:extLst>
      <p:ext uri="{BB962C8B-B14F-4D97-AF65-F5344CB8AC3E}">
        <p14:creationId xmlns:p14="http://schemas.microsoft.com/office/powerpoint/2010/main" val="211134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spTree>
    <p:extLst>
      <p:ext uri="{BB962C8B-B14F-4D97-AF65-F5344CB8AC3E}">
        <p14:creationId xmlns:p14="http://schemas.microsoft.com/office/powerpoint/2010/main" val="207063922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928887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533525" y="850891"/>
            <a:ext cx="9524999" cy="3425834"/>
          </a:xfrm>
          <a:custGeom>
            <a:avLst/>
            <a:gdLst>
              <a:gd name="connsiteX0" fmla="*/ 0 w 9524999"/>
              <a:gd name="connsiteY0" fmla="*/ 342926 h 3425834"/>
              <a:gd name="connsiteX1" fmla="*/ 342926 w 9524999"/>
              <a:gd name="connsiteY1" fmla="*/ 0 h 3425834"/>
              <a:gd name="connsiteX2" fmla="*/ 9182073 w 9524999"/>
              <a:gd name="connsiteY2" fmla="*/ 0 h 3425834"/>
              <a:gd name="connsiteX3" fmla="*/ 9524999 w 9524999"/>
              <a:gd name="connsiteY3" fmla="*/ 342926 h 3425834"/>
              <a:gd name="connsiteX4" fmla="*/ 9524999 w 9524999"/>
              <a:gd name="connsiteY4" fmla="*/ 3082908 h 3425834"/>
              <a:gd name="connsiteX5" fmla="*/ 9182073 w 9524999"/>
              <a:gd name="connsiteY5" fmla="*/ 3425834 h 3425834"/>
              <a:gd name="connsiteX6" fmla="*/ 342926 w 9524999"/>
              <a:gd name="connsiteY6" fmla="*/ 3425834 h 3425834"/>
              <a:gd name="connsiteX7" fmla="*/ 0 w 9524999"/>
              <a:gd name="connsiteY7" fmla="*/ 3082908 h 3425834"/>
              <a:gd name="connsiteX8" fmla="*/ 0 w 9524999"/>
              <a:gd name="connsiteY8" fmla="*/ 342926 h 342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3425834" fill="none" extrusionOk="0">
                <a:moveTo>
                  <a:pt x="0" y="342926"/>
                </a:moveTo>
                <a:cubicBezTo>
                  <a:pt x="735" y="160872"/>
                  <a:pt x="170913" y="-12793"/>
                  <a:pt x="342926" y="0"/>
                </a:cubicBezTo>
                <a:cubicBezTo>
                  <a:pt x="3667563" y="139772"/>
                  <a:pt x="6849489" y="14259"/>
                  <a:pt x="9182073" y="0"/>
                </a:cubicBezTo>
                <a:cubicBezTo>
                  <a:pt x="9365940" y="-922"/>
                  <a:pt x="9530813" y="148799"/>
                  <a:pt x="9524999" y="342926"/>
                </a:cubicBezTo>
                <a:cubicBezTo>
                  <a:pt x="9484547" y="1450969"/>
                  <a:pt x="9632072" y="1930475"/>
                  <a:pt x="9524999" y="3082908"/>
                </a:cubicBezTo>
                <a:cubicBezTo>
                  <a:pt x="9499643" y="3299234"/>
                  <a:pt x="9405604" y="3424606"/>
                  <a:pt x="9182073" y="3425834"/>
                </a:cubicBezTo>
                <a:cubicBezTo>
                  <a:pt x="4980559" y="3313880"/>
                  <a:pt x="1401277" y="3399601"/>
                  <a:pt x="342926" y="3425834"/>
                </a:cubicBezTo>
                <a:cubicBezTo>
                  <a:pt x="152518" y="3419347"/>
                  <a:pt x="773" y="3309029"/>
                  <a:pt x="0" y="3082908"/>
                </a:cubicBezTo>
                <a:cubicBezTo>
                  <a:pt x="-155877" y="1715299"/>
                  <a:pt x="-40573" y="1586269"/>
                  <a:pt x="0" y="342926"/>
                </a:cubicBezTo>
                <a:close/>
              </a:path>
              <a:path w="9524999" h="3425834" stroke="0" extrusionOk="0">
                <a:moveTo>
                  <a:pt x="0" y="342926"/>
                </a:moveTo>
                <a:cubicBezTo>
                  <a:pt x="-3235" y="119349"/>
                  <a:pt x="177803" y="20149"/>
                  <a:pt x="342926" y="0"/>
                </a:cubicBezTo>
                <a:cubicBezTo>
                  <a:pt x="2739433" y="-123725"/>
                  <a:pt x="4892480" y="31472"/>
                  <a:pt x="9182073" y="0"/>
                </a:cubicBezTo>
                <a:cubicBezTo>
                  <a:pt x="9334894" y="2104"/>
                  <a:pt x="9538885" y="172572"/>
                  <a:pt x="9524999" y="342926"/>
                </a:cubicBezTo>
                <a:cubicBezTo>
                  <a:pt x="9442633" y="1706008"/>
                  <a:pt x="9691172" y="1766186"/>
                  <a:pt x="9524999" y="3082908"/>
                </a:cubicBezTo>
                <a:cubicBezTo>
                  <a:pt x="9512949" y="3292537"/>
                  <a:pt x="9350338" y="3403247"/>
                  <a:pt x="9182073" y="3425834"/>
                </a:cubicBezTo>
                <a:cubicBezTo>
                  <a:pt x="6170576" y="3362565"/>
                  <a:pt x="2033082" y="3288008"/>
                  <a:pt x="342926" y="3425834"/>
                </a:cubicBezTo>
                <a:cubicBezTo>
                  <a:pt x="138614" y="3393658"/>
                  <a:pt x="22740" y="3274183"/>
                  <a:pt x="0" y="3082908"/>
                </a:cubicBezTo>
                <a:cubicBezTo>
                  <a:pt x="-143197" y="2701994"/>
                  <a:pt x="-97552" y="1070332"/>
                  <a:pt x="0" y="34292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8" name="Picture 337">
            <a:extLst>
              <a:ext uri="{FF2B5EF4-FFF2-40B4-BE49-F238E27FC236}">
                <a16:creationId xmlns:a16="http://schemas.microsoft.com/office/drawing/2014/main" id="{CF24169A-1C9E-4543-8182-A057120C0B3E}"/>
              </a:ext>
            </a:extLst>
          </p:cNvPr>
          <p:cNvPicPr>
            <a:picLocks noChangeAspect="1"/>
          </p:cNvPicPr>
          <p:nvPr/>
        </p:nvPicPr>
        <p:blipFill>
          <a:blip r:embed="rId2"/>
          <a:stretch>
            <a:fillRect/>
          </a:stretch>
        </p:blipFill>
        <p:spPr>
          <a:xfrm>
            <a:off x="4545685" y="1104365"/>
            <a:ext cx="3084843" cy="1170533"/>
          </a:xfrm>
          <a:prstGeom prst="rect">
            <a:avLst/>
          </a:prstGeom>
        </p:spPr>
      </p:pic>
      <p:pic>
        <p:nvPicPr>
          <p:cNvPr id="339" name="图片 11">
            <a:extLst>
              <a:ext uri="{FF2B5EF4-FFF2-40B4-BE49-F238E27FC236}">
                <a16:creationId xmlns:a16="http://schemas.microsoft.com/office/drawing/2014/main" id="{E442A3BA-B9CA-4FD5-A675-A13EDE1EA8E3}"/>
              </a:ext>
            </a:extLst>
          </p:cNvPr>
          <p:cNvPicPr>
            <a:picLocks noChangeAspect="1"/>
          </p:cNvPicPr>
          <p:nvPr/>
        </p:nvPicPr>
        <p:blipFill>
          <a:blip r:embed="rId3" cstate="screen"/>
          <a:stretch>
            <a:fillRect/>
          </a:stretch>
        </p:blipFill>
        <p:spPr>
          <a:xfrm>
            <a:off x="166170" y="44158"/>
            <a:ext cx="2291157" cy="2081349"/>
          </a:xfrm>
          <a:prstGeom prst="rect">
            <a:avLst/>
          </a:prstGeom>
        </p:spPr>
      </p:pic>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4B932571-6E22-64CE-CC25-C9A5EE7171EF}"/>
              </a:ext>
            </a:extLst>
          </p:cNvPr>
          <p:cNvSpPr txBox="1"/>
          <p:nvPr/>
        </p:nvSpPr>
        <p:spPr>
          <a:xfrm>
            <a:off x="5581650" y="3590925"/>
            <a:ext cx="18002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Tiết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2)</a:t>
            </a:r>
          </a:p>
        </p:txBody>
      </p:sp>
      <p:pic>
        <p:nvPicPr>
          <p:cNvPr id="4" name="Picture 3">
            <a:extLst>
              <a:ext uri="{FF2B5EF4-FFF2-40B4-BE49-F238E27FC236}">
                <a16:creationId xmlns:a16="http://schemas.microsoft.com/office/drawing/2014/main" id="{B0CDFA21-3448-30CA-14A2-C9DE28C8B2FF}"/>
              </a:ext>
            </a:extLst>
          </p:cNvPr>
          <p:cNvPicPr>
            <a:picLocks noChangeAspect="1"/>
          </p:cNvPicPr>
          <p:nvPr/>
        </p:nvPicPr>
        <p:blipFill>
          <a:blip r:embed="rId4"/>
          <a:stretch>
            <a:fillRect/>
          </a:stretch>
        </p:blipFill>
        <p:spPr>
          <a:xfrm>
            <a:off x="1716765" y="1839773"/>
            <a:ext cx="9272820" cy="1749704"/>
          </a:xfrm>
          <a:prstGeom prst="rect">
            <a:avLst/>
          </a:prstGeom>
        </p:spPr>
      </p:pic>
      <p:sp>
        <p:nvSpPr>
          <p:cNvPr id="5" name="Oval 4">
            <a:extLst>
              <a:ext uri="{FF2B5EF4-FFF2-40B4-BE49-F238E27FC236}">
                <a16:creationId xmlns:a16="http://schemas.microsoft.com/office/drawing/2014/main" id="{7D9CD094-CDD6-2CE0-EC36-63CAAF57B09F}"/>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06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23 459 + 45 816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23 459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648075" y="2634474"/>
            <a:ext cx="514403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45 816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7" name="Oval 76">
            <a:extLst>
              <a:ext uri="{FF2B5EF4-FFF2-40B4-BE49-F238E27FC236}">
                <a16:creationId xmlns:a16="http://schemas.microsoft.com/office/drawing/2014/main" id="{4E896C23-AE77-405E-A0B2-78A9A88BDC07}"/>
              </a:ext>
            </a:extLst>
          </p:cNvPr>
          <p:cNvSpPr/>
          <p:nvPr/>
        </p:nvSpPr>
        <p:spPr>
          <a:xfrm>
            <a:off x="6605736" y="27720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2" name="Oval 1">
            <a:extLst>
              <a:ext uri="{FF2B5EF4-FFF2-40B4-BE49-F238E27FC236}">
                <a16:creationId xmlns:a16="http://schemas.microsoft.com/office/drawing/2014/main" id="{1A58305A-7C6A-2991-C643-FC7513D7901A}"/>
              </a:ext>
            </a:extLst>
          </p:cNvPr>
          <p:cNvSpPr/>
          <p:nvPr/>
        </p:nvSpPr>
        <p:spPr>
          <a:xfrm>
            <a:off x="4662636" y="26863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05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82 750 + 643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82 750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5686425" y="2634474"/>
            <a:ext cx="310568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643</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7" name="Oval 76">
            <a:extLst>
              <a:ext uri="{FF2B5EF4-FFF2-40B4-BE49-F238E27FC236}">
                <a16:creationId xmlns:a16="http://schemas.microsoft.com/office/drawing/2014/main" id="{4E896C23-AE77-405E-A0B2-78A9A88BDC07}"/>
              </a:ext>
            </a:extLst>
          </p:cNvPr>
          <p:cNvSpPr/>
          <p:nvPr/>
        </p:nvSpPr>
        <p:spPr>
          <a:xfrm>
            <a:off x="4653111" y="27339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Tree>
    <p:extLst>
      <p:ext uri="{BB962C8B-B14F-4D97-AF65-F5344CB8AC3E}">
        <p14:creationId xmlns:p14="http://schemas.microsoft.com/office/powerpoint/2010/main" val="77959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par>
                          <p:cTn id="46" fill="hold">
                            <p:stCondLst>
                              <p:cond delay="500"/>
                            </p:stCondLst>
                            <p:childTnLst>
                              <p:par>
                                <p:cTn id="47" presetID="10" presetClass="exit" presetSubtype="0" fill="hold" grpId="1" nodeType="afterEffect">
                                  <p:stCondLst>
                                    <p:cond delay="0"/>
                                  </p:stCondLst>
                                  <p:childTnLst>
                                    <p:animEffect transition="out" filter="fade">
                                      <p:cBhvr>
                                        <p:cTn id="48" dur="500"/>
                                        <p:tgtEl>
                                          <p:spTgt spid="77"/>
                                        </p:tgtEl>
                                      </p:cBhvr>
                                    </p:animEffect>
                                    <p:set>
                                      <p:cBhvr>
                                        <p:cTn id="49" dur="1" fill="hold">
                                          <p:stCondLst>
                                            <p:cond delay="499"/>
                                          </p:stCondLst>
                                        </p:cTn>
                                        <p:tgtEl>
                                          <p:spTgt spid="7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up)">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3 548 + 94 627</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95799" y="1397872"/>
            <a:ext cx="370717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3 548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810000" y="2624949"/>
            <a:ext cx="6296025"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94 627</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739717" y="256567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07204"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5</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TextBox 66">
            <a:extLst>
              <a:ext uri="{FF2B5EF4-FFF2-40B4-BE49-F238E27FC236}">
                <a16:creationId xmlns:a16="http://schemas.microsoft.com/office/drawing/2014/main" id="{13265650-E745-4115-8019-6E26B1648DC4}"/>
              </a:ext>
            </a:extLst>
          </p:cNvPr>
          <p:cNvSpPr txBox="1"/>
          <p:nvPr/>
        </p:nvSpPr>
        <p:spPr>
          <a:xfrm>
            <a:off x="6487541" y="383484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70584"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672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7" name="Oval 76">
            <a:extLst>
              <a:ext uri="{FF2B5EF4-FFF2-40B4-BE49-F238E27FC236}">
                <a16:creationId xmlns:a16="http://schemas.microsoft.com/office/drawing/2014/main" id="{4E896C23-AE77-405E-A0B2-78A9A88BDC07}"/>
              </a:ext>
            </a:extLst>
          </p:cNvPr>
          <p:cNvSpPr/>
          <p:nvPr/>
        </p:nvSpPr>
        <p:spPr>
          <a:xfrm>
            <a:off x="6767661"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730192" y="25751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Oval 1">
            <a:extLst>
              <a:ext uri="{FF2B5EF4-FFF2-40B4-BE49-F238E27FC236}">
                <a16:creationId xmlns:a16="http://schemas.microsoft.com/office/drawing/2014/main" id="{027AAAF1-B4AC-E772-8D91-84D9A1BD8272}"/>
              </a:ext>
            </a:extLst>
          </p:cNvPr>
          <p:cNvSpPr/>
          <p:nvPr/>
        </p:nvSpPr>
        <p:spPr>
          <a:xfrm>
            <a:off x="4891236"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196643-4247-D8C6-29C3-8C29789FA07D}"/>
              </a:ext>
            </a:extLst>
          </p:cNvPr>
          <p:cNvSpPr txBox="1"/>
          <p:nvPr/>
        </p:nvSpPr>
        <p:spPr>
          <a:xfrm>
            <a:off x="38671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extLst>
      <p:ext uri="{BB962C8B-B14F-4D97-AF65-F5344CB8AC3E}">
        <p14:creationId xmlns:p14="http://schemas.microsoft.com/office/powerpoint/2010/main" val="249265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2" grpId="0" animBg="1"/>
      <p:bldP spid="2"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Tính giá trị của biểu thức:</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F0E8A7CB-52BA-2FE7-B9FD-80EE22EE30AD}"/>
              </a:ext>
            </a:extLst>
          </p:cNvPr>
          <p:cNvPicPr>
            <a:picLocks noChangeAspect="1"/>
          </p:cNvPicPr>
          <p:nvPr/>
        </p:nvPicPr>
        <p:blipFill>
          <a:blip r:embed="rId2"/>
          <a:stretch>
            <a:fillRect/>
          </a:stretch>
        </p:blipFill>
        <p:spPr>
          <a:xfrm>
            <a:off x="1724025" y="1500187"/>
            <a:ext cx="8724900" cy="2924175"/>
          </a:xfrm>
          <a:prstGeom prst="rect">
            <a:avLst/>
          </a:prstGeom>
        </p:spPr>
      </p:pic>
      <p:sp>
        <p:nvSpPr>
          <p:cNvPr id="5" name="Oval 4">
            <a:extLst>
              <a:ext uri="{FF2B5EF4-FFF2-40B4-BE49-F238E27FC236}">
                <a16:creationId xmlns:a16="http://schemas.microsoft.com/office/drawing/2014/main" id="{FD78E3E5-81A8-E717-811F-ADB296194FC8}"/>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3114675" y="1066800"/>
            <a:ext cx="8239125" cy="1754326"/>
          </a:xfrm>
          <a:prstGeom prst="rect">
            <a:avLst/>
          </a:prstGeom>
          <a:noFill/>
        </p:spPr>
        <p:txBody>
          <a:bodyPr wrap="square" rtlCol="0">
            <a:spAutoFit/>
          </a:bodyPr>
          <a:lstStyle/>
          <a:p>
            <a:pPr algn="just"/>
            <a:r>
              <a:rPr lang="pt-BR" sz="3600" b="1" dirty="0">
                <a:solidFill>
                  <a:srgbClr val="002060"/>
                </a:solidFill>
              </a:rPr>
              <a:t>a) 35 000 + 27 000 + 13 000</a:t>
            </a:r>
          </a:p>
          <a:p>
            <a:pPr algn="just"/>
            <a:r>
              <a:rPr lang="pt-BR" sz="3600" b="1" dirty="0">
                <a:solidFill>
                  <a:srgbClr val="002060"/>
                </a:solidFill>
              </a:rPr>
              <a:t>= 62 000 + 13 000</a:t>
            </a:r>
          </a:p>
          <a:p>
            <a:pPr algn="just"/>
            <a:r>
              <a:rPr lang="pt-BR" sz="3600" b="1" dirty="0">
                <a:solidFill>
                  <a:srgbClr val="002060"/>
                </a:solidFill>
              </a:rPr>
              <a:t>= 75 000</a:t>
            </a:r>
            <a:endParaRPr lang="en-US" sz="3600" b="1" dirty="0">
              <a:solidFill>
                <a:srgbClr val="002060"/>
              </a:solidFill>
            </a:endParaRPr>
          </a:p>
        </p:txBody>
      </p:sp>
      <p:sp>
        <p:nvSpPr>
          <p:cNvPr id="7" name="TextBox 6">
            <a:extLst>
              <a:ext uri="{FF2B5EF4-FFF2-40B4-BE49-F238E27FC236}">
                <a16:creationId xmlns:a16="http://schemas.microsoft.com/office/drawing/2014/main" id="{3E298039-E765-3264-5C21-764E60967E9D}"/>
              </a:ext>
            </a:extLst>
          </p:cNvPr>
          <p:cNvSpPr txBox="1"/>
          <p:nvPr/>
        </p:nvSpPr>
        <p:spPr>
          <a:xfrm>
            <a:off x="3152775" y="3028950"/>
            <a:ext cx="8239125" cy="1754326"/>
          </a:xfrm>
          <a:prstGeom prst="rect">
            <a:avLst/>
          </a:prstGeom>
          <a:noFill/>
        </p:spPr>
        <p:txBody>
          <a:bodyPr wrap="square" rtlCol="0">
            <a:spAutoFit/>
          </a:bodyPr>
          <a:lstStyle/>
          <a:p>
            <a:pPr algn="just"/>
            <a:r>
              <a:rPr lang="pl-PL" sz="3600" b="1" dirty="0">
                <a:solidFill>
                  <a:srgbClr val="002060"/>
                </a:solidFill>
              </a:rPr>
              <a:t>b) 20 500 + 50 900 + 8 500</a:t>
            </a:r>
          </a:p>
          <a:p>
            <a:pPr algn="just"/>
            <a:r>
              <a:rPr lang="pl-PL" sz="3600" b="1" dirty="0">
                <a:solidFill>
                  <a:srgbClr val="002060"/>
                </a:solidFill>
              </a:rPr>
              <a:t>= 71 400 + 8 500 </a:t>
            </a:r>
          </a:p>
          <a:p>
            <a:pPr algn="just"/>
            <a:r>
              <a:rPr lang="pl-PL" sz="3600" b="1" dirty="0">
                <a:solidFill>
                  <a:srgbClr val="002060"/>
                </a:solidFill>
              </a:rPr>
              <a:t>= 79 900</a:t>
            </a:r>
            <a:endParaRPr lang="en-US" sz="3600" b="1" dirty="0">
              <a:solidFill>
                <a:srgbClr val="002060"/>
              </a:solidFill>
            </a:endParaRPr>
          </a:p>
        </p:txBody>
      </p:sp>
      <p:sp>
        <p:nvSpPr>
          <p:cNvPr id="3" name="Oval 2">
            <a:extLst>
              <a:ext uri="{FF2B5EF4-FFF2-40B4-BE49-F238E27FC236}">
                <a16:creationId xmlns:a16="http://schemas.microsoft.com/office/drawing/2014/main" id="{D81F6E98-EB82-1F8A-8EDB-FC4EBFB27379}"/>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40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2062103"/>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pitchFamily="34" charset="0"/>
                <a:cs typeface="Calibri" panose="020F0502020204030204" pitchFamily="34" charset="0"/>
              </a:rPr>
              <a:t>Trong một hồ nuôi cá của bác Tư, lần thứ nhất bác thả xuống hồ 10 800 con cá ba sa, lần thứ hai bác thả nhiều hơn lần thứ nhất 950 con cá ba sa. Hỏi cả hai lần bác tư đã thả xuống hồ bao nhiêu con cá ba sa?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FC5FEAD-B18C-BD1F-6B8D-BAB212D59012}"/>
              </a:ext>
            </a:extLst>
          </p:cNvPr>
          <p:cNvPicPr>
            <a:picLocks noChangeAspect="1"/>
          </p:cNvPicPr>
          <p:nvPr/>
        </p:nvPicPr>
        <p:blipFill>
          <a:blip r:embed="rId2"/>
          <a:stretch>
            <a:fillRect/>
          </a:stretch>
        </p:blipFill>
        <p:spPr>
          <a:xfrm>
            <a:off x="2333625" y="2662237"/>
            <a:ext cx="8705850" cy="3724275"/>
          </a:xfrm>
          <a:prstGeom prst="rect">
            <a:avLst/>
          </a:prstGeom>
        </p:spPr>
      </p:pic>
      <p:cxnSp>
        <p:nvCxnSpPr>
          <p:cNvPr id="9" name="Straight Connector 8">
            <a:extLst>
              <a:ext uri="{FF2B5EF4-FFF2-40B4-BE49-F238E27FC236}">
                <a16:creationId xmlns:a16="http://schemas.microsoft.com/office/drawing/2014/main" id="{8A49904F-8C11-FA57-2895-BC12639D17F5}"/>
              </a:ext>
            </a:extLst>
          </p:cNvPr>
          <p:cNvCxnSpPr/>
          <p:nvPr/>
        </p:nvCxnSpPr>
        <p:spPr>
          <a:xfrm>
            <a:off x="6943725" y="1019175"/>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A2A2A6-FB36-619E-AFA0-338D30F354EC}"/>
              </a:ext>
            </a:extLst>
          </p:cNvPr>
          <p:cNvCxnSpPr/>
          <p:nvPr/>
        </p:nvCxnSpPr>
        <p:spPr>
          <a:xfrm>
            <a:off x="1190625" y="1524000"/>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A90437-B922-5E1F-5C3C-3D2D4BE72D66}"/>
              </a:ext>
            </a:extLst>
          </p:cNvPr>
          <p:cNvCxnSpPr>
            <a:cxnSpLocks/>
          </p:cNvCxnSpPr>
          <p:nvPr/>
        </p:nvCxnSpPr>
        <p:spPr>
          <a:xfrm>
            <a:off x="4714875" y="1514475"/>
            <a:ext cx="5048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64BFA0-2593-1544-C006-D047036F2276}"/>
              </a:ext>
            </a:extLst>
          </p:cNvPr>
          <p:cNvCxnSpPr>
            <a:cxnSpLocks/>
          </p:cNvCxnSpPr>
          <p:nvPr/>
        </p:nvCxnSpPr>
        <p:spPr>
          <a:xfrm>
            <a:off x="1190625" y="1990725"/>
            <a:ext cx="3114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92A88F-9A71-2425-C9B7-93E48863E6C1}"/>
              </a:ext>
            </a:extLst>
          </p:cNvPr>
          <p:cNvCxnSpPr>
            <a:cxnSpLocks/>
          </p:cNvCxnSpPr>
          <p:nvPr/>
        </p:nvCxnSpPr>
        <p:spPr>
          <a:xfrm>
            <a:off x="5153025" y="2009775"/>
            <a:ext cx="1628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460F45-EB7F-82EC-213F-6CC0F554E863}"/>
              </a:ext>
            </a:extLst>
          </p:cNvPr>
          <p:cNvCxnSpPr>
            <a:cxnSpLocks/>
          </p:cNvCxnSpPr>
          <p:nvPr/>
        </p:nvCxnSpPr>
        <p:spPr>
          <a:xfrm>
            <a:off x="8343900" y="2028825"/>
            <a:ext cx="3533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1023DC-AF3C-32D6-0B6B-553F7BACD09C}"/>
              </a:ext>
            </a:extLst>
          </p:cNvPr>
          <p:cNvCxnSpPr>
            <a:cxnSpLocks/>
          </p:cNvCxnSpPr>
          <p:nvPr/>
        </p:nvCxnSpPr>
        <p:spPr>
          <a:xfrm>
            <a:off x="1123950" y="253365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D306E97-1446-3927-12DA-86DF7A6C71C0}"/>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429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1581151" y="1066800"/>
            <a:ext cx="9772650" cy="3416320"/>
          </a:xfrm>
          <a:prstGeom prst="rect">
            <a:avLst/>
          </a:prstGeom>
          <a:noFill/>
        </p:spPr>
        <p:txBody>
          <a:bodyPr wrap="square" rtlCol="0">
            <a:spAutoFit/>
          </a:bodyPr>
          <a:lstStyle/>
          <a:p>
            <a:pPr lvl="0" algn="ctr"/>
            <a:r>
              <a:rPr lang="vi-VN" sz="3600" b="1" u="sng" dirty="0">
                <a:solidFill>
                  <a:srgbClr val="002060"/>
                </a:solidFill>
                <a:latin typeface="Calibri" panose="020F0502020204030204"/>
              </a:rPr>
              <a:t>Bài giải</a:t>
            </a:r>
            <a:r>
              <a:rPr lang="en-US" sz="3600" b="1" u="sng" dirty="0">
                <a:solidFill>
                  <a:srgbClr val="002060"/>
                </a:solidFill>
                <a:latin typeface="Calibri" panose="020F0502020204030204"/>
              </a:rPr>
              <a:t>:</a:t>
            </a:r>
            <a:endParaRPr lang="vi-VN" sz="3600" b="1" u="sng" dirty="0">
              <a:solidFill>
                <a:srgbClr val="002060"/>
              </a:solidFill>
              <a:latin typeface="Calibri" panose="020F0502020204030204"/>
            </a:endParaRPr>
          </a:p>
          <a:p>
            <a:pPr lvl="0" algn="ctr"/>
            <a:r>
              <a:rPr lang="vi-VN" sz="3600" b="1" dirty="0">
                <a:solidFill>
                  <a:srgbClr val="002060"/>
                </a:solidFill>
                <a:latin typeface="Calibri" panose="020F0502020204030204"/>
              </a:rPr>
              <a:t>Số cá ba sa bác Tư thả xuống hồ lần thứ hai là:</a:t>
            </a:r>
          </a:p>
          <a:p>
            <a:pPr lvl="0" algn="ctr"/>
            <a:r>
              <a:rPr lang="vi-VN" sz="3600" b="1" dirty="0">
                <a:solidFill>
                  <a:srgbClr val="002060"/>
                </a:solidFill>
                <a:latin typeface="Calibri" panose="020F0502020204030204"/>
              </a:rPr>
              <a:t>10 800 + 950 = 11 750 (con cá)</a:t>
            </a:r>
          </a:p>
          <a:p>
            <a:pPr lvl="0" algn="ctr"/>
            <a:r>
              <a:rPr lang="vi-VN" sz="3600" b="1" dirty="0">
                <a:solidFill>
                  <a:srgbClr val="002060"/>
                </a:solidFill>
                <a:latin typeface="Calibri" panose="020F0502020204030204"/>
              </a:rPr>
              <a:t>Số cá ba sa bác Tư thả xuống h</a:t>
            </a:r>
            <a:r>
              <a:rPr lang="en-US" sz="3600" b="1" dirty="0">
                <a:solidFill>
                  <a:srgbClr val="002060"/>
                </a:solidFill>
                <a:latin typeface="Calibri" panose="020F0502020204030204"/>
              </a:rPr>
              <a:t>ồ</a:t>
            </a:r>
            <a:r>
              <a:rPr lang="vi-VN" sz="3600" b="1" dirty="0">
                <a:solidFill>
                  <a:srgbClr val="002060"/>
                </a:solidFill>
                <a:latin typeface="Calibri" panose="020F0502020204030204"/>
              </a:rPr>
              <a:t> có tất cả là:</a:t>
            </a:r>
          </a:p>
          <a:p>
            <a:pPr lvl="0" algn="ctr"/>
            <a:r>
              <a:rPr lang="vi-VN" sz="3600" b="1" dirty="0">
                <a:solidFill>
                  <a:srgbClr val="002060"/>
                </a:solidFill>
                <a:latin typeface="Calibri" panose="020F0502020204030204"/>
              </a:rPr>
              <a:t>10 800 + 11 750 = 22 550 (con cá)</a:t>
            </a:r>
          </a:p>
          <a:p>
            <a:pPr lvl="0" algn="r"/>
            <a:r>
              <a:rPr lang="vi-VN" sz="3600" b="1" dirty="0">
                <a:solidFill>
                  <a:srgbClr val="002060"/>
                </a:solidFill>
                <a:latin typeface="Calibri" panose="020F0502020204030204"/>
              </a:rPr>
              <a:t>         Đáp số: 22 550 con cá.</a:t>
            </a:r>
          </a:p>
        </p:txBody>
      </p:sp>
      <p:sp>
        <p:nvSpPr>
          <p:cNvPr id="3" name="Oval 2">
            <a:extLst>
              <a:ext uri="{FF2B5EF4-FFF2-40B4-BE49-F238E27FC236}">
                <a16:creationId xmlns:a16="http://schemas.microsoft.com/office/drawing/2014/main" id="{AD45C316-ABD9-912A-6BD4-4A094865AA14}"/>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50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4" name="TextBox 3">
            <a:extLst>
              <a:ext uri="{FF2B5EF4-FFF2-40B4-BE49-F238E27FC236}">
                <a16:creationId xmlns:a16="http://schemas.microsoft.com/office/drawing/2014/main" id="{D01F59C0-6269-4A15-B269-FF053902F727}"/>
              </a:ext>
            </a:extLst>
          </p:cNvPr>
          <p:cNvSpPr txBox="1"/>
          <p:nvPr/>
        </p:nvSpPr>
        <p:spPr>
          <a:xfrm>
            <a:off x="969518" y="653416"/>
            <a:ext cx="1105499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Tìm chữ số thích hợp:</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50E7CB6-171D-AFAC-9BA5-01E7D187A5E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642937" y="1671637"/>
            <a:ext cx="4214340" cy="2900363"/>
          </a:xfrm>
          <a:prstGeom prst="rect">
            <a:avLst/>
          </a:prstGeom>
        </p:spPr>
      </p:pic>
      <p:grpSp>
        <p:nvGrpSpPr>
          <p:cNvPr id="8" name="Group 7">
            <a:extLst>
              <a:ext uri="{FF2B5EF4-FFF2-40B4-BE49-F238E27FC236}">
                <a16:creationId xmlns:a16="http://schemas.microsoft.com/office/drawing/2014/main" id="{AEA536EA-C8CD-E88E-EE3B-C371C921D756}"/>
              </a:ext>
            </a:extLst>
          </p:cNvPr>
          <p:cNvGrpSpPr/>
          <p:nvPr/>
        </p:nvGrpSpPr>
        <p:grpSpPr>
          <a:xfrm>
            <a:off x="5343058" y="0"/>
            <a:ext cx="6467942" cy="1361513"/>
            <a:chOff x="5266879" y="1674341"/>
            <a:chExt cx="6467942" cy="1361513"/>
          </a:xfrm>
        </p:grpSpPr>
        <p:sp>
          <p:nvSpPr>
            <p:cNvPr id="12" name="Rectangle: Rounded Corners 11">
              <a:extLst>
                <a:ext uri="{FF2B5EF4-FFF2-40B4-BE49-F238E27FC236}">
                  <a16:creationId xmlns:a16="http://schemas.microsoft.com/office/drawing/2014/main" id="{39709A33-DB4B-C5AD-2B3A-215A0C621B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đơn vị: (nhẩm </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5?)</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E9B81074-0A84-84AB-202D-8F4BC43D13D2}"/>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5" name="Rectangle: Rounded Corners 14">
            <a:extLst>
              <a:ext uri="{FF2B5EF4-FFF2-40B4-BE49-F238E27FC236}">
                <a16:creationId xmlns:a16="http://schemas.microsoft.com/office/drawing/2014/main" id="{70B7B147-4CDD-826F-59CE-5D75629037A3}"/>
              </a:ext>
            </a:extLst>
          </p:cNvPr>
          <p:cNvSpPr/>
          <p:nvPr/>
        </p:nvSpPr>
        <p:spPr>
          <a:xfrm>
            <a:off x="3762375" y="27813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grpSp>
        <p:nvGrpSpPr>
          <p:cNvPr id="16" name="Group 15">
            <a:extLst>
              <a:ext uri="{FF2B5EF4-FFF2-40B4-BE49-F238E27FC236}">
                <a16:creationId xmlns:a16="http://schemas.microsoft.com/office/drawing/2014/main" id="{7275217E-846C-CA26-0ED1-41C67FCF58EF}"/>
              </a:ext>
            </a:extLst>
          </p:cNvPr>
          <p:cNvGrpSpPr/>
          <p:nvPr/>
        </p:nvGrpSpPr>
        <p:grpSpPr>
          <a:xfrm>
            <a:off x="5447833" y="1276350"/>
            <a:ext cx="6467942" cy="1361513"/>
            <a:chOff x="5266879" y="1674341"/>
            <a:chExt cx="6467942" cy="1361513"/>
          </a:xfrm>
        </p:grpSpPr>
        <p:sp>
          <p:nvSpPr>
            <p:cNvPr id="17" name="Rectangle: Rounded Corners 16">
              <a:extLst>
                <a:ext uri="{FF2B5EF4-FFF2-40B4-BE49-F238E27FC236}">
                  <a16:creationId xmlns:a16="http://schemas.microsoft.com/office/drawing/2014/main" id="{08CC0EAA-940C-A4F5-0DDF-35B36247C740}"/>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2 cộng 9 bằng 11, viết 1 nhớ 1. Vậy chữ sồ phải tìm là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B640A8A7-05AD-8320-95AA-972631FEE018}"/>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9" name="Rectangle: Rounded Corners 18">
            <a:extLst>
              <a:ext uri="{FF2B5EF4-FFF2-40B4-BE49-F238E27FC236}">
                <a16:creationId xmlns:a16="http://schemas.microsoft.com/office/drawing/2014/main" id="{39C957F6-EA6A-078E-4738-4D8A22FCCAA5}"/>
              </a:ext>
            </a:extLst>
          </p:cNvPr>
          <p:cNvSpPr/>
          <p:nvPr/>
        </p:nvSpPr>
        <p:spPr>
          <a:xfrm>
            <a:off x="3200400" y="38385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0" name="Group 19">
            <a:extLst>
              <a:ext uri="{FF2B5EF4-FFF2-40B4-BE49-F238E27FC236}">
                <a16:creationId xmlns:a16="http://schemas.microsoft.com/office/drawing/2014/main" id="{8A748306-4B8B-41FB-D462-0EC488FE6AF1}"/>
              </a:ext>
            </a:extLst>
          </p:cNvPr>
          <p:cNvGrpSpPr/>
          <p:nvPr/>
        </p:nvGrpSpPr>
        <p:grpSpPr>
          <a:xfrm>
            <a:off x="5352583" y="2581275"/>
            <a:ext cx="6467942" cy="1361513"/>
            <a:chOff x="5266879" y="1674341"/>
            <a:chExt cx="6467942" cy="1361513"/>
          </a:xfrm>
        </p:grpSpPr>
        <p:sp>
          <p:nvSpPr>
            <p:cNvPr id="21" name="Rectangle: Rounded Corners 20">
              <a:extLst>
                <a:ext uri="{FF2B5EF4-FFF2-40B4-BE49-F238E27FC236}">
                  <a16:creationId xmlns:a16="http://schemas.microsoft.com/office/drawing/2014/main" id="{3D492FF0-CBB9-E645-5F9E-E7B54CF3D31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trăm: 2 thêm 1 là 3 (nh</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ẩ</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 3 cộng mấy bằng 4?). Vậy chữ số phải tìm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là</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BD73DFCE-931B-FE4A-D409-ACB3B9F2663D}"/>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3" name="Rectangle: Rounded Corners 22">
            <a:extLst>
              <a:ext uri="{FF2B5EF4-FFF2-40B4-BE49-F238E27FC236}">
                <a16:creationId xmlns:a16="http://schemas.microsoft.com/office/drawing/2014/main" id="{714DBDFC-462F-9702-51F2-EEFAB47FFB98}"/>
              </a:ext>
            </a:extLst>
          </p:cNvPr>
          <p:cNvSpPr/>
          <p:nvPr/>
        </p:nvSpPr>
        <p:spPr>
          <a:xfrm>
            <a:off x="2619375" y="196215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4" name="Group 23">
            <a:extLst>
              <a:ext uri="{FF2B5EF4-FFF2-40B4-BE49-F238E27FC236}">
                <a16:creationId xmlns:a16="http://schemas.microsoft.com/office/drawing/2014/main" id="{05363A10-A351-DE48-8240-44AA77C5D3DE}"/>
              </a:ext>
            </a:extLst>
          </p:cNvPr>
          <p:cNvGrpSpPr/>
          <p:nvPr/>
        </p:nvGrpSpPr>
        <p:grpSpPr>
          <a:xfrm>
            <a:off x="5419258" y="3895725"/>
            <a:ext cx="6467942" cy="1361513"/>
            <a:chOff x="5266879" y="1674341"/>
            <a:chExt cx="6467942" cy="1361513"/>
          </a:xfrm>
        </p:grpSpPr>
        <p:sp>
          <p:nvSpPr>
            <p:cNvPr id="25" name="Rectangle: Rounded Corners 24">
              <a:extLst>
                <a:ext uri="{FF2B5EF4-FFF2-40B4-BE49-F238E27FC236}">
                  <a16:creationId xmlns:a16="http://schemas.microsoft.com/office/drawing/2014/main" id="{17D3168D-E6B3-7371-EEF1-F9DA45F39D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nghìn: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nhẩm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3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11?)  Vậy chữ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tìm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là 8.</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1776D1DD-2EB8-8CA6-D151-2E146F39C683}"/>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7" name="Rectangle: Rounded Corners 26">
            <a:extLst>
              <a:ext uri="{FF2B5EF4-FFF2-40B4-BE49-F238E27FC236}">
                <a16:creationId xmlns:a16="http://schemas.microsoft.com/office/drawing/2014/main" id="{1F563812-46FA-A2FC-D8B0-9F69664F044F}"/>
              </a:ext>
            </a:extLst>
          </p:cNvPr>
          <p:cNvSpPr/>
          <p:nvPr/>
        </p:nvSpPr>
        <p:spPr>
          <a:xfrm>
            <a:off x="2000250" y="28098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8</a:t>
            </a:r>
          </a:p>
        </p:txBody>
      </p:sp>
      <p:grpSp>
        <p:nvGrpSpPr>
          <p:cNvPr id="28" name="Group 27">
            <a:extLst>
              <a:ext uri="{FF2B5EF4-FFF2-40B4-BE49-F238E27FC236}">
                <a16:creationId xmlns:a16="http://schemas.microsoft.com/office/drawing/2014/main" id="{FFCF0739-1DA7-B129-20C2-AE01408D7E9B}"/>
              </a:ext>
            </a:extLst>
          </p:cNvPr>
          <p:cNvGrpSpPr/>
          <p:nvPr/>
        </p:nvGrpSpPr>
        <p:grpSpPr>
          <a:xfrm>
            <a:off x="5333533" y="5181600"/>
            <a:ext cx="6467942" cy="1361513"/>
            <a:chOff x="5266879" y="1674341"/>
            <a:chExt cx="6467942" cy="1361513"/>
          </a:xfrm>
        </p:grpSpPr>
        <p:sp>
          <p:nvSpPr>
            <p:cNvPr id="29" name="Rectangle: Rounded Corners 28">
              <a:extLst>
                <a:ext uri="{FF2B5EF4-FFF2-40B4-BE49-F238E27FC236}">
                  <a16:creationId xmlns:a16="http://schemas.microsoft.com/office/drawing/2014/main" id="{4FE4C33A-D452-9D1C-0BE2-119C1E956C0E}"/>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nghìn: 6 thêm 1 là 7. Vậy chữ s</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tìm là 7.</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80BC10E-9676-5221-DADD-4B8200487697}"/>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31" name="Rectangle: Rounded Corners 30">
            <a:extLst>
              <a:ext uri="{FF2B5EF4-FFF2-40B4-BE49-F238E27FC236}">
                <a16:creationId xmlns:a16="http://schemas.microsoft.com/office/drawing/2014/main" id="{C0C8D074-A88B-283B-16F7-3CE639A21C0D}"/>
              </a:ext>
            </a:extLst>
          </p:cNvPr>
          <p:cNvSpPr/>
          <p:nvPr/>
        </p:nvSpPr>
        <p:spPr>
          <a:xfrm>
            <a:off x="1409700" y="38862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7</a:t>
            </a:r>
          </a:p>
        </p:txBody>
      </p:sp>
      <p:sp>
        <p:nvSpPr>
          <p:cNvPr id="5" name="Oval 4">
            <a:extLst>
              <a:ext uri="{FF2B5EF4-FFF2-40B4-BE49-F238E27FC236}">
                <a16:creationId xmlns:a16="http://schemas.microsoft.com/office/drawing/2014/main" id="{C50EA5E7-D2A8-9782-D859-F14F3A75DDF8}"/>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913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7"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44475792-9E3E-4A08-8354-5C02CAAAE97C}"/>
              </a:ext>
            </a:extLst>
          </p:cNvPr>
          <p:cNvPicPr>
            <a:picLocks noChangeAspect="1"/>
          </p:cNvPicPr>
          <p:nvPr/>
        </p:nvPicPr>
        <p:blipFill>
          <a:blip r:embed="rId2"/>
          <a:stretch>
            <a:fillRect/>
          </a:stretch>
        </p:blipFill>
        <p:spPr>
          <a:xfrm>
            <a:off x="4292181" y="2636398"/>
            <a:ext cx="3798137" cy="2804403"/>
          </a:xfrm>
          <a:prstGeom prst="rect">
            <a:avLst/>
          </a:prstGeom>
        </p:spPr>
      </p:pic>
      <p:sp>
        <p:nvSpPr>
          <p:cNvPr id="2" name="Oval 1">
            <a:extLst>
              <a:ext uri="{FF2B5EF4-FFF2-40B4-BE49-F238E27FC236}">
                <a16:creationId xmlns:a16="http://schemas.microsoft.com/office/drawing/2014/main" id="{F21B4683-C646-9373-235F-50E7131079D0}"/>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371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895475" y="2241541"/>
            <a:ext cx="9524999" cy="2111384"/>
          </a:xfrm>
          <a:custGeom>
            <a:avLst/>
            <a:gdLst>
              <a:gd name="connsiteX0" fmla="*/ 0 w 9524999"/>
              <a:gd name="connsiteY0" fmla="*/ 211350 h 2111384"/>
              <a:gd name="connsiteX1" fmla="*/ 211350 w 9524999"/>
              <a:gd name="connsiteY1" fmla="*/ 0 h 2111384"/>
              <a:gd name="connsiteX2" fmla="*/ 9313649 w 9524999"/>
              <a:gd name="connsiteY2" fmla="*/ 0 h 2111384"/>
              <a:gd name="connsiteX3" fmla="*/ 9524999 w 9524999"/>
              <a:gd name="connsiteY3" fmla="*/ 211350 h 2111384"/>
              <a:gd name="connsiteX4" fmla="*/ 9524999 w 9524999"/>
              <a:gd name="connsiteY4" fmla="*/ 1900034 h 2111384"/>
              <a:gd name="connsiteX5" fmla="*/ 9313649 w 9524999"/>
              <a:gd name="connsiteY5" fmla="*/ 2111384 h 2111384"/>
              <a:gd name="connsiteX6" fmla="*/ 211350 w 9524999"/>
              <a:gd name="connsiteY6" fmla="*/ 2111384 h 2111384"/>
              <a:gd name="connsiteX7" fmla="*/ 0 w 9524999"/>
              <a:gd name="connsiteY7" fmla="*/ 1900034 h 2111384"/>
              <a:gd name="connsiteX8" fmla="*/ 0 w 9524999"/>
              <a:gd name="connsiteY8" fmla="*/ 211350 h 211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2111384" fill="none" extrusionOk="0">
                <a:moveTo>
                  <a:pt x="0" y="211350"/>
                </a:moveTo>
                <a:cubicBezTo>
                  <a:pt x="2195" y="116556"/>
                  <a:pt x="101766" y="-5256"/>
                  <a:pt x="211350" y="0"/>
                </a:cubicBezTo>
                <a:cubicBezTo>
                  <a:pt x="1940182" y="139772"/>
                  <a:pt x="5983041" y="14259"/>
                  <a:pt x="9313649" y="0"/>
                </a:cubicBezTo>
                <a:cubicBezTo>
                  <a:pt x="9409712" y="-3447"/>
                  <a:pt x="9542507" y="80367"/>
                  <a:pt x="9524999" y="211350"/>
                </a:cubicBezTo>
                <a:cubicBezTo>
                  <a:pt x="9475764" y="1033621"/>
                  <a:pt x="9471401" y="1073880"/>
                  <a:pt x="9524999" y="1900034"/>
                </a:cubicBezTo>
                <a:cubicBezTo>
                  <a:pt x="9512927" y="2029582"/>
                  <a:pt x="9449822" y="2110685"/>
                  <a:pt x="9313649" y="2111384"/>
                </a:cubicBezTo>
                <a:cubicBezTo>
                  <a:pt x="8203652" y="1999430"/>
                  <a:pt x="3047758" y="2085151"/>
                  <a:pt x="211350" y="2111384"/>
                </a:cubicBezTo>
                <a:cubicBezTo>
                  <a:pt x="93545" y="2104483"/>
                  <a:pt x="295" y="2030788"/>
                  <a:pt x="0" y="1900034"/>
                </a:cubicBezTo>
                <a:cubicBezTo>
                  <a:pt x="111386" y="1159974"/>
                  <a:pt x="-83510" y="813650"/>
                  <a:pt x="0" y="211350"/>
                </a:cubicBezTo>
                <a:close/>
              </a:path>
              <a:path w="9524999" h="2111384" stroke="0" extrusionOk="0">
                <a:moveTo>
                  <a:pt x="0" y="211350"/>
                </a:moveTo>
                <a:cubicBezTo>
                  <a:pt x="-1407" y="79757"/>
                  <a:pt x="109409" y="12274"/>
                  <a:pt x="211350" y="0"/>
                </a:cubicBezTo>
                <a:cubicBezTo>
                  <a:pt x="2234275" y="-123725"/>
                  <a:pt x="6943457" y="31472"/>
                  <a:pt x="9313649" y="0"/>
                </a:cubicBezTo>
                <a:cubicBezTo>
                  <a:pt x="9417432" y="745"/>
                  <a:pt x="9537775" y="112142"/>
                  <a:pt x="9524999" y="211350"/>
                </a:cubicBezTo>
                <a:cubicBezTo>
                  <a:pt x="9498115" y="887075"/>
                  <a:pt x="9638609" y="1536480"/>
                  <a:pt x="9524999" y="1900034"/>
                </a:cubicBezTo>
                <a:cubicBezTo>
                  <a:pt x="9517001" y="2030190"/>
                  <a:pt x="9425164" y="2105814"/>
                  <a:pt x="9313649" y="2111384"/>
                </a:cubicBezTo>
                <a:cubicBezTo>
                  <a:pt x="5901217" y="2048115"/>
                  <a:pt x="2478487" y="1973558"/>
                  <a:pt x="211350" y="2111384"/>
                </a:cubicBezTo>
                <a:cubicBezTo>
                  <a:pt x="85040" y="2090712"/>
                  <a:pt x="2910" y="2017000"/>
                  <a:pt x="0" y="1900034"/>
                </a:cubicBezTo>
                <a:cubicBezTo>
                  <a:pt x="26840" y="1189800"/>
                  <a:pt x="-65378" y="805260"/>
                  <a:pt x="0" y="211350"/>
                </a:cubicBezTo>
                <a:close/>
              </a:path>
            </a:pathLst>
          </a:custGeom>
          <a:ln>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 name="TextBox 6">
            <a:extLst>
              <a:ext uri="{FF2B5EF4-FFF2-40B4-BE49-F238E27FC236}">
                <a16:creationId xmlns:a16="http://schemas.microsoft.com/office/drawing/2014/main" id="{09C19749-71C8-419D-A4D0-7E78162ACD8A}"/>
              </a:ext>
            </a:extLst>
          </p:cNvPr>
          <p:cNvSpPr txBox="1"/>
          <p:nvPr/>
        </p:nvSpPr>
        <p:spPr>
          <a:xfrm>
            <a:off x="2314575" y="2362200"/>
            <a:ext cx="87534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tế</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phép</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cộng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toán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 name="Oval 1">
            <a:extLst>
              <a:ext uri="{FF2B5EF4-FFF2-40B4-BE49-F238E27FC236}">
                <a16:creationId xmlns:a16="http://schemas.microsoft.com/office/drawing/2014/main" id="{CF4067A8-E725-987A-285B-1435F6830409}"/>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966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4" descr="Đường Bộ Hồ Núi Non Bầu - Miễn Phí vector hình ảnh trên Pixabay">
            <a:extLst>
              <a:ext uri="{FF2B5EF4-FFF2-40B4-BE49-F238E27FC236}">
                <a16:creationId xmlns:a16="http://schemas.microsoft.com/office/drawing/2014/main" id="{198B8757-033E-4034-9399-810342FC1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83B9A2-FF71-4933-BEBB-6097D4A0C48C}"/>
              </a:ext>
            </a:extLst>
          </p:cNvPr>
          <p:cNvGrpSpPr/>
          <p:nvPr/>
        </p:nvGrpSpPr>
        <p:grpSpPr>
          <a:xfrm>
            <a:off x="1453081" y="1755697"/>
            <a:ext cx="9054208" cy="4764927"/>
            <a:chOff x="1230343" y="1802589"/>
            <a:chExt cx="9054208" cy="4764927"/>
          </a:xfrm>
        </p:grpSpPr>
        <p:grpSp>
          <p:nvGrpSpPr>
            <p:cNvPr id="3" name="Group 2">
              <a:extLst>
                <a:ext uri="{FF2B5EF4-FFF2-40B4-BE49-F238E27FC236}">
                  <a16:creationId xmlns:a16="http://schemas.microsoft.com/office/drawing/2014/main" id="{266A1A17-B1AA-49F2-8BA1-58890C6E1FCE}"/>
                </a:ext>
              </a:extLst>
            </p:cNvPr>
            <p:cNvGrpSpPr/>
            <p:nvPr/>
          </p:nvGrpSpPr>
          <p:grpSpPr>
            <a:xfrm>
              <a:off x="2516303" y="1802589"/>
              <a:ext cx="6644747" cy="4672852"/>
              <a:chOff x="2516303" y="1802589"/>
              <a:chExt cx="6644747" cy="4672852"/>
            </a:xfrm>
          </p:grpSpPr>
          <p:sp>
            <p:nvSpPr>
              <p:cNvPr id="682" name="Freeform: Shape 681">
                <a:extLst>
                  <a:ext uri="{FF2B5EF4-FFF2-40B4-BE49-F238E27FC236}">
                    <a16:creationId xmlns:a16="http://schemas.microsoft.com/office/drawing/2014/main" id="{509E0FF4-4878-4F48-BC64-C68E69A54FCF}"/>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0671ACE7-0946-43B9-B500-EFF0B8CEEE8A}"/>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3B1C08DF-315E-4E65-B975-4E8A4D8C95E6}"/>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2771154-566E-4526-9FF5-68E41A63D2F8}"/>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6BD00AC1-3113-4729-A70D-5F8A73766D99}"/>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A952F6C-8937-4BCE-AFC5-A4415233AB53}"/>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FA62FFF4-010E-4135-9BCC-B9E48A39C010}"/>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8D6C019D-F24E-4CCF-8F2E-B95B8F8F5927}"/>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F617187-2ABD-4676-82E4-7DF0ED13E074}"/>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73B11D08-A808-4A13-9EA7-61870B63D934}"/>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50AF903A-700B-44D1-985D-A0C87B40A177}"/>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4E730C3D-8CE6-41AF-B994-0B5E4CB01B41}"/>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48AEB19-03FB-486D-8E86-AD7CF0AE12EB}"/>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A90B17C9-E65E-437C-80C7-5EF96A95A6B6}"/>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2CCC014D-EC51-4F10-A0E3-1447568DB3E7}"/>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E202255-7D44-4D8B-A96E-1E1FD9DDD5EA}"/>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926BC99-FB42-4A78-93F8-15A2191B7E25}"/>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B645481-B362-4289-AC89-10550F879737}"/>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CB8FBF9-4915-4716-A3BF-43214FC26183}"/>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C1410417-48F4-4B77-8C37-C7A4914757EC}"/>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208482C8-F333-428B-A018-DCAB215B1A7C}"/>
                </a:ext>
              </a:extLst>
            </p:cNvPr>
            <p:cNvGrpSpPr/>
            <p:nvPr/>
          </p:nvGrpSpPr>
          <p:grpSpPr>
            <a:xfrm>
              <a:off x="1230343" y="2960294"/>
              <a:ext cx="2673104" cy="3607222"/>
              <a:chOff x="1230343" y="2960294"/>
              <a:chExt cx="2673104" cy="3607222"/>
            </a:xfrm>
          </p:grpSpPr>
          <p:sp>
            <p:nvSpPr>
              <p:cNvPr id="262" name="Freeform: Shape 261">
                <a:extLst>
                  <a:ext uri="{FF2B5EF4-FFF2-40B4-BE49-F238E27FC236}">
                    <a16:creationId xmlns:a16="http://schemas.microsoft.com/office/drawing/2014/main" id="{D31F1818-1193-493A-901E-520382A94E58}"/>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B2F5F74F-F1DA-430E-9651-2A3FA7BD1A8D}"/>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AE60F7D2-74AF-4C79-AB6E-5280B34ADC8B}"/>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BD8002DA-698B-42DC-AC7A-81DA09C30E5B}"/>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39AC47AC-D621-4431-8C89-BA013C3E8026}"/>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0455687A-EAAD-43E4-BC76-47E5D293B4CF}"/>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E2877204-B26E-4299-BAD6-2ED78E5529E1}"/>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467204C7-E27E-407E-80EB-49D678820338}"/>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9A9DA011-A8CC-48AD-BB4C-AE2C98D443FA}"/>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58083A48-7973-4FD7-9C24-AAADF613BA5A}"/>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A4D3CEF1-7D00-46C4-8945-6B50097D4249}"/>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815C954F-7203-4BA5-8C7F-4756C7E26383}"/>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B7EEA0EF-04C7-4306-ACC1-B27BB5421473}"/>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96CAD271-06A1-4357-A3B0-26C942EB4FD7}"/>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5BD851A8-0222-4BC3-B73D-CDBD0910F119}"/>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18077192-6110-44AC-ADBC-40CD57146F52}"/>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A4ECD01E-37DB-4AB5-9DD6-BD3C588B694E}"/>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B3C0B83D-FC5D-4108-AE26-5969700CCF11}"/>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B08DCED5-647A-4AAA-9E78-D64CBD622E5B}"/>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2FE9C280-69A6-4D16-8BED-5938C7207C2D}"/>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C12B1253-AC53-4285-A44B-853A51BF125C}"/>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03755681-C993-43E8-B24E-A073E951BA51}"/>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021779E1-ED6F-453B-B150-A2669F51FE0F}"/>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BA86CDAF-0E9A-4DD7-9CC0-01F50E8ADC68}"/>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D246F553-6EA1-45C4-A441-3DE7F03B1AB3}"/>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3DAB337F-FD91-4E10-BD71-555BF4F4EA56}"/>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9DCD82E-8464-4C23-94FF-51B6247E7A15}"/>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498E9F87-C0B0-49B1-B5A5-91C77BAF9AE3}"/>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C0CAFFB0-9F52-4E12-BA29-8C1123C39903}"/>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3040B943-D12F-4FB5-8DB8-1EFA1558956A}"/>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F4635E4A-0211-4F93-8B72-A296FEC0AEF8}"/>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729FFE11-E345-43A6-A265-FBB1E2F59F93}"/>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F8B33C9-A808-425F-83C3-4C332BDABAED}"/>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E1B2644-49D7-4175-87D4-55260E079BFB}"/>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4312143F-E0B0-4B17-ADFF-1267F0AA3FCA}"/>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A79D9C14-2430-4BE4-968A-C112F059CFF2}"/>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DFB3F4FF-25E3-40D6-ACF6-3092D85A175A}"/>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AFD0611F-B200-4C1C-A0EA-C3092EF04F13}"/>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254C744C-57D8-4DD0-B504-8CCC5B9A0EB2}"/>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0AABE0E3-E1AA-4EF0-9DE8-066D8992DB2C}"/>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00A19558-BD9D-48FA-998A-0F94E4C6F634}"/>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9F7DB7D4-4C40-419A-9BD9-D2FF1798D2DE}"/>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CB794A96-51CD-4953-9B8E-5C6F3A86BCAB}"/>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E6702F3E-D2BE-4098-92EE-41097069F11D}"/>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C10B6E80-B246-425F-AE42-B86CCA436C48}"/>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607A8F3A-374D-47DE-AF53-F9DA2FA4D993}"/>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5157AF5E-C05D-40B6-940C-301C8F915851}"/>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F29D3E83-B95E-47D9-8A17-38C1CA245D6D}"/>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822DFA97-BB61-467A-BF62-6F6B75361E0E}"/>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F838216A-3AC5-4146-BCC8-A82961C14545}"/>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E239414-E234-4C8C-B847-2456E778B25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8DDB80A1-2783-4228-8F04-DC4F4E82C90A}"/>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3EF54A12-B19E-468F-9ED4-42A9A799CF09}"/>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747EC8EC-35AC-48AD-9FA8-301C51EEF1CF}"/>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009EF5EA-A858-45A6-89D0-9AA13474E93E}"/>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F97AE1B9-7198-4DF0-ABBA-8EA39CD809D6}"/>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C1BF88-DCD4-47CE-AA6B-DEAC5AA72B1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FE3F7159-13E4-4BDE-BD84-E5E05E5C01D8}"/>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F112AD5F-A562-4045-8BC7-9FF8A576B337}"/>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702F9D-79C0-4C46-856D-4BEF79718440}"/>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B860D4B3-B5BC-41ED-8031-E5DCA5EBEE5B}"/>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E5418E94-9FF3-4BAE-BF7A-99BBDFE020B1}"/>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05000159-2EE2-44DD-9AE3-8D7A5F76DE4D}"/>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FA66A06E-13AB-4F8F-BB21-3D37E350C6EB}"/>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A67C1634-1467-4AF9-8544-0A1E83DB29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916A88BB-F6DF-497A-8798-AF83CE672F83}"/>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50C5F077-906B-4C45-B9FB-9DA10C1F0F33}"/>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05A4094B-8EC4-449A-A0FA-C0ACAE583314}"/>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87F63168-CA37-45C9-A7DF-0283DF12D540}"/>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648D399A-6B61-4F7E-91ED-38348426BB7A}"/>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532978B0-BA85-4F9B-B7BD-6149AD624582}"/>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E89ABB34-CB3F-4E1B-8F60-19D87CFAB4A5}"/>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E5D127C-BB69-4F4A-ABBE-A055A6E00943}"/>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D4AF5B5D-832F-4FB5-AD87-AD10627FF351}"/>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335522B1-5C01-4807-BF7F-980960F8807A}"/>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1F728CDB-05C9-4160-94AA-A70C2BB6275C}"/>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8205DD6D-1B6B-48F1-8E59-7065744BE2FD}"/>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113AC0A-38EB-4429-8118-B6CBA4B66BBE}"/>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D8C29021-29AA-4CEA-B138-44F81077F364}"/>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5F7F4193-52CD-45A0-8E19-556345EC4547}"/>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9EF959E5-4473-44E8-A0E4-C35E59E5581E}"/>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6EDF69EB-6ADC-4A94-AA2D-7CF124A22255}"/>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AB8ED31C-CD18-48A7-85F3-50867A761F6A}"/>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5E7C47AF-E7B6-41EE-A30B-97CB29664B2E}"/>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BD7F932D-3CF0-44CE-88CB-0E827AF6CFE9}"/>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46095F94-BF5A-42B8-B3C4-6A212E3EBEC0}"/>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412E68D8-9773-45F4-B313-B6D372FBEF92}"/>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4254A219-E3C8-4697-9249-FEC72B81ADF8}"/>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57BF9543-586C-4C6E-A849-58EF3DD510E0}"/>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DB8D1B1E-7021-4864-A4C2-9B180F7ABE7A}"/>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AB696EF8-E655-463D-9CB2-3B92B0A5528B}"/>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36DB3-61C8-4EAF-9767-1C922BFF7EC6}"/>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E7B6905A-D72A-48BE-8606-65AD0AB17225}"/>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93A6446-77DE-49B2-A263-2F4E69AFEB97}"/>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3C2810B7-EEFE-4887-A139-014878E64AF6}"/>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BF45859E-B790-41A8-A20C-6364A7A452BD}"/>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4DC6204-2546-4B55-A4D5-FA3304B17AE7}"/>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B14C79E1-1DB9-457E-B9C4-49137F1E240A}"/>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A2B5AA16-23BF-4112-96A6-FBE7149F96EF}"/>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A8FC5BAD-E507-47C3-8502-6864B27C398D}"/>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C31B2D26-C3F3-4D3D-AE1F-6863C00CC9FA}"/>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041C17D-E5CD-4D22-95A6-D54094804554}"/>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DC5093A5-D7A7-4563-8EEE-96880A483907}"/>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D3C1A024-2B7C-40CE-AFB0-DF3E7859D5B0}"/>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1AA5D44A-42FD-4CF2-81B6-BECAC89CE722}"/>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14FE5B30-1DBD-476D-BBBF-9BBC9251B865}"/>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6FE9CE0B-118B-4302-A9C3-8B96CF1499EC}"/>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A9D6EB6F-4BFC-48A8-A01A-2830092D722D}"/>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DFDB55A1-0C94-4200-8FDF-FC50E4B73225}"/>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93E86CC7-8E02-4B2C-9CF4-F93677E98456}"/>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6BE00EB3-A183-476E-AF9A-3C677BACBE61}"/>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75D4BEC1-EB39-4253-8F61-2AD8A313AEE1}"/>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F10DEBBD-704C-4653-AB79-ACD07F6A423C}"/>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2DCE940-F4D1-45DC-B62E-F0B24D4E037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2301536F-1B72-4E6C-8981-43540E630B28}"/>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B00DCC6-6066-4C50-8B4D-C37713B29D3A}"/>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A3953F83-55A6-47D3-8FAD-2A63E27AD888}"/>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9D89909C-204E-4013-836A-802E960A0965}"/>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5DF8339-D7E5-4C3A-8939-72AF111B1260}"/>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BE3E116F-C841-4B2A-9399-1A31208E3FCA}"/>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1D23D7E6-DC96-47E3-B28C-E2F5163DCDDE}"/>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B0EF9CA5-2995-48B9-BC39-9563C48B3B8B}"/>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A88342AF-E556-4E57-985D-E4BD287AE879}"/>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CBE785A7-38AD-45CA-93C3-7C9A1112A245}"/>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EBDC45A-7F16-4BBB-AB8D-6421B889D8E5}"/>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085913DA-5ADA-4DC9-A1CB-A4EF61842E2E}"/>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828E99D8-110D-4152-A8C9-695710C73922}"/>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2D61883E-493A-4793-A3E7-A94CD2F810AE}"/>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700CB003-A44D-4C07-AA3A-160AB047A056}"/>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9E2786C8-23B3-4C37-A5A1-C941B2149747}"/>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0C9EAA51-D913-4594-8294-758454E35400}"/>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4BD21133-A162-4CD5-B0ED-57370FFF4F0F}"/>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4E898666-DAE7-4872-9057-FFB278754D2F}"/>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D6BBF472-49D1-42AD-8109-2DA4796D3317}"/>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76ADD787-DEFF-48D7-9AA6-15D9A6A5B7C3}"/>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9B8EDF22-9A18-4C44-AE6D-54D2E679B33D}"/>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9E231FFC-0F93-4862-B372-4DA42AF07C5B}"/>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6918762E-E85B-43D4-BD8E-F54618175021}"/>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E642889F-E7E9-4C4A-998A-9A1F7E62B803}"/>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91C13835-B705-4467-A070-025601302355}"/>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C0D19633-60C7-4195-8F09-F4F75F6514C9}"/>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D821818E-8E11-4EE1-BCEE-3F203CE76918}"/>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D406761-7048-458B-97C3-429A97F5CF0E}"/>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7ABECDF-7391-49FB-9297-F8A8F996F028}"/>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241844B-2DFD-4CA8-AD8A-A60FE64BD756}"/>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260E2B36-0693-4F1F-98ED-22FDA721BE8C}"/>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98181F0E-BC3C-481F-BFC7-6EB9DA690E6E}"/>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83A13265-43D1-47E4-AC5C-BD77A5804F73}"/>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C0AAD88C-A26D-4ABA-8A4C-E965B94702B4}"/>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FFC6298B-F78F-40EB-BC2C-8BDAF887CACB}"/>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9A7EAC84-52E1-421A-B362-7D05B65AEE24}"/>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34F762F-DEEC-416C-8F47-7566CF63A50B}"/>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BD8DB96A-E1B8-44B7-8B7E-386E3C682B72}"/>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8AED4F05-34B8-451E-A82A-348F906C7169}"/>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43121BB5-3D73-4066-871D-A1772477B5F9}"/>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69CBF92E-7B57-479F-948A-E30694E613D4}"/>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F2AC3C82-FE89-4614-98E8-CD6A27D67D88}"/>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5C5E89B8-A3B2-428A-AF83-9FEC0D44EF81}"/>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3785BA8A-6CCC-4C31-BCB0-874C83EEB1EB}"/>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88728BFC-08DF-4E64-8371-99ED9632E081}"/>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9AEADC3-9A54-426D-BF16-915EF1A2E93C}"/>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F3217357-FA34-423C-8144-E9F613CEE1D0}"/>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66915E1C-6900-42BD-B4C5-F43182FC7ACA}"/>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C4F8F5E8-CB06-45A8-815F-EF584F46F24E}"/>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307D9FED-1DF6-4FDB-AB3D-BB33D6C86DB0}"/>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6A0D40D-05A4-4B45-BE5E-89A3B00E67CD}"/>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D03C6DAC-44E2-432D-86CE-D69D9AEC038D}"/>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7758B874-D2E7-40AC-AF15-CE56FD8344F5}"/>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AC863D64-964C-442C-8D50-0418A2818A8F}"/>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804B593-05F4-43B7-B3C3-0B25DE299F88}"/>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E5945424-1B09-4D8E-8DED-136344D67AEF}"/>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2697466-ECFD-4A8A-AA6A-AECCC84A500F}"/>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87EC09CD-A0AD-4850-9651-6619743AAE09}"/>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1A53F25-AA3D-4DEB-9259-5E52AAD438BF}"/>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3DD973D9-52F4-4268-AA8D-4A6F03AC44F5}"/>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726E796A-9B8D-45DE-AF24-52B7280BAF91}"/>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49F0F149-2D76-400A-A001-5367745F1A71}"/>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D927789C-00E9-48AB-9356-3E73A81A0670}"/>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262EE860-FB4C-4503-84C3-B9011F5FDB2B}"/>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4FA0A93-DF76-4816-AE0E-2BC7515846E8}"/>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DEC6640E-8603-4140-9270-D2B478336511}"/>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769A087E-FC54-4B38-8C9B-DFA3EA2EBBD8}"/>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08AC12D-684F-44DE-AFD6-79E69F67C370}"/>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27DEA82E-F76C-4782-9C06-F61898DBA517}"/>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E4B46965-A7AD-4A9E-8FC3-418AC949F3F6}"/>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6F4E73-4A1B-4C09-B4B8-93387DA867D1}"/>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C40BE620-1FEE-4579-99C0-FCD1F43FC8DD}"/>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13E295C6-D1BA-4FB9-A2F3-95F338496284}"/>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F7DFB39-447F-4A07-903F-A691D00E4F59}"/>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E8E3A580-2AD1-4BC4-9225-4EB3127DD3F3}"/>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D69E7E82-FF30-47BD-843D-BAA038D053B4}"/>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7304E1D-415D-4C9C-9E52-6E58C64A1A7A}"/>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17A0B032-E0D1-4AB6-AE20-7B493A59BA7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9E84E7F-E93B-4F49-B53D-41412DFFC2FB}"/>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BEBA9B61-D2E3-4288-9A39-EEB106240F2D}"/>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EDD51CD-DAFE-4140-BCEB-2085E68998B7}"/>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800912CD-C84A-4D43-AD93-12ED0EB34A35}"/>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A2615564-A639-4E46-B266-0A424441C723}"/>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E2F74B67-741A-4D4D-A56B-B40B8D3C380B}"/>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4B1C11FD-22A7-433F-B589-C6355101A643}"/>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FCEF58E6-4303-4301-A2EF-63AA3BFCAD43}"/>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8C79E87F-5684-4815-BFC2-F0C447E22530}"/>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C91AE0B-FBA7-4A9C-A019-229F70462CB7}"/>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F6FB87E8-AA49-41D3-8A6B-59A9528C5B71}"/>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4F4AEA4F-E998-43BF-A78E-91B9D1D65B19}"/>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EC878531-3E07-4AE5-9C7E-F387B4213AC1}"/>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31B511D3-2B0B-4E4F-9749-A18BA5A76649}"/>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E06E1C2-7755-42EC-BA99-749FF7FDE1A0}"/>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4492B520-C680-4B83-B722-90515789F982}"/>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2F34939E-8E74-4EE3-BD79-D275A537D926}"/>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2626DAEA-1191-478D-B051-3A90953B8DD7}"/>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FE61AC9-E35F-48D5-948E-45A45C5BDE67}"/>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431FC45F-88B5-4721-8798-B7278E17788F}"/>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9699EBE6-3AF1-4662-9CF8-F51D7910807B}"/>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AC8D0FC6-9584-459F-ABC5-4ADA58392AFF}"/>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B273DE98-6976-43F2-883F-BA85AAFE65F0}"/>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078DA229-AC39-44EF-900E-26E7B3CC20A0}"/>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87D0256A-2831-4403-B1C6-344A1F0DCC6A}"/>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03076D0B-B199-4C21-915E-D20D4F0754ED}"/>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DC473353-A9CA-41C3-B7E3-302AFCAC33A8}"/>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C3213A6F-F028-4033-95F0-90839B243AC4}"/>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DD561932-9CDF-4BB7-8950-25B606980CD2}"/>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36ACA8B8-2644-4696-90E9-CA104FB997C5}"/>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CAC1F651-3C2F-4D40-9A1C-8F3673BDC93A}"/>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48ACD1E-264D-4B63-A102-CC0245F4B9EA}"/>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E4AC7C46-0FAB-4A73-B0C6-95E220A8E541}"/>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2D8A45C7-FF5B-4259-902E-072F10D91116}"/>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8CB4F3CE-3B2B-4665-A3F0-53193791D755}"/>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3F7F030F-6E19-4362-8461-EB3B01EED18F}"/>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ECC43595-9704-491E-A279-C53C1CA2CC06}"/>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17E09E69-5E70-4511-B8D4-83D422BE1902}"/>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105A64D7-F983-4F58-A031-4D203546FE8C}"/>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00C95B70-0003-4839-9606-E54E9BAA4760}"/>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1B530DD5-A43A-4D08-82B8-5C8CF4D041EC}"/>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549D7F16-FDF2-4B00-A15E-63705CFE0ABF}"/>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0E2EED03-45B1-4869-A06A-D377DD90ABF9}"/>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A2B79EF6-DAE3-48B4-BBF1-52881E03A1E2}"/>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E0FB09E8-F956-4608-AEE7-290C10E40F67}"/>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54AE6C6-97FA-4EA3-9BB6-BFAA134396B2}"/>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4B861AD6-F2D1-49BA-BDB4-A3F468D247CF}"/>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92842FA9-3C4D-4E61-BCEC-8182F1794479}"/>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8990AC65-902E-4CB5-AF82-F17622983447}"/>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0AED0D20-70FF-4484-BBEB-5AAE8C223552}"/>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CDA02E26-96B3-4B29-BA13-FAC0FA1095D5}"/>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EB8E3C0E-BF52-4B9C-A284-E0C7BB1FE320}"/>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5110F900-2504-413E-BC5F-7E24A03D9E7A}"/>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B9B83623-131B-4B5E-B570-364A36E28619}"/>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3EEA87-63E7-4F04-90CE-DD8B1F87E05E}"/>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0A2664AB-27DC-43EC-9CD2-7964EA1032F0}"/>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C204A261-D9FD-4E70-A8E1-A0F78D51EF7A}"/>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C4C411B-E71E-4101-92B6-72A8FEAFD44F}"/>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D5F0D22-B8C9-43A5-8C4B-830A850B30B8}"/>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802A1999-DBDD-46AE-ACC6-B401716C7DB7}"/>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E3B96A03-FA76-4FB2-91BA-8CD026112216}"/>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2E27274D-9510-4B3F-B96D-29BBC6B60B6C}"/>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22D26CD9-8020-4D4E-9D33-051A023B3436}"/>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452B7865-3D07-4E09-B17F-F12F291E45F6}"/>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D4C32EEA-C85F-41DE-9CC6-6ECBC912B4B7}"/>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B0E208A1-85C7-4E08-A9CC-22A16669C5A4}"/>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407FF1E-CB2A-4036-A1B4-E4E51A6692F1}"/>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7D83D73F-DC24-4886-A628-FB74B3537C38}"/>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9BCFC35D-02D8-4FA4-9832-75F70B41EC88}"/>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911BFF41-7214-4F79-B2A6-2B49BDE1ABB1}"/>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0B03A7A2-8B0D-48CC-8406-CE45542E134A}"/>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16B0269-D938-477D-B115-7B2D4837B2E7}"/>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72A09CCE-A927-4AE4-A69C-0E45C8B08F62}"/>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70D47E78-3E4C-42E3-A9CD-E2865D263037}"/>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605AE1CE-8529-4DDA-9005-D3744D6F22F3}"/>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0CD1775E-CCE9-46E9-93A9-06CE93BEBBD9}"/>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10937940-18CD-473E-A034-2A751A45D888}"/>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8AE68804-2A31-4C94-B019-9A6AE4E569E2}"/>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3953CD18-C9DE-46C1-981D-298CFB6C9061}"/>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A3EA6004-6804-4F98-95FA-287A85D84985}"/>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27764AC7-B505-4FC2-AF93-AAD05E834A24}"/>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D8B7584F-29CE-4B03-8D99-62611A2AE51D}"/>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7829E581-8B06-4B94-85AD-B08BC8DA65F7}"/>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BD2E90FC-E5C4-4751-B988-6F01C90AB6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08BFD3F0-FC07-4D1A-83C4-EE5007B496E4}"/>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260A649E-B21B-4183-A9C6-D978DAD291DC}"/>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2CCF2969-D502-4E64-81EE-0471845ABD28}"/>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FD4DEB44-6D6C-4159-9B17-3C6C3CE033E5}"/>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2DF857EA-6665-4761-A231-B9905EEC1757}"/>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B94FE3A2-DADE-445E-9EDD-6F9577160074}"/>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22F2BFF6-B6C7-4D29-BEE7-618F8CE416D4}"/>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BFD1E94F-3D08-45C0-AC77-11DAEDABDB1B}"/>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7DBC399A-C30D-45FB-A4B8-A0B14E90C60A}"/>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1656161-B2EE-4F61-8123-0987A7EA3477}"/>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A152DCF2-3DFF-43BD-B506-3872A59F87EF}"/>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D44844BF-9965-4BD4-AF0E-63341F9AE154}"/>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093FA30A-7448-44EE-8B58-1B50EC83FE2E}"/>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6E12F9F8-38C3-4CE6-9170-6C2610097C3C}"/>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D2168316-E867-4812-A99D-B83897131E4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65860DC5-AB62-4F0F-9979-5C4298B6333F}"/>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94AF55DA-2E0D-430E-A854-69926FA77FED}"/>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FDCB406A-3741-4415-B1A5-427E53BDC04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5D017B64-3A39-4AFB-9987-9BF8A0A5038C}"/>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77069B2F-0DC5-43F0-9C87-621A097A4FCD}"/>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1034816E-AF4C-4A60-A1BF-68973ACBB456}"/>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EF2A1740-5D93-4A6E-AB99-767ABC9937B7}"/>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5B8EADF6-56D7-40FE-8328-E7C826516DDD}"/>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BAD2DA2A-C51D-4D4E-928E-E97EEDF69012}"/>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EAC57D59-7ED5-46D3-AAD2-2B0B1E31122F}"/>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E0EF4CCA-DBDE-4B6D-A2AE-D67AABEB194C}"/>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C7353863-C49B-4DB8-BECE-B778258EEC79}"/>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85E38331-10D0-4B60-8FA5-28E6C57E3A8D}"/>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105F7ACD-8787-42AF-92F6-10C639DDD059}"/>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F0368FC6-067F-45DC-9BAD-B7D50803E7FA}"/>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FF7FD77-94B7-4143-BD92-E5A2CC32D964}"/>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3571AA81-56E8-4E8C-9F85-C10D189899F2}"/>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9BDEA53C-D471-401D-962C-A85BCAB9497C}"/>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DBCE70A-F916-4E7C-A9B1-501A4C4773BC}"/>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94708EC-8A2D-4DEB-9378-137BDEE6209F}"/>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B9CF7470-50C4-4103-AFE6-07CD6C5B6F5B}"/>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B5E7EA5C-6608-42EE-9515-61314C54883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B4DCE7D6-EEB8-4554-BD6C-D52B7CF1A503}"/>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9647E3AC-0155-42E4-9383-CCF1099D973C}"/>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801F2F31-4749-476B-A7F6-6514BE7CE779}"/>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EF7F2679-BE29-46F3-B0E5-080EE9C34D6E}"/>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468A5228-9B03-4114-9BBF-C842D2064D30}"/>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792A9942-C892-41C1-959F-30A3497095E0}"/>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747B28D-4D3B-480E-B983-81348685F9B0}"/>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1B4E30B-21A4-4F48-A5AE-6390D39778E3}"/>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ECB3A53E-6479-46B6-B2FC-19D0B6D7C01E}"/>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882769EE-A447-4D2B-B7E2-227929F633FA}"/>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0AF7F112-F794-41CA-A40B-4DDC6C957CB7}"/>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46EC170A-C054-4DD1-80B3-2F1BDFD94A37}"/>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69316A8-8A09-48A0-95F1-6839AFDF80D6}"/>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6A1E4885-C889-4939-AFED-FFEBACCD31D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B0D75B3B-DBF1-4DCF-9C65-A8D615135976}"/>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B6F2739-8A43-41BC-964C-C2B495A17699}"/>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1BF84128-1CDB-4D17-BB7C-5012994E0956}"/>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A9D02957-64AC-4D96-BB96-AD25338196FE}"/>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6B5F6E29-6E57-40E6-A031-7D60259B6395}"/>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1D1307F7-D722-4FF0-8F4F-0C802228B13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30764068-96F4-4F63-A8A6-E03F56587D5E}"/>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DD04EBEB-5B3D-496E-AE09-78AF737041E1}"/>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EA768FB6-1152-4257-BB19-43C46AAC82F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BE7CC3DF-3A22-4F04-BCAF-AA296EC93CFD}"/>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E2C95D73-5A38-4F5C-9325-B406046D32C8}"/>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FC2CCF10-37EC-447E-8759-B7779E08DE29}"/>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D11587DF-530F-4CFB-9D81-A8431F16C21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A36EE5F-5911-46F3-ABBD-8BF11BAC5ED8}"/>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6843D9A8-17A6-4F6B-9802-801024A6EEFC}"/>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99A1BF5E-616D-4F34-8001-53AE4E3B1D97}"/>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56C559A7-6717-4941-8F44-7EE1F1CA887A}"/>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A37B8F44-D405-4057-A0EF-B0143BF0CC24}"/>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F832ED67-89CC-4E70-90D6-95A9A4170C64}"/>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D6EBBDF2-6EFD-4C1D-B3FF-938AAF9120FC}"/>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0ECBB83F-B146-470D-A0C2-49924A0BE946}"/>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A0B0F0AB-43F4-48A4-B5C9-414C3476C0FC}"/>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4AA705E-A9F8-403E-B87A-0A677E60CDF6}"/>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2C447EF-B272-41DB-9B2E-7AADBB999FC3}"/>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647B7723-A015-46C2-82A9-476EC74E4148}"/>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FAF8F9DC-FFC8-446F-B20F-4B8FBEE23F65}"/>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E618C95-1A96-4E47-8571-9DF23E9BE1DA}"/>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D339205-E073-45BE-8FF9-865532CB23C9}"/>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F4031746-E9E2-4AC5-9A2A-A2E6E6A0840B}"/>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D89729AD-479D-4FEF-ADD2-BB1C58A35ECD}"/>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97D1342A-9250-491E-8648-E9CD619002E5}"/>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13DB0EC5-957D-4916-8967-EA929B434FD9}"/>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459CE01B-D4F1-4880-8060-CDBAE4C00E9D}"/>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B1C8A534-565A-4AD9-A54F-39F8C8050BF9}"/>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270E63F-F6DA-45E5-8EF7-901E911EF679}"/>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01DA6EF1-1C4C-484D-8E3C-ABC5E2495588}"/>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81F43D0C-9AA3-454A-A66D-F1C4E642A1EA}"/>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26299DB9-6B03-4C5F-B3E9-E67F4D8998B9}"/>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DB03D40-22B3-4135-8235-68CEE4F7FD8E}"/>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D3E5CFD6-4FA1-43E2-878D-B973D8A92536}"/>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FC011F67-C073-44AA-A8D8-0D400BF875DE}"/>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0653A5E7-41B2-4ADA-BD6B-6C233770BD17}"/>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1574BD57-4057-4473-B11E-5EA21373471C}"/>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19BE9215-0F6D-4428-A758-B2DBA1DFB299}"/>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C639533A-FF79-41FE-82E1-61E1386522A2}"/>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1B61DB94-BA10-4DF4-895A-783D28048DB8}"/>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52864E9-EE7E-4789-95EC-D9ABACF7C241}"/>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16BC8A3F-4E7E-4522-B99D-2E9F6BCC090A}"/>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145D35BC-F304-488F-9E8C-F401EC2999D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4006FBBE-9598-4572-81A0-F15E23E1B757}"/>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0C263DCE-D328-4307-A447-818803FCA4BE}"/>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A885E698-4CAE-49D0-A5B8-FDBB7A71C277}"/>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03DB3281-F5A3-4CAC-89C5-8F6FE765662E}"/>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98324807-F892-4E08-AD96-83454F1723DD}"/>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03A95E13-DE31-4EE7-AA2D-6F0664A55006}"/>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430C4511-3DB1-4908-9F26-84DD5CD1E593}"/>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BAC56F62-0EEB-47E5-82FF-B41413035470}"/>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3FC2045C-B1C3-4F9E-A620-04E7A7F2D613}"/>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9B929A95-FB7F-44D4-8CA1-92639519E1D0}"/>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CA5C9788-8788-4F42-8CCA-348E6D7B96AD}"/>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C10AB6C0-EEB7-4898-BCC7-C17F8380EABF}"/>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4CEAAD31-4F2E-419D-88A3-A8D195152F68}"/>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9FE62CA6-11A1-46FF-9AA2-B84AF3457E86}"/>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7ECFD09E-9AAD-4900-A25C-1683F8EADC59}"/>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55FD6185-867F-4120-AEFC-8CF198E8A54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06DD0C9-C2A0-405D-A8FF-C88A20014C2D}"/>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53BFF2C8-40CC-4570-AF32-4E9465FB234C}"/>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07C703B5-72BC-4809-9A3B-DABCB7005CA9}"/>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7FB46E76-8409-4ACE-8303-A154A76E42D4}"/>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E03F0011-C50B-49A9-9764-A079B730A48D}"/>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8D87FACE-3CAA-4CE8-97D3-0F5206E153E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2EC3393-2597-4E49-904B-869A06BD19AC}"/>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FA3D7C1E-B8F3-4266-B556-492F581124D3}"/>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61513410-F42F-4D05-8AA1-74ED80903961}"/>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846F5260-2988-4F6F-A952-A08523F163A1}"/>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0AC78C5-999B-48F0-BD12-87C80CE17A56}"/>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CD200397-A7A7-4480-A1F8-402EB676D3F3}"/>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6099D709-CF3C-4864-B5B2-CA419DA10821}"/>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A17038FE-3735-4473-A5F3-78FCAE39B74F}"/>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ADA4CC86-6536-41A4-8A10-22077F211595}"/>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79D668E8-6647-4AB2-A333-2E21EB2145D3}"/>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9CFFDCC9-37B1-4005-84CA-46C8F4476755}"/>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49E97846-FFE4-4D6C-A6B6-BE30F258A3B4}"/>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C5E8728-8929-4B8B-A9C6-C0DE04C72A55}"/>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36CD7EF6-6D96-440B-91B2-699B46694DC8}"/>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BBC38965-7334-4ED2-B51F-FFA6FC0305BC}"/>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E15314D3-AB85-489D-9D9E-367C308ECBA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A31C0E64-7FA8-4A86-A8CE-70BA7324B943}"/>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93C48501-7338-4953-9A0C-078BB82D1A9D}"/>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00C4E53A-0ACA-4944-AE9C-D80A81CC845B}"/>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80D76B48-9FEB-42E7-B4CC-E1A809A11AC7}"/>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C793C6DA-22D8-473B-B866-031F70552678}"/>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9115931-92C7-4269-B034-43E6CC03FEC7}"/>
                </a:ext>
              </a:extLst>
            </p:cNvPr>
            <p:cNvGrpSpPr/>
            <p:nvPr/>
          </p:nvGrpSpPr>
          <p:grpSpPr>
            <a:xfrm>
              <a:off x="7925561" y="2756913"/>
              <a:ext cx="2358990" cy="3749758"/>
              <a:chOff x="7925561" y="2756913"/>
              <a:chExt cx="2358990" cy="3749758"/>
            </a:xfrm>
          </p:grpSpPr>
          <p:sp>
            <p:nvSpPr>
              <p:cNvPr id="6" name="Freeform: Shape 5">
                <a:extLst>
                  <a:ext uri="{FF2B5EF4-FFF2-40B4-BE49-F238E27FC236}">
                    <a16:creationId xmlns:a16="http://schemas.microsoft.com/office/drawing/2014/main" id="{FCCD5027-1E57-4218-AD15-7314178B586E}"/>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CBF0441-0389-4FFE-B405-A84C92103BD3}"/>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74D0D71-116B-48C5-B1E8-DFCEA7664878}"/>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8B6839B-AF20-4110-885B-1FBB541C2839}"/>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1E8BA6F-003B-4026-A4F0-E54BB40350D4}"/>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7EBECCBF-55A6-4A80-9F74-627599EFD4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85AE2F3-92A1-4539-BC58-FF9E652ADC29}"/>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E17BAC-388D-4ED6-9DC4-79BB012212B9}"/>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D4C0A3D-4616-45D3-A7F8-8A798B5AC522}"/>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65DFED3-AB65-4BA0-9EA3-46C697F00609}"/>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64A536B-E601-4D3E-A7A0-6D53C953E5D1}"/>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F867E27-832B-49D1-A61E-BD96006466A6}"/>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CFE4AFB-D0DB-45A5-9DB8-2BF9AB21D6FF}"/>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10301F3-78A9-4294-B37A-9402760D3E1D}"/>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D379A7F-E7C3-4647-9D9A-FF05F0312089}"/>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B29F410-C108-42B0-8C4D-CA00715843CE}"/>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F93653-6C13-4FF0-A593-FC7753834817}"/>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04BD537-C962-4F09-B30F-0AB02458171F}"/>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ADB5149-C15A-4BBB-B845-D846A406D506}"/>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29A0D77-2AB7-4FCB-9ACA-FC9478DAEF1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F5E741A-A3C5-494F-B6E4-D24319243253}"/>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C291F25-713C-4BE8-8EAA-F5DFB497CF8D}"/>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40DC63E-5B46-4DA5-9533-99274D8AAEDF}"/>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237C602-A99D-4ED4-9E27-B2E0304DEFB0}"/>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194ED45-7207-4823-AFD4-A993ACA8A3DA}"/>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89B423D-F7A5-415A-B204-C7931CDDEC69}"/>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66C699-7FF3-4173-9229-E9AB752AB0A2}"/>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1AFAD7F-5EF4-4CCA-BB84-1303DF4D294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A3D1F0E-B801-4182-A2D7-95ED3159EC37}"/>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A669C44-DA0B-47B2-AAAF-AC80705D89AF}"/>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E9FD9DB-9C3A-45F8-A7F7-16B87B6D70F1}"/>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91EBB3C-BEDD-4F4C-A077-53FE6C20009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1722372-6E59-4A53-BAB2-1B2423CFC462}"/>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35CF438-8E4E-442D-9127-14ED5A0D2F9F}"/>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D69D64F-ED88-49D9-BAC6-A931AA302E33}"/>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2EBE92E-5FCD-4CBD-AFBE-E0B9CC60AAE6}"/>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DFE8BD89-3545-40CC-B36A-3DD73ABF19EB}"/>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29F40CD-0586-4A59-A560-1C5C0EBC6F9A}"/>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3C5B023-6B38-4E5A-B455-658A77710FBA}"/>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7767979-B668-471B-B67E-A1D96D5EE68A}"/>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3E1721C-FF14-4DAD-B716-8294E109BC9B}"/>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6FA01B0F-C7FA-4522-93DF-A509E504E934}"/>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84F70A1-C27B-4F4B-A58F-E3E4DFCEB59A}"/>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D998A41-3F9E-405E-92A5-864929C94856}"/>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CE033D0-4867-4A16-A1EF-A57B96CC911F}"/>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5701D32B-A1F2-4021-A872-2B9D61DFFF8D}"/>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07D25780-0CF6-4FC0-B5FE-5F4A24E9684E}"/>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E8BA36A-C224-4420-9ED5-4C03C8635672}"/>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75D336E-6F59-44BD-B8B5-50770F37503C}"/>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0B536E04-0132-45BB-B24B-C4CC906B8821}"/>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080738-FDB3-47F1-8FEA-16AAA4B19515}"/>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0E619BE-8420-4818-BC2D-869EF1556B11}"/>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5E719A4-F82E-4908-9BB7-8937CC87B37C}"/>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CE13959-2D59-4E33-BBA6-7987BF8C1522}"/>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452B9F2-78BE-453A-B01F-0F6ED0F95F31}"/>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3C0FEA70-53B2-464D-A0C1-6360C9115274}"/>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D82F373-9D38-45B8-8F48-F24337C5531C}"/>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5855B50-0855-422C-B08E-47139A66671D}"/>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E80B0E2-FC29-46AC-86C1-E1B201FE0871}"/>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FD55C37-C790-41FE-9098-C98F4FE32C65}"/>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58C5B958-DC95-47C6-973F-006633CC69F0}"/>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B35413A-DBC1-4045-8B44-12A7F8B6773B}"/>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DCE83226-91EE-4AA0-9205-4C5260FE1BB6}"/>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DEB813CB-BA27-4555-A53E-4E77A410C8D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0F072C1-ADB0-4823-86AF-114F33FF4CF0}"/>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4C518072-E9DC-4817-A9D4-03D58CBD5E3A}"/>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003D5B6-2238-48B9-B69B-98838D31E081}"/>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A56ABB1-FE96-4392-9A0E-EB9F9543B0F7}"/>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11C72E78-74F2-472D-AA0F-BFA3556F1529}"/>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84C23DA-9234-46A0-AF52-2C8F42A92BB4}"/>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1EF889D-BD29-40A0-8E60-E3C9C4D13A1A}"/>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86464F1-3393-46F5-A8C5-D9F6E0807B7D}"/>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9ACD381-CB80-4352-87D8-8576A34C069F}"/>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F14606E-DD2F-4C41-A44D-35218C73889E}"/>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D704DB71-A3A7-4F68-A07C-F8E5BE2AF16B}"/>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4DE5700-1313-47CE-96AB-366E0CDC41E7}"/>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7AEF1F1B-560D-4A1F-9C02-2CA6F9D241F0}"/>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0DBCE81-EB9E-41AB-9922-A63756F5D6D4}"/>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A51DD4F8-576F-406E-A4CC-F4B49F1C65E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096BA5A0-ED6E-4E84-8C54-151FF1CF0DF8}"/>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A9408905-5548-45CE-9850-5D6F51D7BAD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08F29F6-ED5F-45F0-BE87-6629D2C5D04B}"/>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C625220-4443-4BD0-A878-9E932EA57F25}"/>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93F6AD6-F2B6-4AFF-9101-DCCCF1870463}"/>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AAD673F-5ACC-4C3B-993E-F5CA26052061}"/>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3F291F1-8183-41F6-AB9B-1EA468D1271E}"/>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E926E832-4451-43A3-A23F-6B4F360E620D}"/>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C7902BF-00BD-441F-BDE0-7A029ACADE2A}"/>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905D52A-DB3B-4688-9371-0D5E67D330C6}"/>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9E34A37-3E1F-4D9C-9895-74EE6F79EA64}"/>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A52CE31-1757-43C0-8A8C-F840716AF609}"/>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9263CAA-122E-4B17-A41B-8259F5DC845C}"/>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0EB61146-CC7A-45A1-BD9D-45DF92BEDA91}"/>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8E1DB7A3-3BFA-4EC1-BE57-6A0F88C6BC98}"/>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0ADA686-9649-459A-BC4F-03D085DC9AD3}"/>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E722EFD4-C689-47B2-9DD1-4A6F2E1BE7AB}"/>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2A5F8C69-10EF-4515-9E08-7CD0D580F4B0}"/>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4F8D5279-88AE-4154-9D2E-05BEFEC2128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5E251E1A-BC74-41A8-956C-A98724642B10}"/>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B9D3893-0EFF-47DC-8B90-7AA166B3373F}"/>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AAE86C4B-FACD-45EA-9D7F-57CA0CDF6C03}"/>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E2B9D891-501C-4CE6-8869-5F689D998CA2}"/>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4BE0045-5B17-414D-99BB-568C35DA5158}"/>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F100713-97EB-44E4-8419-BD9D7EEA2100}"/>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1638220-2F09-41CF-8F8B-B53F76F5196F}"/>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533450C3-B100-4B44-87AF-A1C2C00B8FA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E1801D8-1ADE-4513-8107-BAF912ACE33F}"/>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12A10D2D-C121-4F46-AEC9-B0B27534303B}"/>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7BB1F769-24B2-4803-828C-CC6A2B398A42}"/>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2935AE-EC87-40ED-82B6-1DFCEA9409DF}"/>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9DAF081-710D-4828-8CF5-5B752CCF6CFD}"/>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29409CAC-A5B3-49EF-AC27-E269C2F5D891}"/>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F9C98887-F47D-45EA-963E-2004B9185A92}"/>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C56EE196-AE7B-4A82-9D17-C77322A78DDE}"/>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5877EC56-7857-4001-A43F-9E4833674F4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01413EFA-B512-4A11-AAE9-0C562700C0C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FE988C7A-269B-4855-942C-6CC1679CD32A}"/>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A6DCAFB9-EB32-43B0-AB2D-8728366C4940}"/>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66477824-35E1-4CF2-844C-DC02FD7F5470}"/>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4D96956F-16DA-4662-A5EE-18F222A0DEAC}"/>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04DEDE2F-2DCD-4760-BBA0-9D6409ED1AEF}"/>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50C243BA-E634-4954-A90A-2C766DB5484E}"/>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E2F3B37B-56E0-4253-A848-9084A46F5536}"/>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9275C0DF-4542-4B25-B585-92D2FEB534B6}"/>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8F52FFD2-E50E-4BF2-A2EE-697DD56D3519}"/>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FA29B0BA-8900-4ACE-B975-7B7CBD279461}"/>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42E9360E-E9B1-4130-8D68-B5E5295243D9}"/>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2133E190-512D-44E2-AD55-2925808D9A19}"/>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EA90E5C6-7180-4DD8-AB71-6262D03A5B06}"/>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D1E610F4-73DE-43A3-80C3-F9C3FAFF45B9}"/>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68EDBCFD-9E43-4D57-A279-BB1B4094CAF0}"/>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A8CCD87-64DF-473B-9CED-CF0C1661E0F9}"/>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9BDEDE72-DF37-4B0D-ABB9-86624D53F6D3}"/>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38B617A1-2A92-4B3C-B4F8-B7ED61235CEE}"/>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7C1E299D-CBE1-4DBF-8F2C-1CA61098C98A}"/>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C7F55B24-1CF9-4604-9BC9-4044ED265D5E}"/>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BC797F9A-6F51-47D0-92ED-70CF14494BD2}"/>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249CFF1B-DF6E-4224-B7B0-403ADE91D19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5B1329-2967-4EDA-BEE2-4FC91CC0A013}"/>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811F567D-A1AA-41A8-81FF-DF349B199B9E}"/>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51BFFC9D-BE93-467B-A080-518F95EE8C84}"/>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7BF5FF9-ACE9-40DE-BE8F-7EDD2957BC3F}"/>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712D7FF-F9A6-4541-8796-5C5EBD2CA311}"/>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AAC6EA1-D238-403F-BFFD-C4216FD52596}"/>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00F4A658-FC13-4017-B7C8-D8F76423B63A}"/>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840D7D7-036B-4646-8B08-761695EE4BCA}"/>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948540CC-6CDB-4335-AF2C-DDE8969B9B9E}"/>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C820E1D2-10F1-4608-9A1A-DAB4AEE986E7}"/>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63F59F5-2F19-4075-B158-59E3056E4003}"/>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CD20443-EFCE-44C9-96C9-EEDB6DFCBE3E}"/>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726C1BDC-8030-4168-84B8-5C82485BC161}"/>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59636686-3642-42FF-A6F9-5192A8D82DA6}"/>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2223BEFE-9A3E-409B-90FC-37FBE41435B1}"/>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1486A378-1CD4-409A-9791-7FECD6551C4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3855E60-B23C-43E6-8C63-2FC88D996D41}"/>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0276D5C9-636E-4E45-9019-0C78710498BD}"/>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7E1071E9-EEA0-4299-9472-126F4243899F}"/>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F24BCA6-4A18-4770-9E91-C8B3D12E96AE}"/>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A76CE829-A5CF-47A4-9775-71044AC3CDAF}"/>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EF12213-2FF7-4B68-93EA-106E50AF80D0}"/>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A1EB9A4-28EC-4A50-9663-25FF373F5C44}"/>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EEEB81A-1ED2-4744-85A9-E7D1A7699D78}"/>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5BEC1D38-C0D6-4086-91F0-F0E08E8687E9}"/>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728BADC4-5EC1-4290-83BE-CED212F24B21}"/>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0125E3-F942-4650-AAFC-8E995FDB67AC}"/>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8F04E18C-1D8A-4E06-B0F4-933FBDF47EEB}"/>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D5C84B3-826F-42E3-9E26-F3C351061CE6}"/>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99191C3C-C409-4A0F-9754-391D1F7591AF}"/>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6F50998-474D-4A6D-ADA2-5305209BE3C3}"/>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12E5AEE-CEDF-4CDA-B204-9E85088B41A2}"/>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14649FD9-4686-4968-9FE3-B3ED94D3A66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AE589BE-B08F-4F5D-8D34-CE6407996997}"/>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F1D3CCAD-5077-4AC9-B037-6D4E16029D81}"/>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69E2CB2-3575-414E-A97A-C480E5620DE6}"/>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759FF074-3983-40C1-9DE6-16A003A504E3}"/>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AE1F4510-D9FC-474F-B8F1-7A49ABA18A20}"/>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A302432-22C2-463A-953D-BE2A03DEACAA}"/>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F2CB804-3279-42AA-A6E0-16BE903A5451}"/>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D05FE31E-3FD5-4946-AE4F-DA04A3630416}"/>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EAFB61BB-6C92-4FBE-A523-30B32D2E0242}"/>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B660708A-40A8-4152-8BA3-0CE58DF18CEC}"/>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7AA2A48-4AF3-4E1A-BEC3-13B57F13B3BF}"/>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DA130A32-165B-425D-BF98-0EA206ACC90F}"/>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C8DC34A3-AA71-4A80-B047-663BE99C0E2F}"/>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3D86DD38-75F4-4130-9A4E-20651B284987}"/>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1A796CBA-04FF-4942-948D-E9683FE321FF}"/>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5BC6747-38EE-4660-BB69-477BEFB7CE1B}"/>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9693767-8CE1-411F-AF38-4665E7B7EE4F}"/>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21CC8EDB-D404-43C4-A109-5F4BDCEA045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8FF3C598-C2BA-4A79-AE78-6D628FA8E586}"/>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285E3B0-059E-4C64-BEBE-6BCA4D965FFC}"/>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0D9B82CF-75D1-491A-9BFC-504F29EE036A}"/>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39090E94-539E-4A6F-94E8-6753B4B60FA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604DBF98-0991-41B2-B420-BCE87E08F1D5}"/>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99147A8-ABC5-421C-860A-16839830E7E4}"/>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DB9CC7B4-A5B9-4339-8084-6C9260301828}"/>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4301D07-3F41-4557-9E42-E833AB460D80}"/>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4AE2431-1848-43BE-8D3F-4100247C4D5B}"/>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5ADFA062-D7C7-4B37-8745-E0BB56503957}"/>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350DBD32-7101-4639-BE13-669254C00DDC}"/>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2A790E57-CD86-4C95-BA22-2C12D721E815}"/>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BFF24223-751A-4370-9DB9-00E053C3A16E}"/>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55B984B-33DA-4093-A51D-DA8FFD4A1660}"/>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5A101276-3EBC-45AE-8E1B-39685313A437}"/>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E0BCF82-A0EF-44B8-B0B1-A2A29EE7DDDD}"/>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FAA595C6-ED5F-4063-9F71-842C8332B355}"/>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5BC657C-F9B3-4FF7-8832-F48CB3F999E6}"/>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F8653B47-66C6-484C-9A3D-EB9CE5D13514}"/>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2AE61FF-BAF4-4366-9AE9-9F53E790F6A9}"/>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3E52E544-A058-42B4-8539-E7B210619119}"/>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496303A6-B800-475B-A162-17877964ECC7}"/>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D89DCBAB-FA3B-4210-A56D-E3C24C0064CC}"/>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6D47E8B6-7113-4EB5-98FA-B8D15CB84586}"/>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7F12AC6-A5FF-47CF-AE90-818E27AF7D86}"/>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B733C457-C890-4524-A8CD-44BD107CD9CD}"/>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CE8E0BD2-D219-4291-B864-D5078E61992A}"/>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928D4841-035A-4CDB-8E4F-90A39AE9365A}"/>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32325E60-6450-4F6A-9FB0-BE7372D5F42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D7E306BB-A623-417B-BE65-CA74FDCAB78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F272BA72-4F47-4E46-B71D-38873E2A4FDF}"/>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77013616-BAEB-49C1-A4FC-CDF332A9034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F861AF5C-139A-4DC7-B276-282684C8B4FC}"/>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DA0FCDE5-5C10-4CE4-AA8E-1CA09749E031}"/>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0F79EA9E-20A1-4A7C-9354-FBA8AEE009C6}"/>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551487A4-3E21-4778-B236-D730B330B87B}"/>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57C7F069-659E-46C7-9A37-7D5140DC4451}"/>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1F310247-F472-452C-8A16-5E9724E1EFB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792373C0-C099-4BA2-AC52-F15F0208B459}"/>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8D4E81BC-85AE-4B1E-8105-859A57B7ED09}"/>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8AB6F86-FB1E-4CDD-8DB4-BB5070584497}"/>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4AB7618F-0281-4009-8E19-06DC221556E1}"/>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7A1270D7-70BD-495D-9A26-F7E2E6B8EC97}"/>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5B5C8057-3C7F-4FE4-A363-21C24867AF27}"/>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A365DCC5-00AA-47F0-95B4-882BCDDB3DC6}"/>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0A6200C8-86C1-4E18-BEA4-1B4B8D2C5996}"/>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F5363336-BCD4-4DCB-8379-CA7B85D7634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EB316973-685F-4697-95E8-8E02E75EBA8E}"/>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AF9B64AC-5A80-478F-8B60-BFEE645CDA7B}"/>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F08E1D70-3524-42E7-8B11-EE4FF3F19C2C}"/>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1D55F44F-4EC6-481E-B843-0D5F67BD96DA}"/>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257AF340-0FF6-4A32-A1ED-0EBE5AA96509}"/>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19961258-B6F0-4494-97A5-33BAE8CF7C29}"/>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81CE7029-2B2B-4BC6-8C27-37F607182938}"/>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2C62906E-7991-4835-A452-F049A06A9C96}"/>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583430CA-5A08-4330-929D-64FD3FC6BCCD}"/>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F4AC7F8C-7501-45FF-87C5-BD72CC9B3CD9}"/>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399AD9DA-C2DB-425E-9B57-914ED69AE174}"/>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B9BA390-564B-46E5-8645-00E63C4F4E75}"/>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5D3ED0A5-3FE6-4698-B150-79C4B895826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AC5B80F3-B02B-49E9-B11B-D137000D7537}"/>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E3975FCD-CFFC-458D-8AA0-A52817154C80}"/>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F16413ED-CE88-4F47-BDCE-C6AD8679E9CE}"/>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68756A8A-3FF1-46B6-843B-240ACF4366DE}"/>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14836CFF-556D-45A8-8A4C-CFFBB0882879}"/>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38937062-098C-420B-80AA-2CBF19CEF699}"/>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E7D00334-12AF-47CD-A351-F221E19AD8D0}"/>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06" name="Group 705">
            <a:extLst>
              <a:ext uri="{FF2B5EF4-FFF2-40B4-BE49-F238E27FC236}">
                <a16:creationId xmlns:a16="http://schemas.microsoft.com/office/drawing/2014/main" id="{41F3A2AC-AF9A-4029-B8A3-0C508DB6B2DE}"/>
              </a:ext>
            </a:extLst>
          </p:cNvPr>
          <p:cNvGrpSpPr/>
          <p:nvPr/>
        </p:nvGrpSpPr>
        <p:grpSpPr>
          <a:xfrm>
            <a:off x="4411205" y="6798441"/>
            <a:ext cx="4420513" cy="3057563"/>
            <a:chOff x="4149463" y="8204395"/>
            <a:chExt cx="7211341" cy="3057563"/>
          </a:xfrm>
        </p:grpSpPr>
        <p:sp>
          <p:nvSpPr>
            <p:cNvPr id="707" name="TextBox 706">
              <a:extLst>
                <a:ext uri="{FF2B5EF4-FFF2-40B4-BE49-F238E27FC236}">
                  <a16:creationId xmlns:a16="http://schemas.microsoft.com/office/drawing/2014/main" id="{6DC9D66A-7177-4897-9F33-457A14E1615B}"/>
                </a:ext>
              </a:extLst>
            </p:cNvPr>
            <p:cNvSpPr txBox="1"/>
            <p:nvPr/>
          </p:nvSpPr>
          <p:spPr>
            <a:xfrm>
              <a:off x="4149463" y="8204395"/>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ĐỘNG</a:t>
              </a:r>
            </a:p>
          </p:txBody>
        </p:sp>
        <p:sp>
          <p:nvSpPr>
            <p:cNvPr id="708" name="TextBox 707">
              <a:extLst>
                <a:ext uri="{FF2B5EF4-FFF2-40B4-BE49-F238E27FC236}">
                  <a16:creationId xmlns:a16="http://schemas.microsoft.com/office/drawing/2014/main" id="{D474CFF3-3BC0-4032-B5D8-C7F6B48CCF5E}"/>
                </a:ext>
              </a:extLst>
            </p:cNvPr>
            <p:cNvSpPr txBox="1"/>
            <p:nvPr/>
          </p:nvSpPr>
          <p:spPr>
            <a:xfrm>
              <a:off x="4166902" y="8214970"/>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H</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Ở</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66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Ộ</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a:t>
              </a:r>
              <a:r>
                <a:rPr kumimoji="0" lang="en-US" sz="9600" b="1" i="0" u="none" strike="noStrike" kern="1200" cap="none" spc="0" normalizeH="0" baseline="0" noProof="0" dirty="0">
                  <a:ln w="28575">
                    <a:solidFill>
                      <a:srgbClr val="002060"/>
                    </a:solidFill>
                    <a:prstDash val="solid"/>
                  </a:ln>
                  <a:solidFill>
                    <a:srgbClr val="CCFF33"/>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G</a:t>
              </a:r>
            </a:p>
          </p:txBody>
        </p:sp>
      </p:grpSp>
      <p:pic>
        <p:nvPicPr>
          <p:cNvPr id="709" name="Picture 708">
            <a:extLst>
              <a:ext uri="{FF2B5EF4-FFF2-40B4-BE49-F238E27FC236}">
                <a16:creationId xmlns:a16="http://schemas.microsoft.com/office/drawing/2014/main" id="{EF6AD5D2-98D3-4422-B60C-A58387FC639A}"/>
              </a:ext>
            </a:extLst>
          </p:cNvPr>
          <p:cNvPicPr>
            <a:picLocks noChangeAspect="1"/>
          </p:cNvPicPr>
          <p:nvPr/>
        </p:nvPicPr>
        <p:blipFill>
          <a:blip r:embed="rId3"/>
          <a:stretch>
            <a:fillRect/>
          </a:stretch>
        </p:blipFill>
        <p:spPr>
          <a:xfrm>
            <a:off x="4111957" y="2293493"/>
            <a:ext cx="4419983" cy="3279932"/>
          </a:xfrm>
          <a:prstGeom prst="rect">
            <a:avLst/>
          </a:prstGeom>
        </p:spPr>
      </p:pic>
      <p:sp>
        <p:nvSpPr>
          <p:cNvPr id="702" name="Oval 701">
            <a:extLst>
              <a:ext uri="{FF2B5EF4-FFF2-40B4-BE49-F238E27FC236}">
                <a16:creationId xmlns:a16="http://schemas.microsoft.com/office/drawing/2014/main" id="{1927359F-C47B-DC60-10AF-4FF84D018CEB}"/>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12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06"/>
                                        </p:tgtEl>
                                        <p:attrNameLst>
                                          <p:attrName>style.visibility</p:attrName>
                                        </p:attrNameLst>
                                      </p:cBhvr>
                                      <p:to>
                                        <p:strVal val="visible"/>
                                      </p:to>
                                    </p:set>
                                    <p:anim calcmode="lin" valueType="num">
                                      <p:cBhvr>
                                        <p:cTn id="7" dur="500" fill="hold"/>
                                        <p:tgtEl>
                                          <p:spTgt spid="706"/>
                                        </p:tgtEl>
                                        <p:attrNameLst>
                                          <p:attrName>ppt_w</p:attrName>
                                        </p:attrNameLst>
                                      </p:cBhvr>
                                      <p:tavLst>
                                        <p:tav tm="0">
                                          <p:val>
                                            <p:fltVal val="0"/>
                                          </p:val>
                                        </p:tav>
                                        <p:tav tm="100000">
                                          <p:val>
                                            <p:strVal val="#ppt_w"/>
                                          </p:val>
                                        </p:tav>
                                      </p:tavLst>
                                    </p:anim>
                                    <p:anim calcmode="lin" valueType="num">
                                      <p:cBhvr>
                                        <p:cTn id="8" dur="500" fill="hold"/>
                                        <p:tgtEl>
                                          <p:spTgt spid="70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706"/>
                                        </p:tgtEl>
                                        <p:attrNameLst>
                                          <p:attrName>r</p:attrName>
                                        </p:attrNameLst>
                                      </p:cBhvr>
                                    </p:animRot>
                                    <p:animRot by="-240000">
                                      <p:cBhvr>
                                        <p:cTn id="12" dur="200" fill="hold">
                                          <p:stCondLst>
                                            <p:cond delay="200"/>
                                          </p:stCondLst>
                                        </p:cTn>
                                        <p:tgtEl>
                                          <p:spTgt spid="706"/>
                                        </p:tgtEl>
                                        <p:attrNameLst>
                                          <p:attrName>r</p:attrName>
                                        </p:attrNameLst>
                                      </p:cBhvr>
                                    </p:animRot>
                                    <p:animRot by="240000">
                                      <p:cBhvr>
                                        <p:cTn id="13" dur="200" fill="hold">
                                          <p:stCondLst>
                                            <p:cond delay="400"/>
                                          </p:stCondLst>
                                        </p:cTn>
                                        <p:tgtEl>
                                          <p:spTgt spid="706"/>
                                        </p:tgtEl>
                                        <p:attrNameLst>
                                          <p:attrName>r</p:attrName>
                                        </p:attrNameLst>
                                      </p:cBhvr>
                                    </p:animRot>
                                    <p:animRot by="-240000">
                                      <p:cBhvr>
                                        <p:cTn id="14" dur="200" fill="hold">
                                          <p:stCondLst>
                                            <p:cond delay="600"/>
                                          </p:stCondLst>
                                        </p:cTn>
                                        <p:tgtEl>
                                          <p:spTgt spid="706"/>
                                        </p:tgtEl>
                                        <p:attrNameLst>
                                          <p:attrName>r</p:attrName>
                                        </p:attrNameLst>
                                      </p:cBhvr>
                                    </p:animRot>
                                    <p:animRot by="120000">
                                      <p:cBhvr>
                                        <p:cTn id="15" dur="200" fill="hold">
                                          <p:stCondLst>
                                            <p:cond delay="800"/>
                                          </p:stCondLst>
                                        </p:cTn>
                                        <p:tgtEl>
                                          <p:spTgt spid="7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2228B-D94B-4DDF-B3DF-78648700B257}"/>
              </a:ext>
            </a:extLst>
          </p:cNvPr>
          <p:cNvPicPr>
            <a:picLocks noChangeAspect="1"/>
          </p:cNvPicPr>
          <p:nvPr/>
        </p:nvPicPr>
        <p:blipFill>
          <a:blip r:embed="rId2"/>
          <a:stretch>
            <a:fillRect/>
          </a:stretch>
        </p:blipFill>
        <p:spPr>
          <a:xfrm>
            <a:off x="3340369" y="699388"/>
            <a:ext cx="5511262" cy="2944623"/>
          </a:xfrm>
          <a:prstGeom prst="rect">
            <a:avLst/>
          </a:prstGeom>
        </p:spPr>
      </p:pic>
      <p:grpSp>
        <p:nvGrpSpPr>
          <p:cNvPr id="329" name="Group 328">
            <a:extLst>
              <a:ext uri="{FF2B5EF4-FFF2-40B4-BE49-F238E27FC236}">
                <a16:creationId xmlns:a16="http://schemas.microsoft.com/office/drawing/2014/main" id="{3F84969A-220F-49A2-B558-745157D15C80}"/>
              </a:ext>
            </a:extLst>
          </p:cNvPr>
          <p:cNvGrpSpPr/>
          <p:nvPr/>
        </p:nvGrpSpPr>
        <p:grpSpPr>
          <a:xfrm>
            <a:off x="2884679" y="4193313"/>
            <a:ext cx="6907999" cy="2664687"/>
            <a:chOff x="5119879" y="4287027"/>
            <a:chExt cx="6490424" cy="2503612"/>
          </a:xfrm>
        </p:grpSpPr>
        <p:grpSp>
          <p:nvGrpSpPr>
            <p:cNvPr id="330" name="Graphic 1068">
              <a:extLst>
                <a:ext uri="{FF2B5EF4-FFF2-40B4-BE49-F238E27FC236}">
                  <a16:creationId xmlns:a16="http://schemas.microsoft.com/office/drawing/2014/main" id="{312C359F-447C-4540-9D30-FA3A4D1DD196}"/>
                </a:ext>
              </a:extLst>
            </p:cNvPr>
            <p:cNvGrpSpPr/>
            <p:nvPr/>
          </p:nvGrpSpPr>
          <p:grpSpPr>
            <a:xfrm>
              <a:off x="9359104" y="4373158"/>
              <a:ext cx="2251199" cy="2417481"/>
              <a:chOff x="8814612" y="1625020"/>
              <a:chExt cx="3381064" cy="3630802"/>
            </a:xfrm>
          </p:grpSpPr>
          <p:sp>
            <p:nvSpPr>
              <p:cNvPr id="814" name="Freeform: Shape 813">
                <a:extLst>
                  <a:ext uri="{FF2B5EF4-FFF2-40B4-BE49-F238E27FC236}">
                    <a16:creationId xmlns:a16="http://schemas.microsoft.com/office/drawing/2014/main" id="{76CAF9BC-B205-4085-81BC-783ADAC0376F}"/>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Freeform: Shape 814">
                <a:extLst>
                  <a:ext uri="{FF2B5EF4-FFF2-40B4-BE49-F238E27FC236}">
                    <a16:creationId xmlns:a16="http://schemas.microsoft.com/office/drawing/2014/main" id="{4BEDAA47-A945-49D1-9899-E95FF2C14411}"/>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Freeform: Shape 815">
                <a:extLst>
                  <a:ext uri="{FF2B5EF4-FFF2-40B4-BE49-F238E27FC236}">
                    <a16:creationId xmlns:a16="http://schemas.microsoft.com/office/drawing/2014/main" id="{F38A3C40-BD70-4F3F-8CD2-ABB250671F57}"/>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7" name="Freeform: Shape 816">
                <a:extLst>
                  <a:ext uri="{FF2B5EF4-FFF2-40B4-BE49-F238E27FC236}">
                    <a16:creationId xmlns:a16="http://schemas.microsoft.com/office/drawing/2014/main" id="{ECDE7C2C-F07F-4D38-8A0D-10BE3B071DD2}"/>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8" name="Freeform: Shape 817">
                <a:extLst>
                  <a:ext uri="{FF2B5EF4-FFF2-40B4-BE49-F238E27FC236}">
                    <a16:creationId xmlns:a16="http://schemas.microsoft.com/office/drawing/2014/main" id="{97D1CAB1-8CE9-453D-BA20-BA93F3122D13}"/>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Freeform: Shape 818">
                <a:extLst>
                  <a:ext uri="{FF2B5EF4-FFF2-40B4-BE49-F238E27FC236}">
                    <a16:creationId xmlns:a16="http://schemas.microsoft.com/office/drawing/2014/main" id="{9ADC7A5D-EFA8-4043-9F29-8B132555053D}"/>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Freeform: Shape 819">
                <a:extLst>
                  <a:ext uri="{FF2B5EF4-FFF2-40B4-BE49-F238E27FC236}">
                    <a16:creationId xmlns:a16="http://schemas.microsoft.com/office/drawing/2014/main" id="{BC611388-197E-4EDD-B962-B697C06E07FF}"/>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Freeform: Shape 820">
                <a:extLst>
                  <a:ext uri="{FF2B5EF4-FFF2-40B4-BE49-F238E27FC236}">
                    <a16:creationId xmlns:a16="http://schemas.microsoft.com/office/drawing/2014/main" id="{2D079487-3196-4B0D-9ECC-3F5ADB52BBDF}"/>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2" name="Freeform: Shape 821">
                <a:extLst>
                  <a:ext uri="{FF2B5EF4-FFF2-40B4-BE49-F238E27FC236}">
                    <a16:creationId xmlns:a16="http://schemas.microsoft.com/office/drawing/2014/main" id="{0FD5A8AE-D02C-45D6-91CD-5D451E6E8409}"/>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Freeform: Shape 822">
                <a:extLst>
                  <a:ext uri="{FF2B5EF4-FFF2-40B4-BE49-F238E27FC236}">
                    <a16:creationId xmlns:a16="http://schemas.microsoft.com/office/drawing/2014/main" id="{C9D34EE0-F5D5-4F99-9063-F9763FBF7792}"/>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4" name="Freeform: Shape 823">
                <a:extLst>
                  <a:ext uri="{FF2B5EF4-FFF2-40B4-BE49-F238E27FC236}">
                    <a16:creationId xmlns:a16="http://schemas.microsoft.com/office/drawing/2014/main" id="{870FC483-B857-4143-8DE2-06F0EEEBD2A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Freeform: Shape 824">
                <a:extLst>
                  <a:ext uri="{FF2B5EF4-FFF2-40B4-BE49-F238E27FC236}">
                    <a16:creationId xmlns:a16="http://schemas.microsoft.com/office/drawing/2014/main" id="{FC324253-00C4-4DDB-95C2-5D290318283A}"/>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Freeform: Shape 825">
                <a:extLst>
                  <a:ext uri="{FF2B5EF4-FFF2-40B4-BE49-F238E27FC236}">
                    <a16:creationId xmlns:a16="http://schemas.microsoft.com/office/drawing/2014/main" id="{063CEADD-B127-48EB-9B8F-8494AF132062}"/>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7" name="Freeform: Shape 826">
                <a:extLst>
                  <a:ext uri="{FF2B5EF4-FFF2-40B4-BE49-F238E27FC236}">
                    <a16:creationId xmlns:a16="http://schemas.microsoft.com/office/drawing/2014/main" id="{8F2BD34D-7294-4AB4-B3AE-4A3737966E2F}"/>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8" name="Freeform: Shape 827">
                <a:extLst>
                  <a:ext uri="{FF2B5EF4-FFF2-40B4-BE49-F238E27FC236}">
                    <a16:creationId xmlns:a16="http://schemas.microsoft.com/office/drawing/2014/main" id="{450CEA98-C155-4F48-B48A-3AED74A6068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 name="Freeform: Shape 828">
                <a:extLst>
                  <a:ext uri="{FF2B5EF4-FFF2-40B4-BE49-F238E27FC236}">
                    <a16:creationId xmlns:a16="http://schemas.microsoft.com/office/drawing/2014/main" id="{003CE45D-3915-4F37-B802-1815A37B586C}"/>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0" name="Freeform: Shape 829">
                <a:extLst>
                  <a:ext uri="{FF2B5EF4-FFF2-40B4-BE49-F238E27FC236}">
                    <a16:creationId xmlns:a16="http://schemas.microsoft.com/office/drawing/2014/main" id="{C7254EAD-865B-4B4B-BA77-8D5182429339}"/>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Freeform: Shape 830">
                <a:extLst>
                  <a:ext uri="{FF2B5EF4-FFF2-40B4-BE49-F238E27FC236}">
                    <a16:creationId xmlns:a16="http://schemas.microsoft.com/office/drawing/2014/main" id="{D10A2DD2-9A6F-4419-AF29-87197B0A8DF3}"/>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Freeform: Shape 831">
                <a:extLst>
                  <a:ext uri="{FF2B5EF4-FFF2-40B4-BE49-F238E27FC236}">
                    <a16:creationId xmlns:a16="http://schemas.microsoft.com/office/drawing/2014/main" id="{15CE83CD-A9C3-4FF5-9A44-8D15FD323DC2}"/>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3" name="Freeform: Shape 832">
                <a:extLst>
                  <a:ext uri="{FF2B5EF4-FFF2-40B4-BE49-F238E27FC236}">
                    <a16:creationId xmlns:a16="http://schemas.microsoft.com/office/drawing/2014/main" id="{1B2C6C87-4E55-48E6-886F-EE197DCA34A6}"/>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4" name="Freeform: Shape 833">
                <a:extLst>
                  <a:ext uri="{FF2B5EF4-FFF2-40B4-BE49-F238E27FC236}">
                    <a16:creationId xmlns:a16="http://schemas.microsoft.com/office/drawing/2014/main" id="{38A8905D-57B6-4180-BD56-CE8A058DF487}"/>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5" name="Freeform: Shape 834">
                <a:extLst>
                  <a:ext uri="{FF2B5EF4-FFF2-40B4-BE49-F238E27FC236}">
                    <a16:creationId xmlns:a16="http://schemas.microsoft.com/office/drawing/2014/main" id="{415DFD2E-5521-44B9-99C2-616469C9275C}"/>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6" name="Freeform: Shape 835">
                <a:extLst>
                  <a:ext uri="{FF2B5EF4-FFF2-40B4-BE49-F238E27FC236}">
                    <a16:creationId xmlns:a16="http://schemas.microsoft.com/office/drawing/2014/main" id="{0FFE5144-CE72-48A6-8024-D6F3B2504A84}"/>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Freeform: Shape 836">
                <a:extLst>
                  <a:ext uri="{FF2B5EF4-FFF2-40B4-BE49-F238E27FC236}">
                    <a16:creationId xmlns:a16="http://schemas.microsoft.com/office/drawing/2014/main" id="{48A49618-5254-42C3-A5E3-428E7C42706F}"/>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Freeform: Shape 837">
                <a:extLst>
                  <a:ext uri="{FF2B5EF4-FFF2-40B4-BE49-F238E27FC236}">
                    <a16:creationId xmlns:a16="http://schemas.microsoft.com/office/drawing/2014/main" id="{45AD279C-2B58-43AF-B9F3-AAE7437FF6A9}"/>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 name="Freeform: Shape 838">
                <a:extLst>
                  <a:ext uri="{FF2B5EF4-FFF2-40B4-BE49-F238E27FC236}">
                    <a16:creationId xmlns:a16="http://schemas.microsoft.com/office/drawing/2014/main" id="{DE9D6B34-C2DE-4F07-B4ED-00A68F541524}"/>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0" name="Freeform: Shape 839">
                <a:extLst>
                  <a:ext uri="{FF2B5EF4-FFF2-40B4-BE49-F238E27FC236}">
                    <a16:creationId xmlns:a16="http://schemas.microsoft.com/office/drawing/2014/main" id="{C4957995-6CC4-409E-9066-CC19AA01D6B7}"/>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1" name="Freeform: Shape 840">
                <a:extLst>
                  <a:ext uri="{FF2B5EF4-FFF2-40B4-BE49-F238E27FC236}">
                    <a16:creationId xmlns:a16="http://schemas.microsoft.com/office/drawing/2014/main" id="{CAE6484D-A504-4D46-93A3-9BDC76FA416E}"/>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 name="Freeform: Shape 841">
                <a:extLst>
                  <a:ext uri="{FF2B5EF4-FFF2-40B4-BE49-F238E27FC236}">
                    <a16:creationId xmlns:a16="http://schemas.microsoft.com/office/drawing/2014/main" id="{025E7E69-4568-484E-9F04-EE7F3179BC52}"/>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Freeform: Shape 842">
                <a:extLst>
                  <a:ext uri="{FF2B5EF4-FFF2-40B4-BE49-F238E27FC236}">
                    <a16:creationId xmlns:a16="http://schemas.microsoft.com/office/drawing/2014/main" id="{D2C22B1E-C681-4169-B50D-692949C98F5C}"/>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Freeform: Shape 843">
                <a:extLst>
                  <a:ext uri="{FF2B5EF4-FFF2-40B4-BE49-F238E27FC236}">
                    <a16:creationId xmlns:a16="http://schemas.microsoft.com/office/drawing/2014/main" id="{4014EB2F-A806-4F0F-81C1-A0CF84E97B29}"/>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 name="Freeform: Shape 844">
                <a:extLst>
                  <a:ext uri="{FF2B5EF4-FFF2-40B4-BE49-F238E27FC236}">
                    <a16:creationId xmlns:a16="http://schemas.microsoft.com/office/drawing/2014/main" id="{E032C710-9DC0-4BBE-953F-A7ABDB1F1E89}"/>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6" name="Freeform: Shape 845">
                <a:extLst>
                  <a:ext uri="{FF2B5EF4-FFF2-40B4-BE49-F238E27FC236}">
                    <a16:creationId xmlns:a16="http://schemas.microsoft.com/office/drawing/2014/main" id="{37D628CE-5F4C-4181-9D07-BBAEB09867E8}"/>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7" name="Freeform: Shape 846">
                <a:extLst>
                  <a:ext uri="{FF2B5EF4-FFF2-40B4-BE49-F238E27FC236}">
                    <a16:creationId xmlns:a16="http://schemas.microsoft.com/office/drawing/2014/main" id="{EB0728D0-918C-4970-B098-62F078A2ACFA}"/>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8" name="Freeform: Shape 847">
                <a:extLst>
                  <a:ext uri="{FF2B5EF4-FFF2-40B4-BE49-F238E27FC236}">
                    <a16:creationId xmlns:a16="http://schemas.microsoft.com/office/drawing/2014/main" id="{A021084C-DDE4-458C-9DDC-736EB73644A6}"/>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9" name="Freeform: Shape 848">
                <a:extLst>
                  <a:ext uri="{FF2B5EF4-FFF2-40B4-BE49-F238E27FC236}">
                    <a16:creationId xmlns:a16="http://schemas.microsoft.com/office/drawing/2014/main" id="{47F0878A-3A54-4436-ACB7-48FEC2F038EA}"/>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 name="Freeform: Shape 849">
                <a:extLst>
                  <a:ext uri="{FF2B5EF4-FFF2-40B4-BE49-F238E27FC236}">
                    <a16:creationId xmlns:a16="http://schemas.microsoft.com/office/drawing/2014/main" id="{D674146B-328F-4CFE-BC74-44C87D2C65BF}"/>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 name="Freeform: Shape 850">
                <a:extLst>
                  <a:ext uri="{FF2B5EF4-FFF2-40B4-BE49-F238E27FC236}">
                    <a16:creationId xmlns:a16="http://schemas.microsoft.com/office/drawing/2014/main" id="{5E8DF916-5392-4E2E-8C70-5058417581E2}"/>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2" name="Freeform: Shape 851">
                <a:extLst>
                  <a:ext uri="{FF2B5EF4-FFF2-40B4-BE49-F238E27FC236}">
                    <a16:creationId xmlns:a16="http://schemas.microsoft.com/office/drawing/2014/main" id="{4A739223-065C-42C2-9A6F-86CAC0C56555}"/>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3" name="Freeform: Shape 852">
                <a:extLst>
                  <a:ext uri="{FF2B5EF4-FFF2-40B4-BE49-F238E27FC236}">
                    <a16:creationId xmlns:a16="http://schemas.microsoft.com/office/drawing/2014/main" id="{D7221DE8-4C69-4C19-AA92-5D4294DCC31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 name="Freeform: Shape 853">
                <a:extLst>
                  <a:ext uri="{FF2B5EF4-FFF2-40B4-BE49-F238E27FC236}">
                    <a16:creationId xmlns:a16="http://schemas.microsoft.com/office/drawing/2014/main" id="{69BFBD6B-B04B-4FC3-B9C2-FD0E30D52BC0}"/>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 name="Freeform: Shape 854">
                <a:extLst>
                  <a:ext uri="{FF2B5EF4-FFF2-40B4-BE49-F238E27FC236}">
                    <a16:creationId xmlns:a16="http://schemas.microsoft.com/office/drawing/2014/main" id="{B31A5079-4B15-4AEE-812F-370D8FFCCC2C}"/>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 name="Freeform: Shape 855">
                <a:extLst>
                  <a:ext uri="{FF2B5EF4-FFF2-40B4-BE49-F238E27FC236}">
                    <a16:creationId xmlns:a16="http://schemas.microsoft.com/office/drawing/2014/main" id="{4EA89EF9-806C-4F34-A2EF-A87C0E1B0ED3}"/>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7" name="Freeform: Shape 856">
                <a:extLst>
                  <a:ext uri="{FF2B5EF4-FFF2-40B4-BE49-F238E27FC236}">
                    <a16:creationId xmlns:a16="http://schemas.microsoft.com/office/drawing/2014/main" id="{47CBFBCA-856A-4301-ABB8-B396972240EF}"/>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8" name="Freeform: Shape 857">
                <a:extLst>
                  <a:ext uri="{FF2B5EF4-FFF2-40B4-BE49-F238E27FC236}">
                    <a16:creationId xmlns:a16="http://schemas.microsoft.com/office/drawing/2014/main" id="{CF6FC101-F182-48A0-8192-EFABC18C2729}"/>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9" name="Freeform: Shape 858">
                <a:extLst>
                  <a:ext uri="{FF2B5EF4-FFF2-40B4-BE49-F238E27FC236}">
                    <a16:creationId xmlns:a16="http://schemas.microsoft.com/office/drawing/2014/main" id="{DEBDBA45-83CE-43BE-B257-221B118B9170}"/>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 name="Freeform: Shape 859">
                <a:extLst>
                  <a:ext uri="{FF2B5EF4-FFF2-40B4-BE49-F238E27FC236}">
                    <a16:creationId xmlns:a16="http://schemas.microsoft.com/office/drawing/2014/main" id="{6A49BC02-62FA-4D8F-AC2B-0C4A0F50193E}"/>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 name="Freeform: Shape 860">
                <a:extLst>
                  <a:ext uri="{FF2B5EF4-FFF2-40B4-BE49-F238E27FC236}">
                    <a16:creationId xmlns:a16="http://schemas.microsoft.com/office/drawing/2014/main" id="{06BD5CA3-4674-447C-9D6B-2948D476E8A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 name="Freeform: Shape 861">
                <a:extLst>
                  <a:ext uri="{FF2B5EF4-FFF2-40B4-BE49-F238E27FC236}">
                    <a16:creationId xmlns:a16="http://schemas.microsoft.com/office/drawing/2014/main" id="{30EC8C67-DD4E-47EF-A3ED-1FBF36D0A8E1}"/>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 name="Freeform: Shape 862">
                <a:extLst>
                  <a:ext uri="{FF2B5EF4-FFF2-40B4-BE49-F238E27FC236}">
                    <a16:creationId xmlns:a16="http://schemas.microsoft.com/office/drawing/2014/main" id="{20A1EE9B-AAFE-4EF8-8BC1-6944D3302425}"/>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 name="Freeform: Shape 863">
                <a:extLst>
                  <a:ext uri="{FF2B5EF4-FFF2-40B4-BE49-F238E27FC236}">
                    <a16:creationId xmlns:a16="http://schemas.microsoft.com/office/drawing/2014/main" id="{CF9E2A9A-7221-4A5B-A6FD-CC37C4499F71}"/>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 name="Freeform: Shape 864">
                <a:extLst>
                  <a:ext uri="{FF2B5EF4-FFF2-40B4-BE49-F238E27FC236}">
                    <a16:creationId xmlns:a16="http://schemas.microsoft.com/office/drawing/2014/main" id="{5FCF7674-4A6D-46B8-A193-0F5C647F923B}"/>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 name="Freeform: Shape 865">
                <a:extLst>
                  <a:ext uri="{FF2B5EF4-FFF2-40B4-BE49-F238E27FC236}">
                    <a16:creationId xmlns:a16="http://schemas.microsoft.com/office/drawing/2014/main" id="{0842E0EE-920F-4A3C-9BF8-0808B5BD0A93}"/>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Freeform: Shape 866">
                <a:extLst>
                  <a:ext uri="{FF2B5EF4-FFF2-40B4-BE49-F238E27FC236}">
                    <a16:creationId xmlns:a16="http://schemas.microsoft.com/office/drawing/2014/main" id="{9A34BC60-3998-4D7B-AB5F-D35A832A3D00}"/>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1" name="Graphic 1068">
              <a:extLst>
                <a:ext uri="{FF2B5EF4-FFF2-40B4-BE49-F238E27FC236}">
                  <a16:creationId xmlns:a16="http://schemas.microsoft.com/office/drawing/2014/main" id="{137D1739-78FB-4B48-A1DB-3D7561ABC306}"/>
                </a:ext>
              </a:extLst>
            </p:cNvPr>
            <p:cNvGrpSpPr/>
            <p:nvPr/>
          </p:nvGrpSpPr>
          <p:grpSpPr>
            <a:xfrm>
              <a:off x="5119879" y="4332869"/>
              <a:ext cx="1900796" cy="2432716"/>
              <a:chOff x="2916214" y="1602700"/>
              <a:chExt cx="2854795" cy="3653683"/>
            </a:xfrm>
          </p:grpSpPr>
          <p:sp>
            <p:nvSpPr>
              <p:cNvPr id="775" name="Freeform: Shape 774">
                <a:extLst>
                  <a:ext uri="{FF2B5EF4-FFF2-40B4-BE49-F238E27FC236}">
                    <a16:creationId xmlns:a16="http://schemas.microsoft.com/office/drawing/2014/main" id="{BE55210C-026E-4720-9FB8-EA714A6665E8}"/>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Freeform: Shape 775">
                <a:extLst>
                  <a:ext uri="{FF2B5EF4-FFF2-40B4-BE49-F238E27FC236}">
                    <a16:creationId xmlns:a16="http://schemas.microsoft.com/office/drawing/2014/main" id="{70E4F283-61A0-4B1D-8ED5-29A9FFB2852A}"/>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Freeform: Shape 776">
                <a:extLst>
                  <a:ext uri="{FF2B5EF4-FFF2-40B4-BE49-F238E27FC236}">
                    <a16:creationId xmlns:a16="http://schemas.microsoft.com/office/drawing/2014/main" id="{AEC791A3-3E20-4022-8600-7F860FB4C44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Freeform: Shape 777">
                <a:extLst>
                  <a:ext uri="{FF2B5EF4-FFF2-40B4-BE49-F238E27FC236}">
                    <a16:creationId xmlns:a16="http://schemas.microsoft.com/office/drawing/2014/main" id="{0BE4E2B1-EAD9-4032-B404-A714D9BCF1CE}"/>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Freeform: Shape 778">
                <a:extLst>
                  <a:ext uri="{FF2B5EF4-FFF2-40B4-BE49-F238E27FC236}">
                    <a16:creationId xmlns:a16="http://schemas.microsoft.com/office/drawing/2014/main" id="{CEF0B735-6056-4FE5-B934-33F4275B811B}"/>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Freeform: Shape 779">
                <a:extLst>
                  <a:ext uri="{FF2B5EF4-FFF2-40B4-BE49-F238E27FC236}">
                    <a16:creationId xmlns:a16="http://schemas.microsoft.com/office/drawing/2014/main" id="{3B6495F8-FDD9-4CA1-A617-2F3B2B90695B}"/>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Freeform: Shape 780">
                <a:extLst>
                  <a:ext uri="{FF2B5EF4-FFF2-40B4-BE49-F238E27FC236}">
                    <a16:creationId xmlns:a16="http://schemas.microsoft.com/office/drawing/2014/main" id="{5C61B832-2D56-45BD-9604-144140553FE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Freeform: Shape 781">
                <a:extLst>
                  <a:ext uri="{FF2B5EF4-FFF2-40B4-BE49-F238E27FC236}">
                    <a16:creationId xmlns:a16="http://schemas.microsoft.com/office/drawing/2014/main" id="{40156340-A741-4FF7-90BC-5A960D05AC37}"/>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Freeform: Shape 782">
                <a:extLst>
                  <a:ext uri="{FF2B5EF4-FFF2-40B4-BE49-F238E27FC236}">
                    <a16:creationId xmlns:a16="http://schemas.microsoft.com/office/drawing/2014/main" id="{75F2BAEC-008A-405C-BA2A-D8CABBD61144}"/>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Freeform: Shape 783">
                <a:extLst>
                  <a:ext uri="{FF2B5EF4-FFF2-40B4-BE49-F238E27FC236}">
                    <a16:creationId xmlns:a16="http://schemas.microsoft.com/office/drawing/2014/main" id="{B4B99F12-15E2-4581-A9C7-1F3E5542A7C6}"/>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Freeform: Shape 784">
                <a:extLst>
                  <a:ext uri="{FF2B5EF4-FFF2-40B4-BE49-F238E27FC236}">
                    <a16:creationId xmlns:a16="http://schemas.microsoft.com/office/drawing/2014/main" id="{413A7254-669C-4542-9F85-8751216989C6}"/>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Freeform: Shape 785">
                <a:extLst>
                  <a:ext uri="{FF2B5EF4-FFF2-40B4-BE49-F238E27FC236}">
                    <a16:creationId xmlns:a16="http://schemas.microsoft.com/office/drawing/2014/main" id="{4795CBA3-4BF1-4CBF-BA1C-65FE16241A46}"/>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Freeform: Shape 786">
                <a:extLst>
                  <a:ext uri="{FF2B5EF4-FFF2-40B4-BE49-F238E27FC236}">
                    <a16:creationId xmlns:a16="http://schemas.microsoft.com/office/drawing/2014/main" id="{5674D1C4-077B-45EB-9E38-7E50D3DB189C}"/>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Freeform: Shape 787">
                <a:extLst>
                  <a:ext uri="{FF2B5EF4-FFF2-40B4-BE49-F238E27FC236}">
                    <a16:creationId xmlns:a16="http://schemas.microsoft.com/office/drawing/2014/main" id="{5DF5A22A-C648-4C4A-8F64-83CD32DFB4BB}"/>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Freeform: Shape 788">
                <a:extLst>
                  <a:ext uri="{FF2B5EF4-FFF2-40B4-BE49-F238E27FC236}">
                    <a16:creationId xmlns:a16="http://schemas.microsoft.com/office/drawing/2014/main" id="{8B57BE5D-B291-4535-9F93-499BABD1A4CC}"/>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Freeform: Shape 789">
                <a:extLst>
                  <a:ext uri="{FF2B5EF4-FFF2-40B4-BE49-F238E27FC236}">
                    <a16:creationId xmlns:a16="http://schemas.microsoft.com/office/drawing/2014/main" id="{F775B27D-0060-48D7-9DC0-C932B377A98F}"/>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Freeform: Shape 790">
                <a:extLst>
                  <a:ext uri="{FF2B5EF4-FFF2-40B4-BE49-F238E27FC236}">
                    <a16:creationId xmlns:a16="http://schemas.microsoft.com/office/drawing/2014/main" id="{18307B39-DFF0-4101-85D2-EE38779BD80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Freeform: Shape 791">
                <a:extLst>
                  <a:ext uri="{FF2B5EF4-FFF2-40B4-BE49-F238E27FC236}">
                    <a16:creationId xmlns:a16="http://schemas.microsoft.com/office/drawing/2014/main" id="{8AF11315-BE6B-44D7-BC37-2A2B3DC206AE}"/>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3" name="Freeform: Shape 792">
                <a:extLst>
                  <a:ext uri="{FF2B5EF4-FFF2-40B4-BE49-F238E27FC236}">
                    <a16:creationId xmlns:a16="http://schemas.microsoft.com/office/drawing/2014/main" id="{0FEF47AE-64F2-45E0-8717-431BB4DDC685}"/>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4" name="Freeform: Shape 793">
                <a:extLst>
                  <a:ext uri="{FF2B5EF4-FFF2-40B4-BE49-F238E27FC236}">
                    <a16:creationId xmlns:a16="http://schemas.microsoft.com/office/drawing/2014/main" id="{D9132ECA-4DF7-4E27-8924-F4E39E3DB40D}"/>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Freeform: Shape 794">
                <a:extLst>
                  <a:ext uri="{FF2B5EF4-FFF2-40B4-BE49-F238E27FC236}">
                    <a16:creationId xmlns:a16="http://schemas.microsoft.com/office/drawing/2014/main" id="{4176F3C3-1929-48CE-A644-DFD996461072}"/>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Freeform: Shape 795">
                <a:extLst>
                  <a:ext uri="{FF2B5EF4-FFF2-40B4-BE49-F238E27FC236}">
                    <a16:creationId xmlns:a16="http://schemas.microsoft.com/office/drawing/2014/main" id="{4CE314D5-13CF-4012-A81D-2AD57E462714}"/>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7" name="Freeform: Shape 796">
                <a:extLst>
                  <a:ext uri="{FF2B5EF4-FFF2-40B4-BE49-F238E27FC236}">
                    <a16:creationId xmlns:a16="http://schemas.microsoft.com/office/drawing/2014/main" id="{3A38B86E-7D58-420C-9788-6BACCF4AC1A6}"/>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8" name="Freeform: Shape 797">
                <a:extLst>
                  <a:ext uri="{FF2B5EF4-FFF2-40B4-BE49-F238E27FC236}">
                    <a16:creationId xmlns:a16="http://schemas.microsoft.com/office/drawing/2014/main" id="{BA609064-02E5-491B-9E23-6296FDC02AF4}"/>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9" name="Freeform: Shape 798">
                <a:extLst>
                  <a:ext uri="{FF2B5EF4-FFF2-40B4-BE49-F238E27FC236}">
                    <a16:creationId xmlns:a16="http://schemas.microsoft.com/office/drawing/2014/main" id="{E870795A-7790-4AA4-8CD7-AF331D45231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0" name="Freeform: Shape 799">
                <a:extLst>
                  <a:ext uri="{FF2B5EF4-FFF2-40B4-BE49-F238E27FC236}">
                    <a16:creationId xmlns:a16="http://schemas.microsoft.com/office/drawing/2014/main" id="{530937E0-9CDD-487C-8874-E1F9CD25B62A}"/>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Freeform: Shape 800">
                <a:extLst>
                  <a:ext uri="{FF2B5EF4-FFF2-40B4-BE49-F238E27FC236}">
                    <a16:creationId xmlns:a16="http://schemas.microsoft.com/office/drawing/2014/main" id="{38E630C8-A5FD-4CA1-9009-8A7FA34D4912}"/>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Freeform: Shape 801">
                <a:extLst>
                  <a:ext uri="{FF2B5EF4-FFF2-40B4-BE49-F238E27FC236}">
                    <a16:creationId xmlns:a16="http://schemas.microsoft.com/office/drawing/2014/main" id="{E6C55305-CE2F-48A0-AC15-C0E8C500C119}"/>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3" name="Freeform: Shape 802">
                <a:extLst>
                  <a:ext uri="{FF2B5EF4-FFF2-40B4-BE49-F238E27FC236}">
                    <a16:creationId xmlns:a16="http://schemas.microsoft.com/office/drawing/2014/main" id="{CFBC37B0-24B4-43B4-AC02-77F6ECAF9EF6}"/>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4" name="Freeform: Shape 803">
                <a:extLst>
                  <a:ext uri="{FF2B5EF4-FFF2-40B4-BE49-F238E27FC236}">
                    <a16:creationId xmlns:a16="http://schemas.microsoft.com/office/drawing/2014/main" id="{54E26369-0D87-434D-BCA0-F0842B833084}"/>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 name="Freeform: Shape 804">
                <a:extLst>
                  <a:ext uri="{FF2B5EF4-FFF2-40B4-BE49-F238E27FC236}">
                    <a16:creationId xmlns:a16="http://schemas.microsoft.com/office/drawing/2014/main" id="{FAECD07B-2C2F-4352-B1C3-18B2C94BD5C2}"/>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6" name="Freeform: Shape 805">
                <a:extLst>
                  <a:ext uri="{FF2B5EF4-FFF2-40B4-BE49-F238E27FC236}">
                    <a16:creationId xmlns:a16="http://schemas.microsoft.com/office/drawing/2014/main" id="{06C66FC6-2A79-4413-A454-0B4047660DC5}"/>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Freeform: Shape 806">
                <a:extLst>
                  <a:ext uri="{FF2B5EF4-FFF2-40B4-BE49-F238E27FC236}">
                    <a16:creationId xmlns:a16="http://schemas.microsoft.com/office/drawing/2014/main" id="{122F66F8-419F-435A-81E5-1BF97162F116}"/>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Freeform: Shape 807">
                <a:extLst>
                  <a:ext uri="{FF2B5EF4-FFF2-40B4-BE49-F238E27FC236}">
                    <a16:creationId xmlns:a16="http://schemas.microsoft.com/office/drawing/2014/main" id="{C5A237FA-540B-44FE-AA99-D8EE4AAB7C8D}"/>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9" name="Freeform: Shape 808">
                <a:extLst>
                  <a:ext uri="{FF2B5EF4-FFF2-40B4-BE49-F238E27FC236}">
                    <a16:creationId xmlns:a16="http://schemas.microsoft.com/office/drawing/2014/main" id="{97CC9712-80C4-4DC3-9742-D39B1F489621}"/>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Freeform: Shape 809">
                <a:extLst>
                  <a:ext uri="{FF2B5EF4-FFF2-40B4-BE49-F238E27FC236}">
                    <a16:creationId xmlns:a16="http://schemas.microsoft.com/office/drawing/2014/main" id="{23CE3CA1-FF74-439F-9A5F-A071C2178249}"/>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1" name="Freeform: Shape 810">
                <a:extLst>
                  <a:ext uri="{FF2B5EF4-FFF2-40B4-BE49-F238E27FC236}">
                    <a16:creationId xmlns:a16="http://schemas.microsoft.com/office/drawing/2014/main" id="{7D7F796B-CEAA-4AAA-BCCB-4813640C8A87}"/>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Freeform: Shape 811">
                <a:extLst>
                  <a:ext uri="{FF2B5EF4-FFF2-40B4-BE49-F238E27FC236}">
                    <a16:creationId xmlns:a16="http://schemas.microsoft.com/office/drawing/2014/main" id="{6784F334-D494-46C7-BC55-A2DE74C62105}"/>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3" name="Freeform: Shape 812">
                <a:extLst>
                  <a:ext uri="{FF2B5EF4-FFF2-40B4-BE49-F238E27FC236}">
                    <a16:creationId xmlns:a16="http://schemas.microsoft.com/office/drawing/2014/main" id="{C0E07F59-F16E-4203-9EA6-FADAC3BDDA74}"/>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2" name="Graphic 1068">
              <a:extLst>
                <a:ext uri="{FF2B5EF4-FFF2-40B4-BE49-F238E27FC236}">
                  <a16:creationId xmlns:a16="http://schemas.microsoft.com/office/drawing/2014/main" id="{F7718163-DAE6-43CF-9DAB-307F31110E66}"/>
                </a:ext>
              </a:extLst>
            </p:cNvPr>
            <p:cNvGrpSpPr/>
            <p:nvPr/>
          </p:nvGrpSpPr>
          <p:grpSpPr>
            <a:xfrm>
              <a:off x="8112780" y="4287027"/>
              <a:ext cx="1682027" cy="2430897"/>
              <a:chOff x="-399" y="1606051"/>
              <a:chExt cx="2526227" cy="3650951"/>
            </a:xfrm>
          </p:grpSpPr>
          <p:sp>
            <p:nvSpPr>
              <p:cNvPr id="711" name="Freeform: Shape 710">
                <a:extLst>
                  <a:ext uri="{FF2B5EF4-FFF2-40B4-BE49-F238E27FC236}">
                    <a16:creationId xmlns:a16="http://schemas.microsoft.com/office/drawing/2014/main" id="{952FB47A-5E48-47A2-AE52-DD5FF9D2F26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EF51A6E4-9D56-4195-9550-371440893BB4}"/>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DF2B1A20-4907-424E-9C10-650DA91450A4}"/>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1ACE0A20-815A-44F4-A963-C77D3AE591FF}"/>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4838FF02-7845-4D6D-80B7-89AC92E4BF3F}"/>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13ED47A1-997B-45F8-B4FA-A9D7D3A519A3}"/>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2E50F6C-5922-4508-B1B1-D0DB86B01CB0}"/>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78B45EFD-02CB-4830-9DFE-CF7304335E8A}"/>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CE7FE4D4-AA5B-45BF-A05E-54FA701EE3F9}"/>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466F0D0E-AD9E-458B-B6E7-C75686C9AFA4}"/>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674D228D-1682-4ECA-9C32-A5A276E97537}"/>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494C557F-6B5F-4D4B-B9E9-7B7C4C72EEDB}"/>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45207485-A406-4D7A-B776-7C21CA050174}"/>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392C614E-E47F-4398-896F-EFC71A9D4161}"/>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30E6EB0E-7852-4BFC-828D-BAA21A4617B9}"/>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6AE03D07-FEF3-4E25-8B0A-87C3A0528440}"/>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671A01DE-3C04-43AB-8160-28119103E39C}"/>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5369754F-DF6C-416D-8432-A30787644903}"/>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41F957A3-46DA-4E0A-9639-20FE144F9886}"/>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A3103B9D-0DEF-48E2-948B-99AE1D6A976B}"/>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F82D20BB-2770-462A-A6F5-0EC54D0FEAC1}"/>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A852F60B-C41A-4E23-AE39-B5BCADE7339D}"/>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F4AC223A-D1C3-4B04-A883-DF676CE710F4}"/>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845D310-B370-46FE-9357-E96E7E746FF9}"/>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F26D18EE-E054-4AF2-AB3E-DFE00B760467}"/>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0AD952F1-20CB-44E1-A2E6-339E68F394AA}"/>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0A8919C9-D52F-4807-AD62-1A0F89398413}"/>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B89234FB-AB7F-4C6B-B32A-A1E85C67BB9C}"/>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A5354988-2763-46EB-A2E8-17B9509B75E0}"/>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1CCDC56B-8BEB-47E6-B619-3359A0BBDA72}"/>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DFFD8EFC-B545-4B32-98B8-2ED1D5E66699}"/>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EDA7D393-7D51-461C-852D-9C60C6E8311C}"/>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96563892-02D0-49EA-A343-1CF7F95412D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2E0120C1-6CE1-40A1-B24A-BFBCAF7332DA}"/>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B528F69-4B47-4D08-BCD7-ACE934EC601E}"/>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A7B549F1-A042-4BE0-B3FA-895B21E0A8BC}"/>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151DE41A-A7D9-40FD-883C-A0860622AEF8}"/>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B60DCA28-7A45-4195-9103-67D48C3DFB31}"/>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B2498EF6-1341-4F97-AE71-1978C74EC2A8}"/>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270D03BE-2AD5-4F86-9AB4-DBD58A533CB4}"/>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311ABA34-CF84-4800-8851-0EF8959F4706}"/>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F4ADF604-35FB-4230-9EE6-B9D74604793E}"/>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36188A11-906F-4204-BC40-F3E3571219AD}"/>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Freeform: Shape 753">
                <a:extLst>
                  <a:ext uri="{FF2B5EF4-FFF2-40B4-BE49-F238E27FC236}">
                    <a16:creationId xmlns:a16="http://schemas.microsoft.com/office/drawing/2014/main" id="{DC92A77C-26E5-48F8-B159-50AC7CB50263}"/>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5" name="Freeform: Shape 754">
                <a:extLst>
                  <a:ext uri="{FF2B5EF4-FFF2-40B4-BE49-F238E27FC236}">
                    <a16:creationId xmlns:a16="http://schemas.microsoft.com/office/drawing/2014/main" id="{E3C9721D-F2F9-4EBF-8A38-5088C19BCFDE}"/>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Freeform: Shape 755">
                <a:extLst>
                  <a:ext uri="{FF2B5EF4-FFF2-40B4-BE49-F238E27FC236}">
                    <a16:creationId xmlns:a16="http://schemas.microsoft.com/office/drawing/2014/main" id="{E0F85C9D-96F8-4588-82CB-8D7AFCEEC68D}"/>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 name="Freeform: Shape 756">
                <a:extLst>
                  <a:ext uri="{FF2B5EF4-FFF2-40B4-BE49-F238E27FC236}">
                    <a16:creationId xmlns:a16="http://schemas.microsoft.com/office/drawing/2014/main" id="{3A467BE7-73C9-4A41-9F3B-542D5591A572}"/>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Freeform: Shape 757">
                <a:extLst>
                  <a:ext uri="{FF2B5EF4-FFF2-40B4-BE49-F238E27FC236}">
                    <a16:creationId xmlns:a16="http://schemas.microsoft.com/office/drawing/2014/main" id="{BDE9B692-718E-4977-9385-84B768962628}"/>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Freeform: Shape 758">
                <a:extLst>
                  <a:ext uri="{FF2B5EF4-FFF2-40B4-BE49-F238E27FC236}">
                    <a16:creationId xmlns:a16="http://schemas.microsoft.com/office/drawing/2014/main" id="{2D703A2B-AFD0-4CB8-948F-B4765E1A5E17}"/>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Freeform: Shape 759">
                <a:extLst>
                  <a:ext uri="{FF2B5EF4-FFF2-40B4-BE49-F238E27FC236}">
                    <a16:creationId xmlns:a16="http://schemas.microsoft.com/office/drawing/2014/main" id="{DCE5EEE6-C33F-46C2-8463-6A5D3DB35DA1}"/>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Freeform: Shape 760">
                <a:extLst>
                  <a:ext uri="{FF2B5EF4-FFF2-40B4-BE49-F238E27FC236}">
                    <a16:creationId xmlns:a16="http://schemas.microsoft.com/office/drawing/2014/main" id="{D523F60A-4F53-48FE-A7FA-862A3121C7DA}"/>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Freeform: Shape 761">
                <a:extLst>
                  <a:ext uri="{FF2B5EF4-FFF2-40B4-BE49-F238E27FC236}">
                    <a16:creationId xmlns:a16="http://schemas.microsoft.com/office/drawing/2014/main" id="{527A032A-2CB8-4E2D-940A-98B48D59CAA5}"/>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3" name="Freeform: Shape 762">
                <a:extLst>
                  <a:ext uri="{FF2B5EF4-FFF2-40B4-BE49-F238E27FC236}">
                    <a16:creationId xmlns:a16="http://schemas.microsoft.com/office/drawing/2014/main" id="{CA9416B2-F155-4FCB-92E5-7713E51DC39B}"/>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Freeform: Shape 763">
                <a:extLst>
                  <a:ext uri="{FF2B5EF4-FFF2-40B4-BE49-F238E27FC236}">
                    <a16:creationId xmlns:a16="http://schemas.microsoft.com/office/drawing/2014/main" id="{9CB445C7-B656-4B1B-A7F1-07CE520C8F9B}"/>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Freeform: Shape 764">
                <a:extLst>
                  <a:ext uri="{FF2B5EF4-FFF2-40B4-BE49-F238E27FC236}">
                    <a16:creationId xmlns:a16="http://schemas.microsoft.com/office/drawing/2014/main" id="{E9421527-7164-40BD-9333-953D1A31803A}"/>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Freeform: Shape 765">
                <a:extLst>
                  <a:ext uri="{FF2B5EF4-FFF2-40B4-BE49-F238E27FC236}">
                    <a16:creationId xmlns:a16="http://schemas.microsoft.com/office/drawing/2014/main" id="{66B75396-2C48-4868-9090-EA26753C7829}"/>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7" name="Freeform: Shape 766">
                <a:extLst>
                  <a:ext uri="{FF2B5EF4-FFF2-40B4-BE49-F238E27FC236}">
                    <a16:creationId xmlns:a16="http://schemas.microsoft.com/office/drawing/2014/main" id="{889681A0-B962-4297-9070-BAD093826684}"/>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 name="Freeform: Shape 767">
                <a:extLst>
                  <a:ext uri="{FF2B5EF4-FFF2-40B4-BE49-F238E27FC236}">
                    <a16:creationId xmlns:a16="http://schemas.microsoft.com/office/drawing/2014/main" id="{BCBD7032-D8CB-4AD3-9AAC-73AB0E1A896F}"/>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9" name="Freeform: Shape 768">
                <a:extLst>
                  <a:ext uri="{FF2B5EF4-FFF2-40B4-BE49-F238E27FC236}">
                    <a16:creationId xmlns:a16="http://schemas.microsoft.com/office/drawing/2014/main" id="{6EAB7BF9-BE38-4556-8C02-00C3FEC807E2}"/>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Freeform: Shape 769">
                <a:extLst>
                  <a:ext uri="{FF2B5EF4-FFF2-40B4-BE49-F238E27FC236}">
                    <a16:creationId xmlns:a16="http://schemas.microsoft.com/office/drawing/2014/main" id="{4FDE0B0B-E8CE-4799-9BD2-C2D0D58CF2E0}"/>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Freeform: Shape 770">
                <a:extLst>
                  <a:ext uri="{FF2B5EF4-FFF2-40B4-BE49-F238E27FC236}">
                    <a16:creationId xmlns:a16="http://schemas.microsoft.com/office/drawing/2014/main" id="{6B9EBECC-6375-41DA-BF63-C490D5E34235}"/>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Freeform: Shape 771">
                <a:extLst>
                  <a:ext uri="{FF2B5EF4-FFF2-40B4-BE49-F238E27FC236}">
                    <a16:creationId xmlns:a16="http://schemas.microsoft.com/office/drawing/2014/main" id="{5B01A558-D97D-4CB9-9952-4F67F4E922B6}"/>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Freeform: Shape 772">
                <a:extLst>
                  <a:ext uri="{FF2B5EF4-FFF2-40B4-BE49-F238E27FC236}">
                    <a16:creationId xmlns:a16="http://schemas.microsoft.com/office/drawing/2014/main" id="{A5D0B9FE-6955-4094-BCFD-E1FA73D1A92F}"/>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Freeform: Shape 773">
                <a:extLst>
                  <a:ext uri="{FF2B5EF4-FFF2-40B4-BE49-F238E27FC236}">
                    <a16:creationId xmlns:a16="http://schemas.microsoft.com/office/drawing/2014/main" id="{5C6D2DAD-7A93-4218-A474-66C5894723D2}"/>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3" name="Graphic 1068">
              <a:extLst>
                <a:ext uri="{FF2B5EF4-FFF2-40B4-BE49-F238E27FC236}">
                  <a16:creationId xmlns:a16="http://schemas.microsoft.com/office/drawing/2014/main" id="{6227601A-4521-465E-92AB-1AEF035448E8}"/>
                </a:ext>
              </a:extLst>
            </p:cNvPr>
            <p:cNvGrpSpPr/>
            <p:nvPr/>
          </p:nvGrpSpPr>
          <p:grpSpPr>
            <a:xfrm>
              <a:off x="6653998" y="4348837"/>
              <a:ext cx="1678895" cy="2411490"/>
              <a:chOff x="6160880" y="1636652"/>
              <a:chExt cx="2521524" cy="3621804"/>
            </a:xfrm>
          </p:grpSpPr>
          <p:sp>
            <p:nvSpPr>
              <p:cNvPr id="334" name="Freeform: Shape 333">
                <a:extLst>
                  <a:ext uri="{FF2B5EF4-FFF2-40B4-BE49-F238E27FC236}">
                    <a16:creationId xmlns:a16="http://schemas.microsoft.com/office/drawing/2014/main" id="{486D1561-EF36-46C1-83B1-27FC8B64DB63}"/>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767F7B3D-7578-4A40-B133-484070293DC0}"/>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A6EE2A8B-9AF2-4424-A58E-C45612D31BBD}"/>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229FEAF-9083-4FD0-A7B1-48617C900B55}"/>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D628A939-CCF5-4738-9901-D9209EC9BA03}"/>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4FA7BBCC-A2F4-433A-8FD8-790F2EC31AE5}"/>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B7B9BDC-54F3-431D-B641-CEFAC693D818}"/>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A5C408D0-B80D-4087-BF0F-366738FE5B57}"/>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8B2F8755-4D0F-4069-AF21-171F4590DBA5}"/>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44DB5DE0-10E2-49A1-9DA6-F4509EB26A40}"/>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8BE76A9C-8A28-4235-A54F-A97E902729A2}"/>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A40268B9-FAF6-4982-809D-B5BCF0FCAD59}"/>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00EAB6F2-2F95-4AAC-AD4D-F5F59A71D217}"/>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1407366-D0EC-4B02-94FF-3BCADB9E0C22}"/>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579348DA-86C2-4194-A621-6F54B149596E}"/>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2F8D601D-762B-4E50-B5AB-64BD86E7EA82}"/>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D3521AAF-0BE8-42EA-B264-4E7321826C61}"/>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D8CDB7B1-7E99-4333-9159-4FD46D1A9AD7}"/>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356B265F-0CB1-4C68-A73C-0F950E2BFDAE}"/>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83A84352-1091-4D2E-8573-D1E3F876D360}"/>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54638BFD-A568-4E55-9EDD-C60FE4F6BC44}"/>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9C3C4535-114A-4CA9-BE35-4921FDD49BC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56561E31-FC08-4679-ADF1-AC2774D0A42F}"/>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763567FF-BD7A-4149-9B68-A1D29BFD089B}"/>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A3BF9A24-5C64-4CC2-BA77-D9E93A193D64}"/>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E66695FF-B577-4059-AA8D-A6837BF6C2A6}"/>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F7605279-FF46-4737-A004-28E07E3162BD}"/>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ED50EAA6-D323-41EA-B528-E9280ACB0CF7}"/>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EA9DD947-FC42-4352-83E3-7E91230551FE}"/>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35791237-B690-4C80-ADDE-E39D0BC6BB19}"/>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8CAE997-D021-4AB2-985A-6DF6A86AEE0A}"/>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016EF481-0FDF-4C16-B3F4-98948B7A2C01}"/>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7606F69-255E-4AB5-ACA7-230C8FF4F6FB}"/>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5C170D1-D1EF-4F39-A351-4D1DB433EE86}"/>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CD4CDB6F-287C-4BBF-B6DB-51FE2FFC1811}"/>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901C7897-7A1F-4C06-BD76-71FB365F78A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05CEAC23-F7B5-407B-8D26-540455AA81CD}"/>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FBDF000-1B20-42EE-97FF-0A7DE325C879}"/>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B5D7675-CEE4-422B-91EF-FDDF7351AA43}"/>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C0CF6953-DA56-4FA6-BC4C-1E9DE8321F91}"/>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774B312C-D17F-4167-BCE1-1AA2C9490208}"/>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920EEC70-E541-45BA-91A8-A9125F7B54D7}"/>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FE6ABB8B-6A2E-46CD-93B6-2E8787BDE540}"/>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9458DB6B-8624-440D-9052-1434BFB75D4F}"/>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BDB4236-0990-4F76-B88A-83055F678295}"/>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9E244818-6135-4BFB-BBAB-6FA038F2DA9A}"/>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4AFBE9C2-FBE0-404B-9C6B-EE0CEC654981}"/>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4518AFE-E2F0-4ABB-88A9-0D5804331B97}"/>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DB4694FD-2754-46E6-830B-4BB0CDF7879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9AE7F666-4FEE-4D5D-A927-36B8A4A2ADBA}"/>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692D5C48-654E-4B6F-9054-330BC4587BB9}"/>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 name="Oval 2">
            <a:extLst>
              <a:ext uri="{FF2B5EF4-FFF2-40B4-BE49-F238E27FC236}">
                <a16:creationId xmlns:a16="http://schemas.microsoft.com/office/drawing/2014/main" id="{580C9E9D-7794-3D46-9712-DB6F890224C8}"/>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094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p:cTn id="7" dur="500" fill="hold"/>
                                        <p:tgtEl>
                                          <p:spTgt spid="329"/>
                                        </p:tgtEl>
                                        <p:attrNameLst>
                                          <p:attrName>ppt_w</p:attrName>
                                        </p:attrNameLst>
                                      </p:cBhvr>
                                      <p:tavLst>
                                        <p:tav tm="0">
                                          <p:val>
                                            <p:fltVal val="0"/>
                                          </p:val>
                                        </p:tav>
                                        <p:tav tm="100000">
                                          <p:val>
                                            <p:strVal val="#ppt_w"/>
                                          </p:val>
                                        </p:tav>
                                      </p:tavLst>
                                    </p:anim>
                                    <p:anim calcmode="lin" valueType="num">
                                      <p:cBhvr>
                                        <p:cTn id="8" dur="500" fill="hold"/>
                                        <p:tgtEl>
                                          <p:spTgt spid="329"/>
                                        </p:tgtEl>
                                        <p:attrNameLst>
                                          <p:attrName>ppt_h</p:attrName>
                                        </p:attrNameLst>
                                      </p:cBhvr>
                                      <p:tavLst>
                                        <p:tav tm="0">
                                          <p:val>
                                            <p:fltVal val="0"/>
                                          </p:val>
                                        </p:tav>
                                        <p:tav tm="100000">
                                          <p:val>
                                            <p:strVal val="#ppt_h"/>
                                          </p:val>
                                        </p:tav>
                                      </p:tavLst>
                                    </p:anim>
                                    <p:animEffect transition="in" filter="fade">
                                      <p:cBhvr>
                                        <p:cTn id="9"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35B1D9-D3D0-4D77-A2AB-92AF01FB9125}"/>
              </a:ext>
            </a:extLst>
          </p:cNvPr>
          <p:cNvGrpSpPr/>
          <p:nvPr/>
        </p:nvGrpSpPr>
        <p:grpSpPr>
          <a:xfrm>
            <a:off x="1657919" y="1118398"/>
            <a:ext cx="9198467" cy="4081387"/>
            <a:chOff x="2278140" y="1118398"/>
            <a:chExt cx="7635719" cy="3085452"/>
          </a:xfrm>
        </p:grpSpPr>
        <p:sp>
          <p:nvSpPr>
            <p:cNvPr id="7" name="Google Shape;174;p4">
              <a:extLst>
                <a:ext uri="{FF2B5EF4-FFF2-40B4-BE49-F238E27FC236}">
                  <a16:creationId xmlns:a16="http://schemas.microsoft.com/office/drawing/2014/main" id="{8A60BDE0-C054-444F-BDCC-347D834E781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D0427F8C-56B3-4677-8623-DC06A7667C07}"/>
                </a:ext>
              </a:extLst>
            </p:cNvPr>
            <p:cNvSpPr txBox="1"/>
            <p:nvPr/>
          </p:nvSpPr>
          <p:spPr>
            <a:xfrm>
              <a:off x="2791608" y="1364132"/>
              <a:ext cx="6592474" cy="2489604"/>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hia lớp thành 2 nhóm để “Đố bạn” về phép cộng trong phạm vi 100</a:t>
              </a: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000.</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Đại diện 2 nhóm lên oẳn tù tì, nhóm nào thắng sẽ đưa ra câu đố trước và nhóm thua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Nếu trả lời đúng, nhóm đó sẽ được đưa ra câu đố tiếp và gọi 1 bạn bên nhóm bên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Cứ như vậy trong vòng 1 phút. Nhóm nào có câu trả lời đúng nhiều hơn sẽ chiến thắng. </a:t>
              </a:r>
            </a:p>
          </p:txBody>
        </p:sp>
      </p:grpSp>
      <p:pic>
        <p:nvPicPr>
          <p:cNvPr id="9" name="Picture 8">
            <a:extLst>
              <a:ext uri="{FF2B5EF4-FFF2-40B4-BE49-F238E27FC236}">
                <a16:creationId xmlns:a16="http://schemas.microsoft.com/office/drawing/2014/main" id="{35397164-A9BC-49F3-8285-878C72C27AA8}"/>
              </a:ext>
            </a:extLst>
          </p:cNvPr>
          <p:cNvPicPr>
            <a:picLocks noChangeAspect="1"/>
          </p:cNvPicPr>
          <p:nvPr/>
        </p:nvPicPr>
        <p:blipFill>
          <a:blip r:embed="rId4"/>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F3E82E8-9A88-4A79-A398-14DFEB23FEAA}"/>
              </a:ext>
            </a:extLst>
          </p:cNvPr>
          <p:cNvPicPr>
            <a:picLocks noChangeAspect="1"/>
          </p:cNvPicPr>
          <p:nvPr/>
        </p:nvPicPr>
        <p:blipFill>
          <a:blip r:embed="rId5"/>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1EDE0E57-3295-481F-AE7D-39C512AA61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5393" y="868768"/>
            <a:ext cx="251801" cy="249630"/>
          </a:xfrm>
          <a:prstGeom prst="rect">
            <a:avLst/>
          </a:prstGeom>
        </p:spPr>
      </p:pic>
      <p:pic>
        <p:nvPicPr>
          <p:cNvPr id="12" name="Graphic 11">
            <a:extLst>
              <a:ext uri="{FF2B5EF4-FFF2-40B4-BE49-F238E27FC236}">
                <a16:creationId xmlns:a16="http://schemas.microsoft.com/office/drawing/2014/main" id="{7A01CFF1-4086-4850-8005-A5C9A2B5DB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0000" y="690750"/>
            <a:ext cx="381887" cy="378594"/>
          </a:xfrm>
          <a:prstGeom prst="rect">
            <a:avLst/>
          </a:prstGeom>
        </p:spPr>
      </p:pic>
      <p:pic>
        <p:nvPicPr>
          <p:cNvPr id="13" name="Graphic 12">
            <a:extLst>
              <a:ext uri="{FF2B5EF4-FFF2-40B4-BE49-F238E27FC236}">
                <a16:creationId xmlns:a16="http://schemas.microsoft.com/office/drawing/2014/main" id="{D89DFCB9-CC11-47B6-BD81-C543205E93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56386" y="2023023"/>
            <a:ext cx="251801" cy="249630"/>
          </a:xfrm>
          <a:prstGeom prst="rect">
            <a:avLst/>
          </a:prstGeom>
        </p:spPr>
      </p:pic>
      <p:pic>
        <p:nvPicPr>
          <p:cNvPr id="14" name="Graphic 13">
            <a:extLst>
              <a:ext uri="{FF2B5EF4-FFF2-40B4-BE49-F238E27FC236}">
                <a16:creationId xmlns:a16="http://schemas.microsoft.com/office/drawing/2014/main" id="{F9DE93BC-6237-494F-A1C7-0D5B23D808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12184" y="1782871"/>
            <a:ext cx="381887" cy="378594"/>
          </a:xfrm>
          <a:prstGeom prst="rect">
            <a:avLst/>
          </a:prstGeom>
        </p:spPr>
      </p:pic>
      <p:sp>
        <p:nvSpPr>
          <p:cNvPr id="15" name="Rectangle: Rounded Corners 14">
            <a:extLst>
              <a:ext uri="{FF2B5EF4-FFF2-40B4-BE49-F238E27FC236}">
                <a16:creationId xmlns:a16="http://schemas.microsoft.com/office/drawing/2014/main" id="{F4DCB572-64F5-40BE-ACCC-1062A8A32470}"/>
              </a:ext>
            </a:extLst>
          </p:cNvPr>
          <p:cNvSpPr/>
          <p:nvPr/>
        </p:nvSpPr>
        <p:spPr>
          <a:xfrm>
            <a:off x="3295649" y="136305"/>
            <a:ext cx="5572125" cy="66379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Trò</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chơi</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Đố</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bạn</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endParaRPr>
          </a:p>
        </p:txBody>
      </p:sp>
    </p:spTree>
    <p:extLst>
      <p:ext uri="{BB962C8B-B14F-4D97-AF65-F5344CB8AC3E}">
        <p14:creationId xmlns:p14="http://schemas.microsoft.com/office/powerpoint/2010/main" val="3249670523"/>
      </p:ext>
    </p:extLst>
  </p:cSld>
  <p:clrMapOvr>
    <a:masterClrMapping/>
  </p:clrMapOvr>
  <p:transition spd="slow">
    <p:cover dir="l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381BA81-BA0B-4CF7-8B14-DB9BFCCE7E52}"/>
              </a:ext>
            </a:extLst>
          </p:cNvPr>
          <p:cNvPicPr>
            <a:picLocks noChangeAspect="1"/>
          </p:cNvPicPr>
          <p:nvPr/>
        </p:nvPicPr>
        <p:blipFill>
          <a:blip r:embed="rId2"/>
          <a:stretch>
            <a:fillRect/>
          </a:stretch>
        </p:blipFill>
        <p:spPr>
          <a:xfrm>
            <a:off x="4154596" y="2377479"/>
            <a:ext cx="3944454" cy="3048264"/>
          </a:xfrm>
          <a:prstGeom prst="rect">
            <a:avLst/>
          </a:prstGeom>
        </p:spPr>
      </p:pic>
      <p:sp>
        <p:nvSpPr>
          <p:cNvPr id="2" name="Oval 1">
            <a:extLst>
              <a:ext uri="{FF2B5EF4-FFF2-40B4-BE49-F238E27FC236}">
                <a16:creationId xmlns:a16="http://schemas.microsoft.com/office/drawing/2014/main" id="{9CED9BB8-4334-6977-37FB-D4AC964C9953}"/>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48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30 000 + 50 000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+ 5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80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30 000 + 50 000 = 80 000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40 000 + 20 000                60 000 + 30 000          50 000 + 50 000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r>
              <a:rPr lang="en-US" sz="3600" dirty="0"/>
              <a:t>a)</a:t>
            </a:r>
          </a:p>
        </p:txBody>
      </p:sp>
      <p:sp>
        <p:nvSpPr>
          <p:cNvPr id="5" name="Oval 4">
            <a:extLst>
              <a:ext uri="{FF2B5EF4-FFF2-40B4-BE49-F238E27FC236}">
                <a16:creationId xmlns:a16="http://schemas.microsoft.com/office/drawing/2014/main" id="{A89C4511-9A36-556D-6A12-0FC64AEC7550}"/>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267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40 000 + 20 000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4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+ 2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 40 000 + 20 000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60 000 + 30 000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+ 3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9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60 000 + 30 000 = 90 000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50 000 + 50 000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 chục nghìn + 5 chục nghìn = 100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50 000 + 50 000 = 100 000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3" name="Oval 12">
            <a:extLst>
              <a:ext uri="{FF2B5EF4-FFF2-40B4-BE49-F238E27FC236}">
                <a16:creationId xmlns:a16="http://schemas.microsoft.com/office/drawing/2014/main" id="{7A0327B4-4E53-C041-1BF0-DE06F5D464E5}"/>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25 000 + 4 000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a:t>
            </a:r>
            <a:r>
              <a:rPr kumimoji="0" lang="en-US" sz="32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+ 4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29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25 000 + 4 000 = 29 000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32 000 + 7 000                49 000 + 2 000          55 000 + 5 000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5" name="Oval 4">
            <a:extLst>
              <a:ext uri="{FF2B5EF4-FFF2-40B4-BE49-F238E27FC236}">
                <a16:creationId xmlns:a16="http://schemas.microsoft.com/office/drawing/2014/main" id="{54756D1D-3676-D55B-CA05-E491D303706A}"/>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137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32 000 + 7 000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+ 7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39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32 000 + 7 000 = 39 000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49 nghìn + 2 nghìn = 51 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 = 51 000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55 000 + 5 000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55 nghìn + 5 nghìn = 60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55 000 + 5000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3" name="Oval 12">
            <a:extLst>
              <a:ext uri="{FF2B5EF4-FFF2-40B4-BE49-F238E27FC236}">
                <a16:creationId xmlns:a16="http://schemas.microsoft.com/office/drawing/2014/main" id="{4B6A3132-6E8A-C281-F00D-E1DC4EA5AF69}"/>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80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80810" y="9332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1026668" y="967741"/>
            <a:ext cx="1105499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3600" b="1" dirty="0">
                <a:solidFill>
                  <a:prstClr val="black"/>
                </a:solidFill>
                <a:latin typeface="Cambria" panose="02040503050406030204" pitchFamily="18" charset="0"/>
                <a:ea typeface="Cambria" panose="02040503050406030204" pitchFamily="18" charset="0"/>
                <a:cs typeface="Calibri" panose="020F0502020204030204" pitchFamily="34" charset="0"/>
              </a:rPr>
              <a:t>Đặt tính rồi 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61914937-B3FA-9505-F11A-5F14A2FD8E44}"/>
              </a:ext>
            </a:extLst>
          </p:cNvPr>
          <p:cNvSpPr txBox="1"/>
          <p:nvPr/>
        </p:nvSpPr>
        <p:spPr>
          <a:xfrm>
            <a:off x="152400" y="2190750"/>
            <a:ext cx="11439526" cy="646331"/>
          </a:xfrm>
          <a:prstGeom prst="rect">
            <a:avLst/>
          </a:prstGeom>
          <a:noFill/>
        </p:spPr>
        <p:txBody>
          <a:bodyPr wrap="square" rtlCol="0">
            <a:spAutoFit/>
          </a:bodyPr>
          <a:lstStyle/>
          <a:p>
            <a:pPr algn="just"/>
            <a:r>
              <a:rPr lang="en-US" sz="3600" b="1" i="0" dirty="0">
                <a:solidFill>
                  <a:srgbClr val="002060"/>
                </a:solidFill>
                <a:effectLst/>
                <a:latin typeface="Cambria" panose="02040503050406030204" pitchFamily="18" charset="0"/>
                <a:ea typeface="Cambria" panose="02040503050406030204" pitchFamily="18" charset="0"/>
              </a:rPr>
              <a:t>23 459 + 45 816          82 750 + 643         3 548 + 94 627</a:t>
            </a:r>
          </a:p>
        </p:txBody>
      </p:sp>
      <p:sp>
        <p:nvSpPr>
          <p:cNvPr id="6" name="Oval 5">
            <a:extLst>
              <a:ext uri="{FF2B5EF4-FFF2-40B4-BE49-F238E27FC236}">
                <a16:creationId xmlns:a16="http://schemas.microsoft.com/office/drawing/2014/main" id="{C81D821C-EE92-B131-50FD-B1B80D1ECEF6}"/>
              </a:ext>
            </a:extLst>
          </p:cNvPr>
          <p:cNvSpPr/>
          <p:nvPr/>
        </p:nvSpPr>
        <p:spPr>
          <a:xfrm>
            <a:off x="-1431908" y="393690"/>
            <a:ext cx="1151989" cy="1155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4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730</Words>
  <Application>Microsoft Office PowerPoint</Application>
  <PresentationFormat>Widescreen</PresentationFormat>
  <Paragraphs>100</Paragraphs>
  <Slides>20</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Love Ya Like A Sister</vt:lpstr>
      <vt:lpstr>SVN-Poky's</vt:lpstr>
      <vt:lpstr>Arial</vt:lpstr>
      <vt:lpstr>Bebas Neue</vt:lpstr>
      <vt:lpstr>Calibri</vt:lpstr>
      <vt:lpstr>Cambria</vt:lpstr>
      <vt:lpstr>Karla</vt:lpstr>
      <vt:lpstr>1_Office Theme</vt:lpstr>
      <vt:lpstr>3_Office Theme</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Bui Nam</cp:lastModifiedBy>
  <cp:revision>17</cp:revision>
  <dcterms:created xsi:type="dcterms:W3CDTF">2023-02-05T00:04:48Z</dcterms:created>
  <dcterms:modified xsi:type="dcterms:W3CDTF">2025-03-29T09:24:44Z</dcterms:modified>
</cp:coreProperties>
</file>