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8" r:id="rId4"/>
    <p:sldMasterId id="2147483745" r:id="rId5"/>
    <p:sldMasterId id="2147483774" r:id="rId6"/>
    <p:sldMasterId id="2147483786" r:id="rId7"/>
  </p:sldMasterIdLst>
  <p:notesMasterIdLst>
    <p:notesMasterId r:id="rId27"/>
  </p:notesMasterIdLst>
  <p:sldIdLst>
    <p:sldId id="8692" r:id="rId8"/>
    <p:sldId id="8694" r:id="rId9"/>
    <p:sldId id="8785" r:id="rId10"/>
    <p:sldId id="292" r:id="rId11"/>
    <p:sldId id="925" r:id="rId12"/>
    <p:sldId id="910" r:id="rId13"/>
    <p:sldId id="11703" r:id="rId14"/>
    <p:sldId id="11704" r:id="rId15"/>
    <p:sldId id="11705" r:id="rId16"/>
    <p:sldId id="309" r:id="rId17"/>
    <p:sldId id="305" r:id="rId18"/>
    <p:sldId id="297" r:id="rId19"/>
    <p:sldId id="298" r:id="rId20"/>
    <p:sldId id="299" r:id="rId21"/>
    <p:sldId id="300" r:id="rId22"/>
    <p:sldId id="301" r:id="rId23"/>
    <p:sldId id="302" r:id="rId24"/>
    <p:sldId id="346"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F7904-4EF0-43B5-B234-DD61D9055183}"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EEC-7E97-4596-9800-53ED31DCC820}" type="slidenum">
              <a:rPr lang="en-US" smtClean="0"/>
              <a:t>‹#›</a:t>
            </a:fld>
            <a:endParaRPr lang="en-US"/>
          </a:p>
        </p:txBody>
      </p:sp>
    </p:spTree>
    <p:extLst>
      <p:ext uri="{BB962C8B-B14F-4D97-AF65-F5344CB8AC3E}">
        <p14:creationId xmlns:p14="http://schemas.microsoft.com/office/powerpoint/2010/main" val="142634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25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68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151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a:t>
            </a:r>
            <a:r>
              <a:rPr lang="en-US" baseline="0"/>
              <a:t>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9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10021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16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8194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9271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8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2025/3/29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59325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993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19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0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2025/3/29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868377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24556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7357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56266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619178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146990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4019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23907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2025/3/29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8910270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29486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956225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83046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6672886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45557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403009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167754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368587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132209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36578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5138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63461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0419028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0495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4720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9798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16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1292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93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81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206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235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8162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275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328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36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05047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1029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7530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42408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92637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543505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2672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48804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38767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746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199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0765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6788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988486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240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353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95557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5890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75940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53447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36470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7285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562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54249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59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5856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91835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60063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5720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91522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25326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39525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3731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9046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74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93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054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06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3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72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95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33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86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67256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72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38211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4281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8422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2461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2311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31732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834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672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0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9.xml"/><Relationship Id="rId16" Type="http://schemas.openxmlformats.org/officeDocument/2006/relationships/tags" Target="../tags/tag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jp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3.png"/><Relationship Id="rId5" Type="http://schemas.openxmlformats.org/officeDocument/2006/relationships/slideLayout" Target="../slideLayouts/slideLayout95.xml"/><Relationship Id="rId10" Type="http://schemas.openxmlformats.org/officeDocument/2006/relationships/theme" Target="../theme/theme7.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669039A4-7F50-4C73-98EF-DC43459CC3F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2495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2025/3/29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079692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5387806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595925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4839694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01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616B871-DD5E-49D2-BC61-1CB096B9A29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1726869518"/>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0" r:id="rId3"/>
    <p:sldLayoutId id="2147483793" r:id="rId4"/>
    <p:sldLayoutId id="2147483794" r:id="rId5"/>
    <p:sldLayoutId id="2147483798" r:id="rId6"/>
    <p:sldLayoutId id="2147483799" r:id="rId7"/>
    <p:sldLayoutId id="2147483810" r:id="rId8"/>
    <p:sldLayoutId id="21474838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18" Type="http://schemas.openxmlformats.org/officeDocument/2006/relationships/slide" Target="slide11.xml"/><Relationship Id="rId3" Type="http://schemas.openxmlformats.org/officeDocument/2006/relationships/image" Target="../media/image34.png"/><Relationship Id="rId21" Type="http://schemas.openxmlformats.org/officeDocument/2006/relationships/slide" Target="slide18.xml"/><Relationship Id="rId7" Type="http://schemas.openxmlformats.org/officeDocument/2006/relationships/image" Target="../media/image38.png"/><Relationship Id="rId12" Type="http://schemas.openxmlformats.org/officeDocument/2006/relationships/slide" Target="slide13.xml"/><Relationship Id="rId17" Type="http://schemas.openxmlformats.org/officeDocument/2006/relationships/slide" Target="slide17.xml"/><Relationship Id="rId2" Type="http://schemas.openxmlformats.org/officeDocument/2006/relationships/notesSlide" Target="../notesSlides/notesSlide6.xml"/><Relationship Id="rId16" Type="http://schemas.openxmlformats.org/officeDocument/2006/relationships/slide" Target="slide16.xml"/><Relationship Id="rId20" Type="http://schemas.microsoft.com/office/2007/relationships/hdphoto" Target="../media/hdphoto3.wdp"/><Relationship Id="rId1" Type="http://schemas.openxmlformats.org/officeDocument/2006/relationships/slideLayout" Target="../slideLayouts/slideLayout63.xml"/><Relationship Id="rId6" Type="http://schemas.openxmlformats.org/officeDocument/2006/relationships/image" Target="../media/image37.jpeg"/><Relationship Id="rId11" Type="http://schemas.microsoft.com/office/2007/relationships/hdphoto" Target="../media/hdphoto2.wdp"/><Relationship Id="rId5" Type="http://schemas.openxmlformats.org/officeDocument/2006/relationships/image" Target="../media/image36.png"/><Relationship Id="rId15" Type="http://schemas.openxmlformats.org/officeDocument/2006/relationships/slide" Target="slide15.xml"/><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slide" Target="slide12.xml"/><Relationship Id="rId1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44.gif"/><Relationship Id="rId12" Type="http://schemas.openxmlformats.org/officeDocument/2006/relationships/image" Target="../media/image48.gif"/><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80.xml"/><Relationship Id="rId6" Type="http://schemas.openxmlformats.org/officeDocument/2006/relationships/image" Target="../media/image43.jpeg"/><Relationship Id="rId11" Type="http://schemas.openxmlformats.org/officeDocument/2006/relationships/image" Target="../media/image47.gif"/><Relationship Id="rId24" Type="http://schemas.openxmlformats.org/officeDocument/2006/relationships/image" Target="../media/image60.png"/><Relationship Id="rId5" Type="http://schemas.openxmlformats.org/officeDocument/2006/relationships/image" Target="../media/image42.jp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slide" Target="slide10.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slide" Target="slide10.xml"/><Relationship Id="rId5" Type="http://schemas.openxmlformats.org/officeDocument/2006/relationships/image" Target="../media/image22.emf"/><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4.wdp"/><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3791498B-3243-4C43-809E-7AC14CE49170}"/>
              </a:ext>
            </a:extLst>
          </p:cNvPr>
          <p:cNvPicPr>
            <a:picLocks noChangeAspect="1"/>
          </p:cNvPicPr>
          <p:nvPr/>
        </p:nvPicPr>
        <p:blipFill>
          <a:blip r:embed="rId4"/>
          <a:stretch>
            <a:fillRect/>
          </a:stretch>
        </p:blipFill>
        <p:spPr>
          <a:xfrm>
            <a:off x="3930578" y="2249768"/>
            <a:ext cx="4578493" cy="853514"/>
          </a:xfrm>
          <a:prstGeom prst="rect">
            <a:avLst/>
          </a:prstGeom>
        </p:spPr>
      </p:pic>
      <p:pic>
        <p:nvPicPr>
          <p:cNvPr id="6" name="Picture 5">
            <a:extLst>
              <a:ext uri="{FF2B5EF4-FFF2-40B4-BE49-F238E27FC236}">
                <a16:creationId xmlns:a16="http://schemas.microsoft.com/office/drawing/2014/main" id="{C6CE2B09-5DDE-40AE-A432-763121387758}"/>
              </a:ext>
            </a:extLst>
          </p:cNvPr>
          <p:cNvPicPr>
            <a:picLocks noChangeAspect="1"/>
          </p:cNvPicPr>
          <p:nvPr/>
        </p:nvPicPr>
        <p:blipFill>
          <a:blip r:embed="rId5"/>
          <a:stretch>
            <a:fillRect/>
          </a:stretch>
        </p:blipFill>
        <p:spPr>
          <a:xfrm>
            <a:off x="5187210" y="2794974"/>
            <a:ext cx="2408129" cy="963251"/>
          </a:xfrm>
          <a:prstGeom prst="rect">
            <a:avLst/>
          </a:prstGeom>
        </p:spPr>
      </p:pic>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6"/>
          <a:stretch>
            <a:fillRect/>
          </a:stretch>
        </p:blipFill>
        <p:spPr>
          <a:xfrm>
            <a:off x="1636756" y="3446456"/>
            <a:ext cx="9242337"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7"/>
          <a:srcRect l="6462" t="4319" r="17722"/>
          <a:stretch/>
        </p:blipFill>
        <p:spPr>
          <a:xfrm flipH="1">
            <a:off x="9410699" y="4202290"/>
            <a:ext cx="2781300" cy="2800489"/>
          </a:xfrm>
          <a:prstGeom prst="rect">
            <a:avLst/>
          </a:prstGeom>
        </p:spPr>
      </p:pic>
      <p:sp>
        <p:nvSpPr>
          <p:cNvPr id="4" name="Oval 3">
            <a:extLst>
              <a:ext uri="{FF2B5EF4-FFF2-40B4-BE49-F238E27FC236}">
                <a16:creationId xmlns:a16="http://schemas.microsoft.com/office/drawing/2014/main" id="{0753338D-AB11-8795-0A97-051B8FB25434}"/>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4"/>
          <a:srcRect l="30255"/>
          <a:stretch/>
        </p:blipFill>
        <p:spPr>
          <a:xfrm>
            <a:off x="8842096" y="0"/>
            <a:ext cx="3156718" cy="2183815"/>
          </a:xfrm>
          <a:prstGeom prst="rect">
            <a:avLst/>
          </a:prstGeom>
        </p:spPr>
      </p:pic>
      <p:pic>
        <p:nvPicPr>
          <p:cNvPr id="20" name="Picture 19"/>
          <p:cNvPicPr>
            <a:picLocks noChangeAspect="1"/>
          </p:cNvPicPr>
          <p:nvPr/>
        </p:nvPicPr>
        <p:blipFill>
          <a:blip r:embed="rId5"/>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9"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2"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5"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6"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7"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8"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1"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extLst>
      <p:ext uri="{BB962C8B-B14F-4D97-AF65-F5344CB8AC3E}">
        <p14:creationId xmlns:p14="http://schemas.microsoft.com/office/powerpoint/2010/main" val="2129359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extLst>
      <p:ext uri="{BB962C8B-B14F-4D97-AF65-F5344CB8AC3E}">
        <p14:creationId xmlns:p14="http://schemas.microsoft.com/office/powerpoint/2010/main" val="2367435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9003" y="989202"/>
            <a:ext cx="9003416"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tên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800" dirty="0" err="1">
                  <a:solidFill>
                    <a:srgbClr val="002060"/>
                  </a:solidFill>
                  <a:latin typeface="Calibri" panose="020F0502020204030204"/>
                </a:rPr>
                <a:t>quan</a:t>
              </a:r>
              <a:r>
                <a:rPr lang="en-US" sz="4800" dirty="0">
                  <a:solidFill>
                    <a:srgbClr val="002060"/>
                  </a:solidFill>
                  <a:latin typeface="Calibri" panose="020F0502020204030204"/>
                </a:rPr>
                <a:t> </a:t>
              </a:r>
              <a:r>
                <a:rPr lang="en-US" sz="4800" dirty="0" err="1">
                  <a:solidFill>
                    <a:srgbClr val="002060"/>
                  </a:solidFill>
                  <a:latin typeface="Calibri" panose="020F0502020204030204"/>
                </a:rPr>
                <a:t>thiên</a:t>
              </a:r>
              <a:r>
                <a:rPr lang="en-US" sz="4800" dirty="0">
                  <a:solidFill>
                    <a:srgbClr val="002060"/>
                  </a:solidFill>
                  <a:latin typeface="Calibri" panose="020F0502020204030204"/>
                </a:rPr>
                <a:t> </a:t>
              </a:r>
              <a:r>
                <a:rPr lang="en-US" sz="4800" dirty="0" err="1">
                  <a:solidFill>
                    <a:srgbClr val="002060"/>
                  </a:solidFill>
                  <a:latin typeface="Calibri" panose="020F0502020204030204"/>
                </a:rPr>
                <a:t>nhiên</a:t>
              </a:r>
              <a:r>
                <a:rPr lang="en-US" sz="4800" dirty="0">
                  <a:solidFill>
                    <a:srgbClr val="002060"/>
                  </a:solidFill>
                  <a:latin typeface="Calibri" panose="020F0502020204030204"/>
                </a:rPr>
                <a:t> ở </a:t>
              </a:r>
              <a:r>
                <a:rPr lang="en-US" sz="4800" dirty="0" err="1">
                  <a:solidFill>
                    <a:srgbClr val="002060"/>
                  </a:solidFill>
                  <a:latin typeface="Calibri" panose="020F0502020204030204"/>
                </a:rPr>
                <a:t>địa</a:t>
              </a:r>
              <a:r>
                <a:rPr lang="en-US" sz="4800" dirty="0">
                  <a:solidFill>
                    <a:srgbClr val="002060"/>
                  </a:solidFill>
                  <a:latin typeface="Calibri" panose="020F0502020204030204"/>
                </a:rPr>
                <a:t> </a:t>
              </a:r>
              <a:r>
                <a:rPr lang="en-US" sz="4800" dirty="0" err="1">
                  <a:solidFill>
                    <a:srgbClr val="002060"/>
                  </a:solidFill>
                  <a:latin typeface="Calibri" panose="020F0502020204030204"/>
                </a:rPr>
                <a:t>phương</a:t>
              </a:r>
              <a:r>
                <a:rPr lang="en-US" sz="4800" dirty="0">
                  <a:solidFill>
                    <a:srgbClr val="002060"/>
                  </a:solidFill>
                  <a:latin typeface="Calibri" panose="020F0502020204030204"/>
                </a:rPr>
                <a:t> </a:t>
              </a:r>
              <a:r>
                <a:rPr lang="en-US" sz="4800" dirty="0" err="1">
                  <a:solidFill>
                    <a:srgbClr val="002060"/>
                  </a:solidFill>
                  <a:latin typeface="Calibri" panose="020F0502020204030204"/>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31959" y="2560221"/>
            <a:ext cx="2315654" cy="3345161"/>
          </a:xfrm>
          <a:prstGeom prst="rect">
            <a:avLst/>
          </a:prstGeom>
        </p:spPr>
      </p:pic>
      <p:sp>
        <p:nvSpPr>
          <p:cNvPr id="2" name="Left Arrow 1">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extLst>
      <p:ext uri="{BB962C8B-B14F-4D97-AF65-F5344CB8AC3E}">
        <p14:creationId xmlns:p14="http://schemas.microsoft.com/office/powerpoint/2010/main" val="1720299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Cảnh quan ấy nằm ở đâu?</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extLst>
      <p:ext uri="{BB962C8B-B14F-4D97-AF65-F5344CB8AC3E}">
        <p14:creationId xmlns:p14="http://schemas.microsoft.com/office/powerpoint/2010/main" val="3257286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359003" y="989202"/>
            <a:ext cx="9003416"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Từ đây đi tới đó bằng những phương tiện gì?</a:t>
              </a:r>
              <a:endParaRPr lang="en-US"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3"/>
          <a:stretch>
            <a:fillRect/>
          </a:stretch>
        </p:blipFill>
        <p:spPr>
          <a:xfrm>
            <a:off x="8731959" y="2560221"/>
            <a:ext cx="2315654" cy="3345161"/>
          </a:xfrm>
          <a:prstGeom prst="rect">
            <a:avLst/>
          </a:prstGeom>
        </p:spPr>
      </p:pic>
      <p:sp>
        <p:nvSpPr>
          <p:cNvPr id="16" name="Left Arrow 1">
            <a:hlinkClick r:id="rId4" action="ppaction://hlinksldjump"/>
            <a:extLst>
              <a:ext uri="{FF2B5EF4-FFF2-40B4-BE49-F238E27FC236}">
                <a16:creationId xmlns:a16="http://schemas.microsoft.com/office/drawing/2014/main" id="{2376E9B3-AB3C-4A5B-A01B-F4FA6CFC5A9D}"/>
              </a:ext>
            </a:extLst>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extLst>
      <p:ext uri="{BB962C8B-B14F-4D97-AF65-F5344CB8AC3E}">
        <p14:creationId xmlns:p14="http://schemas.microsoft.com/office/powerpoint/2010/main" val="53869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192" y="1093027"/>
            <a:ext cx="9003416"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603325" y="2812472"/>
            <a:ext cx="2554049" cy="3282905"/>
          </a:xfrm>
          <a:prstGeom prst="rect">
            <a:avLst/>
          </a:prstGeom>
        </p:spPr>
      </p:pic>
      <p:sp>
        <p:nvSpPr>
          <p:cNvPr id="10" name="Rectangle 9"/>
          <p:cNvSpPr/>
          <p:nvPr/>
        </p:nvSpPr>
        <p:spPr>
          <a:xfrm>
            <a:off x="1620982" y="1268371"/>
            <a:ext cx="8237393"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Calibri" panose="020F0502020204030204"/>
              </a:rPr>
              <a:t>Đến</a:t>
            </a:r>
            <a:r>
              <a:rPr lang="en-US" sz="4800" dirty="0">
                <a:solidFill>
                  <a:srgbClr val="002060"/>
                </a:solidFill>
                <a:latin typeface="Calibri" panose="020F0502020204030204"/>
              </a:rPr>
              <a:t> </a:t>
            </a:r>
            <a:r>
              <a:rPr lang="en-US" sz="4800" dirty="0" err="1">
                <a:solidFill>
                  <a:srgbClr val="002060"/>
                </a:solidFill>
                <a:latin typeface="Calibri" panose="020F0502020204030204"/>
              </a:rPr>
              <a:t>đó</a:t>
            </a:r>
            <a:r>
              <a:rPr lang="en-US" sz="4800" dirty="0">
                <a:solidFill>
                  <a:srgbClr val="002060"/>
                </a:solidFill>
                <a:latin typeface="Calibri" panose="020F0502020204030204"/>
              </a:rPr>
              <a:t> </a:t>
            </a:r>
            <a:r>
              <a:rPr lang="en-US" sz="4800" dirty="0" err="1">
                <a:solidFill>
                  <a:srgbClr val="002060"/>
                </a:solidFill>
                <a:latin typeface="Calibri" panose="020F0502020204030204"/>
              </a:rPr>
              <a:t>có</a:t>
            </a:r>
            <a:r>
              <a:rPr lang="en-US" sz="4800" dirty="0">
                <a:solidFill>
                  <a:srgbClr val="002060"/>
                </a:solidFill>
                <a:latin typeface="Calibri" panose="020F0502020204030204"/>
              </a:rPr>
              <a:t> </a:t>
            </a:r>
            <a:r>
              <a:rPr lang="en-US" sz="4800" dirty="0" err="1">
                <a:solidFill>
                  <a:srgbClr val="002060"/>
                </a:solidFill>
                <a:latin typeface="Calibri" panose="020F0502020204030204"/>
              </a:rPr>
              <a:t>thể</a:t>
            </a:r>
            <a:r>
              <a:rPr lang="en-US" sz="4800" dirty="0">
                <a:solidFill>
                  <a:srgbClr val="002060"/>
                </a:solidFill>
                <a:latin typeface="Calibri" panose="020F0502020204030204"/>
              </a:rPr>
              <a:t> </a:t>
            </a:r>
            <a:r>
              <a:rPr lang="en-US" sz="4800" dirty="0" err="1">
                <a:solidFill>
                  <a:srgbClr val="002060"/>
                </a:solidFill>
                <a:latin typeface="Calibri" panose="020F0502020204030204"/>
              </a:rPr>
              <a:t>xem</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những</a:t>
            </a:r>
            <a:r>
              <a:rPr lang="en-US" sz="4800" dirty="0">
                <a:solidFill>
                  <a:srgbClr val="002060"/>
                </a:solidFill>
                <a:latin typeface="Calibri" panose="020F0502020204030204"/>
              </a:rPr>
              <a:t> </a:t>
            </a:r>
            <a:r>
              <a:rPr lang="en-US" sz="4800" dirty="0" err="1">
                <a:solidFill>
                  <a:srgbClr val="002060"/>
                </a:solidFill>
                <a:latin typeface="Calibri" panose="020F0502020204030204"/>
              </a:rPr>
              <a:t>gì</a:t>
            </a:r>
            <a:r>
              <a:rPr lang="en-US" sz="4800" dirty="0">
                <a:solidFill>
                  <a:srgbClr val="002060"/>
                </a:solidFill>
                <a:latin typeface="Calibri" panose="020F0502020204030204"/>
              </a:rPr>
              <a:t>?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Left Arrow 4">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extLst>
      <p:ext uri="{BB962C8B-B14F-4D97-AF65-F5344CB8AC3E}">
        <p14:creationId xmlns:p14="http://schemas.microsoft.com/office/powerpoint/2010/main" val="24883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3"/>
          <a:stretch>
            <a:fillRect/>
          </a:stretch>
        </p:blipFill>
        <p:spPr>
          <a:xfrm>
            <a:off x="8797636" y="2794495"/>
            <a:ext cx="2302234" cy="3325773"/>
          </a:xfrm>
          <a:prstGeom prst="rect">
            <a:avLst/>
          </a:prstGeom>
        </p:spPr>
      </p:pic>
      <p:sp>
        <p:nvSpPr>
          <p:cNvPr id="8" name="Left Arrow 7">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extLst>
      <p:ext uri="{BB962C8B-B14F-4D97-AF65-F5344CB8AC3E}">
        <p14:creationId xmlns:p14="http://schemas.microsoft.com/office/powerpoint/2010/main" val="3439989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Chia sẻ cảm xúc của em khi được đến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extLst>
      <p:ext uri="{BB962C8B-B14F-4D97-AF65-F5344CB8AC3E}">
        <p14:creationId xmlns:p14="http://schemas.microsoft.com/office/powerpoint/2010/main" val="355842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819400" y="1114146"/>
            <a:ext cx="6609833"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9425" y="1347936"/>
            <a:ext cx="616827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9322005" y="2671986"/>
            <a:ext cx="2253611"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3067050" y="1422328"/>
            <a:ext cx="6076950" cy="3162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438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428624" y="2216935"/>
            <a:ext cx="9286875" cy="2402690"/>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99885" y="4939483"/>
              <a:ext cx="5049029" cy="1081739"/>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latin typeface="+mj-lt"/>
                  <a:ea typeface="Times New Roman" panose="02020603050405020304" pitchFamily="18" charset="0"/>
                </a:rPr>
                <a:t>- V</a:t>
              </a:r>
              <a:r>
                <a:rPr lang="nl-NL" sz="2800" b="1" dirty="0">
                  <a:effectLst/>
                  <a:latin typeface="+mj-lt"/>
                  <a:ea typeface="Times New Roman" panose="02020603050405020304" pitchFamily="18" charset="0"/>
                </a:rPr>
                <a:t>ề nhà hãy cùng người thân trò chuyện, tìm hiểu thêm về những cảnh đẹp ở địa phương mình.</a:t>
              </a:r>
              <a:endParaRPr lang="en-US" sz="2800" b="1" dirty="0">
                <a:effectLst/>
                <a:latin typeface="+mj-lt"/>
                <a:ea typeface="Times New Roman" panose="02020603050405020304" pitchFamily="18" charset="0"/>
              </a:endParaRPr>
            </a:p>
            <a:p>
              <a:pPr marL="0" marR="0" algn="just">
                <a:lnSpc>
                  <a:spcPct val="120000"/>
                </a:lnSpc>
                <a:spcBef>
                  <a:spcPts val="0"/>
                </a:spcBef>
                <a:spcAft>
                  <a:spcPts val="0"/>
                </a:spcAft>
              </a:pPr>
              <a:r>
                <a:rPr lang="nl-NL" sz="2800" b="1" dirty="0">
                  <a:effectLst/>
                  <a:latin typeface="+mj-lt"/>
                  <a:ea typeface="Times New Roman" panose="02020603050405020304" pitchFamily="18" charset="0"/>
                </a:rPr>
                <a:t>- Lên kế hoạch đến thăm một trong những thắng cảnh đó.</a:t>
              </a:r>
              <a:endParaRPr lang="en-US" sz="2800" b="1" dirty="0">
                <a:effectLst/>
                <a:latin typeface="+mj-lt"/>
                <a:ea typeface="Times New Roman" panose="02020603050405020304" pitchFamily="18" charset="0"/>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
        <p:nvSpPr>
          <p:cNvPr id="2" name="Oval 1">
            <a:extLst>
              <a:ext uri="{FF2B5EF4-FFF2-40B4-BE49-F238E27FC236}">
                <a16:creationId xmlns:a16="http://schemas.microsoft.com/office/drawing/2014/main" id="{A36FFCCE-FF49-231E-3089-060914D264A0}"/>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A9EA321C-E438-4664-BBE1-EA3559B4F7D3}"/>
              </a:ext>
            </a:extLst>
          </p:cNvPr>
          <p:cNvPicPr>
            <a:picLocks noChangeAspect="1"/>
          </p:cNvPicPr>
          <p:nvPr/>
        </p:nvPicPr>
        <p:blipFill>
          <a:blip r:embed="rId4"/>
          <a:stretch>
            <a:fillRect/>
          </a:stretch>
        </p:blipFill>
        <p:spPr>
          <a:xfrm>
            <a:off x="2229372" y="2011976"/>
            <a:ext cx="7782122" cy="2731473"/>
          </a:xfrm>
          <a:prstGeom prst="rect">
            <a:avLst/>
          </a:prstGeom>
        </p:spPr>
      </p:pic>
      <p:sp>
        <p:nvSpPr>
          <p:cNvPr id="2" name="Oval 1">
            <a:extLst>
              <a:ext uri="{FF2B5EF4-FFF2-40B4-BE49-F238E27FC236}">
                <a16:creationId xmlns:a16="http://schemas.microsoft.com/office/drawing/2014/main" id="{DDCA8D70-EE95-35AC-635F-5B76568EBF82}"/>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16A2E2E2-D99F-4819-8747-6806337171A3}"/>
              </a:ext>
            </a:extLst>
          </p:cNvPr>
          <p:cNvPicPr>
            <a:picLocks noChangeAspect="1"/>
          </p:cNvPicPr>
          <p:nvPr/>
        </p:nvPicPr>
        <p:blipFill>
          <a:blip r:embed="rId4"/>
          <a:stretch>
            <a:fillRect/>
          </a:stretch>
        </p:blipFill>
        <p:spPr>
          <a:xfrm>
            <a:off x="2187411" y="1777988"/>
            <a:ext cx="8166264" cy="3901412"/>
          </a:xfrm>
          <a:prstGeom prst="rect">
            <a:avLst/>
          </a:prstGeom>
        </p:spPr>
      </p:pic>
      <p:sp>
        <p:nvSpPr>
          <p:cNvPr id="2" name="Oval 1">
            <a:extLst>
              <a:ext uri="{FF2B5EF4-FFF2-40B4-BE49-F238E27FC236}">
                <a16:creationId xmlns:a16="http://schemas.microsoft.com/office/drawing/2014/main" id="{7A2C9EE5-BB94-533F-123C-8540A3F6FD01}"/>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140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sp>
        <p:nvSpPr>
          <p:cNvPr id="149" name="矩形 148"/>
          <p:cNvSpPr/>
          <p:nvPr/>
        </p:nvSpPr>
        <p:spPr>
          <a:xfrm>
            <a:off x="-13970" y="7620"/>
            <a:ext cx="6245225"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720725" y="606425"/>
            <a:ext cx="10751185"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3175" y="0"/>
            <a:ext cx="12192000" cy="6490335"/>
            <a:chOff x="-5" y="0"/>
            <a:chExt cx="19200" cy="10221"/>
          </a:xfrm>
        </p:grpSpPr>
        <p:pic>
          <p:nvPicPr>
            <p:cNvPr id="150" name="图片 149" descr="矢量智能对象"/>
            <p:cNvPicPr>
              <a:picLocks noChangeAspect="1"/>
            </p:cNvPicPr>
            <p:nvPr/>
          </p:nvPicPr>
          <p:blipFill>
            <a:blip r:embed="rId3"/>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3"/>
            <a:srcRect l="1252" t="4482" r="50009" b="52806"/>
            <a:stretch>
              <a:fillRect/>
            </a:stretch>
          </p:blipFill>
          <p:spPr>
            <a:xfrm>
              <a:off x="-5" y="5"/>
              <a:ext cx="6206" cy="10217"/>
            </a:xfrm>
            <a:prstGeom prst="rect">
              <a:avLst/>
            </a:prstGeom>
          </p:spPr>
        </p:pic>
      </p:grpSp>
      <p:grpSp>
        <p:nvGrpSpPr>
          <p:cNvPr id="173" name="组合 172"/>
          <p:cNvGrpSpPr/>
          <p:nvPr/>
        </p:nvGrpSpPr>
        <p:grpSpPr>
          <a:xfrm>
            <a:off x="1035685" y="2644775"/>
            <a:ext cx="1424940"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9063355" y="3371215"/>
            <a:ext cx="3308350"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2619375" y="2333625"/>
            <a:ext cx="773430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 r="2" b="2"/>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2" r="2" b="2"/>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3" r="2" b="6653"/>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34" r="-3" b="-3"/>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7C892F-0B9D-45F5-8C8F-6C5BB9108447}"/>
              </a:ext>
            </a:extLst>
          </p:cNvPr>
          <p:cNvSpPr/>
          <p:nvPr/>
        </p:nvSpPr>
        <p:spPr>
          <a:xfrm>
            <a:off x="3676650" y="3048000"/>
            <a:ext cx="5514975" cy="105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Thầy</a:t>
            </a:r>
            <a:r>
              <a:rPr lang="en-US" dirty="0"/>
              <a:t> </a:t>
            </a:r>
            <a:r>
              <a:rPr lang="en-US" dirty="0" err="1"/>
              <a:t>cô</a:t>
            </a:r>
            <a:r>
              <a:rPr lang="en-US" dirty="0"/>
              <a:t> </a:t>
            </a:r>
            <a:r>
              <a:rPr lang="en-US" dirty="0" err="1"/>
              <a:t>thay</a:t>
            </a:r>
            <a:r>
              <a:rPr lang="en-US" dirty="0"/>
              <a:t> </a:t>
            </a:r>
            <a:r>
              <a:rPr lang="en-US" dirty="0" err="1"/>
              <a:t>ảnh</a:t>
            </a:r>
            <a:r>
              <a:rPr lang="en-US" dirty="0"/>
              <a:t> </a:t>
            </a:r>
            <a:r>
              <a:rPr lang="en-US" dirty="0" err="1"/>
              <a:t>cảnh</a:t>
            </a:r>
            <a:r>
              <a:rPr lang="en-US" dirty="0"/>
              <a:t> </a:t>
            </a:r>
            <a:r>
              <a:rPr lang="en-US" dirty="0" err="1"/>
              <a:t>đẹp</a:t>
            </a:r>
            <a:r>
              <a:rPr lang="en-US" dirty="0"/>
              <a:t> </a:t>
            </a:r>
            <a:r>
              <a:rPr lang="en-US" dirty="0" err="1"/>
              <a:t>địa</a:t>
            </a:r>
            <a:r>
              <a:rPr lang="en-US" dirty="0"/>
              <a:t> </a:t>
            </a:r>
            <a:r>
              <a:rPr lang="en-US" dirty="0" err="1"/>
              <a:t>phương</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đây</a:t>
            </a:r>
            <a:r>
              <a:rPr lang="en-US" dirty="0"/>
              <a:t> </a:t>
            </a:r>
            <a:r>
              <a:rPr lang="en-US" dirty="0" err="1"/>
              <a:t>nhé</a:t>
            </a:r>
            <a:r>
              <a:rPr lang="en-US" dirty="0"/>
              <a:t>.</a:t>
            </a:r>
          </a:p>
        </p:txBody>
      </p:sp>
      <p:sp>
        <p:nvSpPr>
          <p:cNvPr id="2" name="Oval 1">
            <a:extLst>
              <a:ext uri="{FF2B5EF4-FFF2-40B4-BE49-F238E27FC236}">
                <a16:creationId xmlns:a16="http://schemas.microsoft.com/office/drawing/2014/main" id="{D9A4CF8E-2B52-634E-43E9-FFFF4497939B}"/>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2"/>
          <a:stretch>
            <a:fillRect/>
          </a:stretch>
        </p:blipFill>
        <p:spPr>
          <a:xfrm>
            <a:off x="1300050" y="1023620"/>
            <a:ext cx="9316746" cy="2167255"/>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778000" y="1213203"/>
            <a:ext cx="8178800" cy="182255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ea typeface="Times New Roman" panose="02020603050405020304" pitchFamily="18" charset="0"/>
                <a:cs typeface="Arial" panose="020B0604020202020204" pitchFamily="34" charset="0"/>
              </a:rPr>
              <a:t>N</a:t>
            </a:r>
            <a:r>
              <a:rPr lang="vi-VN" sz="3200" b="1" dirty="0">
                <a:ea typeface="Times New Roman" panose="02020603050405020304" pitchFamily="18" charset="0"/>
                <a:cs typeface="Arial" panose="020B0604020202020204" pitchFamily="34" charset="0"/>
              </a:rPr>
              <a:t>hận xét những cảnh quan </a:t>
            </a:r>
            <a:r>
              <a:rPr lang="en-US" sz="3200" b="1" dirty="0" err="1">
                <a:ea typeface="Times New Roman" panose="02020603050405020304" pitchFamily="18" charset="0"/>
                <a:cs typeface="Arial" panose="020B0604020202020204" pitchFamily="34" charset="0"/>
              </a:rPr>
              <a:t>vừa</a:t>
            </a:r>
            <a:r>
              <a:rPr lang="en-US" sz="3200" b="1" dirty="0">
                <a:ea typeface="Times New Roman" panose="02020603050405020304" pitchFamily="18" charset="0"/>
                <a:cs typeface="Arial" panose="020B0604020202020204" pitchFamily="34" charset="0"/>
              </a:rPr>
              <a:t> </a:t>
            </a:r>
            <a:r>
              <a:rPr lang="en-US" sz="3200" b="1" dirty="0" err="1">
                <a:ea typeface="Times New Roman" panose="02020603050405020304" pitchFamily="18" charset="0"/>
                <a:cs typeface="Arial" panose="020B0604020202020204" pitchFamily="34" charset="0"/>
              </a:rPr>
              <a:t>xem</a:t>
            </a:r>
            <a:r>
              <a:rPr lang="vi-VN" sz="3200" b="1" dirty="0">
                <a:ea typeface="Times New Roman" panose="02020603050405020304" pitchFamily="18" charset="0"/>
                <a:cs typeface="Arial" panose="020B0604020202020204" pitchFamily="34" charset="0"/>
              </a:rPr>
              <a:t> là do thiên nhiên tạo ra hay có bàn tay sửa sang của con người</a:t>
            </a:r>
            <a:r>
              <a:rPr lang="en-US" sz="3200" b="1" dirty="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4278653" y="3392922"/>
            <a:ext cx="3916499" cy="2746185"/>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2" name="Oval 1">
            <a:extLst>
              <a:ext uri="{FF2B5EF4-FFF2-40B4-BE49-F238E27FC236}">
                <a16:creationId xmlns:a16="http://schemas.microsoft.com/office/drawing/2014/main" id="{718D58D9-25B6-19E3-FA97-4D53B2769CF4}"/>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4"/>
          <a:stretch>
            <a:fillRect/>
          </a:stretch>
        </p:blipFill>
        <p:spPr>
          <a:xfrm>
            <a:off x="2447214" y="2023770"/>
            <a:ext cx="7602371" cy="2353260"/>
          </a:xfrm>
          <a:prstGeom prst="rect">
            <a:avLst/>
          </a:prstGeom>
        </p:spPr>
      </p:pic>
      <p:sp>
        <p:nvSpPr>
          <p:cNvPr id="2" name="Oval 1">
            <a:extLst>
              <a:ext uri="{FF2B5EF4-FFF2-40B4-BE49-F238E27FC236}">
                <a16:creationId xmlns:a16="http://schemas.microsoft.com/office/drawing/2014/main" id="{9CEDE00C-9F17-2F84-7E56-302305B6392B}"/>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719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314325" y="366896"/>
            <a:ext cx="11677650" cy="72387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rPr>
              <a:t>2. Thảo luận về cảnh quan thiên nhiên ở địa phương em.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1076325" y="1164037"/>
            <a:ext cx="11258550"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6966569" y="3778706"/>
            <a:ext cx="4558681" cy="2441119"/>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2"/>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3"/>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4"/>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1076325" y="1167658"/>
            <a:ext cx="10458450" cy="2618625"/>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Đến đó có thể xem những gì?</a:t>
            </a:r>
            <a:endParaRPr lang="en-US" sz="3600" b="1" kern="0" dirty="0">
              <a:solidFill>
                <a:srgbClr val="000000"/>
              </a:solidFill>
              <a:latin typeface="Calibri" panose="020F0502020204030204" pitchFamily="34" charset="0"/>
              <a:ea typeface="Arial"/>
              <a:cs typeface="Calibri" panose="020F0502020204030204" pitchFamily="34"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Vẻ đẹp đặc trưng của cảnh quan nơi này là gì?</a:t>
            </a:r>
          </a:p>
        </p:txBody>
      </p:sp>
      <p:sp>
        <p:nvSpPr>
          <p:cNvPr id="2" name="Oval 1">
            <a:extLst>
              <a:ext uri="{FF2B5EF4-FFF2-40B4-BE49-F238E27FC236}">
                <a16:creationId xmlns:a16="http://schemas.microsoft.com/office/drawing/2014/main" id="{6F08B00E-3A3A-79B4-6911-2C8C2075AB62}"/>
              </a:ext>
            </a:extLst>
          </p:cNvPr>
          <p:cNvSpPr/>
          <p:nvPr/>
        </p:nvSpPr>
        <p:spPr>
          <a:xfrm>
            <a:off x="-1385247" y="643812"/>
            <a:ext cx="1004392" cy="1063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06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95</TotalTime>
  <Words>444</Words>
  <Application>Microsoft Office PowerPoint</Application>
  <PresentationFormat>Widescreen</PresentationFormat>
  <Paragraphs>61</Paragraphs>
  <Slides>19</Slides>
  <Notes>10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19</vt:i4>
      </vt:variant>
    </vt:vector>
  </HeadingPairs>
  <TitlesOfParts>
    <vt:vector size="40" baseType="lpstr">
      <vt:lpstr>Chau Philomene One</vt:lpstr>
      <vt:lpstr>Coiny</vt:lpstr>
      <vt:lpstr>等线</vt:lpstr>
      <vt:lpstr>等线 Light</vt:lpstr>
      <vt:lpstr>庞门正道标题体</vt:lpstr>
      <vt:lpstr>Arial</vt:lpstr>
      <vt:lpstr>Bebas Neue</vt:lpstr>
      <vt:lpstr>Calibri</vt:lpstr>
      <vt:lpstr>Calibri Light</vt:lpstr>
      <vt:lpstr>Didact Gothic</vt:lpstr>
      <vt:lpstr>Georgia</vt:lpstr>
      <vt:lpstr>Tahoma</vt:lpstr>
      <vt:lpstr>Times New Roman</vt:lpstr>
      <vt:lpstr>Wingdings</vt:lpstr>
      <vt:lpstr>千图网海量PPT模板www.58pic.com​​</vt:lpstr>
      <vt:lpstr>1_Office 主题​​</vt:lpstr>
      <vt:lpstr>2_Office 主题​​</vt:lpstr>
      <vt:lpstr>1_Simple Light</vt:lpstr>
      <vt:lpstr>1_Eco-Friendly School Center by Slidesgo</vt:lpstr>
      <vt:lpstr>2_Office Theme</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24</cp:revision>
  <dcterms:created xsi:type="dcterms:W3CDTF">2022-12-30T10:37:52Z</dcterms:created>
  <dcterms:modified xsi:type="dcterms:W3CDTF">2025-03-29T09:37:01Z</dcterms:modified>
</cp:coreProperties>
</file>