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3"/>
  </p:notesMasterIdLst>
  <p:sldIdLst>
    <p:sldId id="311" r:id="rId4"/>
    <p:sldId id="277" r:id="rId5"/>
    <p:sldId id="315" r:id="rId6"/>
    <p:sldId id="307" r:id="rId7"/>
    <p:sldId id="308" r:id="rId8"/>
    <p:sldId id="309" r:id="rId9"/>
    <p:sldId id="310" r:id="rId10"/>
    <p:sldId id="261" r:id="rId11"/>
    <p:sldId id="281" r:id="rId12"/>
    <p:sldId id="282" r:id="rId13"/>
    <p:sldId id="283" r:id="rId14"/>
    <p:sldId id="284" r:id="rId15"/>
    <p:sldId id="285" r:id="rId16"/>
    <p:sldId id="286" r:id="rId17"/>
    <p:sldId id="290" r:id="rId18"/>
    <p:sldId id="312" r:id="rId19"/>
    <p:sldId id="288" r:id="rId20"/>
    <p:sldId id="313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714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3/29/2025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5.gif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3.jp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.jpg"/><Relationship Id="rId4" Type="http://schemas.openxmlformats.org/officeDocument/2006/relationships/image" Target="../media/image39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3.jp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27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C:\Users\ADMIN\Desktop\hfj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2" y="2018371"/>
            <a:ext cx="8855398" cy="21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71145" y="583140"/>
            <a:ext cx="4035079" cy="668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giống cô nhất?</a:t>
            </a:r>
            <a:endParaRPr lang="en-US" sz="3600" dirty="0">
              <a:solidFill>
                <a:srgbClr val="FF0000"/>
              </a:solidFill>
              <a:latin typeface="Simson" pitchFamily="2" charset="0"/>
              <a:ea typeface="Simso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0969" y="1408126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Xem mẫu sau đó nhóm, cặp thực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hiện sau theo hình thức đối đáp.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7" y="633379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6303" y="4159405"/>
            <a:ext cx="1847502" cy="26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2" y="-1978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Luyện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  <p:pic>
        <p:nvPicPr>
          <p:cNvPr id="20" name="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3345" y="3618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21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3167"/>
            <a:ext cx="12052996" cy="152857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2854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56054" y="111277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3610"/>
            <a:ext cx="12192001" cy="148311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0125" y="606010"/>
            <a:ext cx="4894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hình thức: Lớp, cá nhân, tổ, nhóm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20" y="-24136"/>
            <a:ext cx="6089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/>
                <a:ea typeface="Arial"/>
              </a:rPr>
              <a:t>HOẠT ĐỘNG THỰC HÀNH LUYỆN TẬP </a:t>
            </a:r>
            <a:endParaRPr lang="en-US" sz="1400" dirty="0"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15" y="0"/>
            <a:ext cx="7157586" cy="3519086"/>
          </a:xfrm>
          <a:prstGeom prst="rect">
            <a:avLst/>
          </a:prstGeom>
        </p:spPr>
      </p:pic>
      <p:pic>
        <p:nvPicPr>
          <p:cNvPr id="1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6017" y="1454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47" y="2617551"/>
            <a:ext cx="2136136" cy="2361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0"/>
            <a:ext cx="8590970" cy="4337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473" y="104992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latin typeface="Times New Roman"/>
                <a:ea typeface="Calibri"/>
              </a:rPr>
              <a:t>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186" y="295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3525" y="5215052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02501" y="-47931"/>
            <a:ext cx="489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latin typeface="Times New Roman"/>
                <a:ea typeface="Calibri"/>
              </a:rPr>
              <a:t>và gõ đệm theo hình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" y="2821992"/>
            <a:ext cx="3459579" cy="433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95" y="4281129"/>
            <a:ext cx="403302" cy="4033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60" y="2667282"/>
            <a:ext cx="403302" cy="4033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61" y="2672440"/>
            <a:ext cx="403302" cy="403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45" y="4339513"/>
            <a:ext cx="403302" cy="4033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23" y="4338616"/>
            <a:ext cx="403302" cy="403302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0410" y="39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2" y="1127774"/>
            <a:ext cx="6962079" cy="39501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4018" y="173773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557"/>
            <a:ext cx="11140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nhóm đọc nhạc theo kí hiệu bàn tay; 1 nhóm đọc nhạc kết hợp gõ đệm theo hình tiết tấu; 1 nhóm đọc nhạc kết hợp gõ đệm theo phách.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122" y="32264"/>
            <a:ext cx="475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VẬN DỤNG – TRẢI NGHIỆM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98943" y="2099745"/>
            <a:ext cx="183995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84443" y="110697"/>
            <a:ext cx="1742786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62" y="1878352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63071" y="1070590"/>
            <a:ext cx="560369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CHIM NON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37" y="-31857"/>
            <a:ext cx="3527019" cy="1102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8" y="2099745"/>
            <a:ext cx="4098317" cy="45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Mẫu - Con Chim Non - Dân Ca Pháp - Nhạc Thiếu Nhi - Lớp Nhạc Dore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2299" y="50269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5917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2743201"/>
            <a:ext cx="5819162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00"/>
            <a:ext cx="6372837" cy="6858000"/>
          </a:xfrm>
          <a:prstGeom prst="rect">
            <a:avLst/>
          </a:prstGeom>
        </p:spPr>
      </p:pic>
      <p:pic>
        <p:nvPicPr>
          <p:cNvPr id="13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7442" y="1364166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697" y="3981058"/>
            <a:ext cx="642882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</a:t>
            </a:r>
            <a:r>
              <a:rPr lang="en-US" sz="24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 CHIM NON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18294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12808" y="3039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9696" y="4296935"/>
            <a:ext cx="609600" cy="6096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408663" y="152564"/>
            <a:ext cx="6556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nhóm kết hợp vỗ tay hoặc gõ đệm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9" y="1921062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585"/>
            <a:ext cx="12087921" cy="795013"/>
          </a:xfrm>
          <a:prstGeom prst="rect">
            <a:avLst/>
          </a:prstGeom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1872834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354" y="181555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9405" y="418900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603" y="582044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82794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17776"/>
            <a:ext cx="12191999" cy="25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" y="1205417"/>
            <a:ext cx="8866387" cy="35513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51645" y="363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98634" y="-135200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41271" y="3211551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41271" y="332498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31464" y="4486008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31464" y="462382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62332" y="38066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46122" y="12439"/>
            <a:ext cx="4597768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4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7090" y="1187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15883" y="-95625"/>
            <a:ext cx="3802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/>
                <a:ea typeface="Calibri"/>
              </a:rPr>
              <a:t>Luyện cao độ và thế tay 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550706"/>
            <a:ext cx="11843438" cy="3173800"/>
          </a:xfrm>
          <a:prstGeom prst="rect">
            <a:avLst/>
          </a:prstGeom>
        </p:spPr>
      </p:pic>
      <p:pic>
        <p:nvPicPr>
          <p:cNvPr id="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246</Words>
  <Application>Microsoft Office PowerPoint</Application>
  <PresentationFormat>Widescreen</PresentationFormat>
  <Paragraphs>33</Paragraphs>
  <Slides>19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#9Slide05 Dancing Script</vt:lpstr>
      <vt:lpstr>Arial</vt:lpstr>
      <vt:lpstr>Calibri</vt:lpstr>
      <vt:lpstr>Simson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77</cp:revision>
  <dcterms:created xsi:type="dcterms:W3CDTF">2022-04-04T02:41:08Z</dcterms:created>
  <dcterms:modified xsi:type="dcterms:W3CDTF">2025-03-29T08:15:02Z</dcterms:modified>
</cp:coreProperties>
</file>