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7"/>
  </p:notesMasterIdLst>
  <p:sldIdLst>
    <p:sldId id="257" r:id="rId4"/>
    <p:sldId id="258" r:id="rId5"/>
    <p:sldId id="259" r:id="rId6"/>
    <p:sldId id="291" r:id="rId7"/>
    <p:sldId id="267" r:id="rId8"/>
    <p:sldId id="295" r:id="rId9"/>
    <p:sldId id="296" r:id="rId10"/>
    <p:sldId id="297" r:id="rId11"/>
    <p:sldId id="423" r:id="rId12"/>
    <p:sldId id="424" r:id="rId13"/>
    <p:sldId id="425" r:id="rId14"/>
    <p:sldId id="426" r:id="rId15"/>
    <p:sldId id="420" r:id="rId16"/>
    <p:sldId id="421" r:id="rId17"/>
    <p:sldId id="260" r:id="rId18"/>
    <p:sldId id="270" r:id="rId19"/>
    <p:sldId id="272" r:id="rId20"/>
    <p:sldId id="429" r:id="rId21"/>
    <p:sldId id="427" r:id="rId22"/>
    <p:sldId id="430" r:id="rId23"/>
    <p:sldId id="428" r:id="rId24"/>
    <p:sldId id="273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30/3/2025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623</Words>
  <Application>Microsoft Office PowerPoint</Application>
  <PresentationFormat>Màn hình rộng</PresentationFormat>
  <Paragraphs>51</Paragraphs>
  <Slides>23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23</vt:i4>
      </vt:variant>
    </vt:vector>
  </HeadingPairs>
  <TitlesOfParts>
    <vt:vector size="37" baseType="lpstr">
      <vt:lpstr>等线</vt:lpstr>
      <vt:lpstr>等线 Light</vt:lpstr>
      <vt:lpstr>SimSun</vt:lpstr>
      <vt:lpstr>Arial</vt:lpstr>
      <vt:lpstr>Arvo</vt:lpstr>
      <vt:lpstr>Calibri</vt:lpstr>
      <vt:lpstr>Cambria</vt:lpstr>
      <vt:lpstr>Century Gothic</vt:lpstr>
      <vt:lpstr>Spartan</vt:lpstr>
      <vt:lpstr>Times New Roman</vt:lpstr>
      <vt:lpstr>思源黑体 CN Bold</vt:lpstr>
      <vt:lpstr>Office 主题​​</vt:lpstr>
      <vt:lpstr>1_Walk to School Day by Slidesgo</vt:lpstr>
      <vt:lpstr>sách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2023-01-16T10:59:35Z</dcterms:created>
  <dcterms:modified xsi:type="dcterms:W3CDTF">2025-03-30T15:29:14Z</dcterms:modified>
</cp:coreProperties>
</file>