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30" r:id="rId4"/>
    <p:sldId id="306" r:id="rId5"/>
    <p:sldId id="258" r:id="rId6"/>
    <p:sldId id="421" r:id="rId7"/>
    <p:sldId id="272" r:id="rId8"/>
    <p:sldId id="271" r:id="rId9"/>
    <p:sldId id="431" r:id="rId10"/>
    <p:sldId id="425" r:id="rId11"/>
    <p:sldId id="259" r:id="rId12"/>
    <p:sldId id="260" r:id="rId13"/>
    <p:sldId id="276" r:id="rId14"/>
    <p:sldId id="261" r:id="rId15"/>
    <p:sldId id="427" r:id="rId16"/>
    <p:sldId id="428" r:id="rId17"/>
    <p:sldId id="414" r:id="rId18"/>
    <p:sldId id="432" r:id="rId19"/>
    <p:sldId id="280" r:id="rId20"/>
    <p:sldId id="298" r:id="rId21"/>
    <p:sldId id="281"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E890A-5DD0-44B4-99E7-FBDDDD1CEE2B}"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36144-8413-4350-8C63-FD3B7C21E77F}" type="slidenum">
              <a:rPr lang="en-US" smtClean="0"/>
              <a:t>‹#›</a:t>
            </a:fld>
            <a:endParaRPr lang="en-US"/>
          </a:p>
        </p:txBody>
      </p:sp>
    </p:spTree>
    <p:extLst>
      <p:ext uri="{BB962C8B-B14F-4D97-AF65-F5344CB8AC3E}">
        <p14:creationId xmlns:p14="http://schemas.microsoft.com/office/powerpoint/2010/main" val="324780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1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693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1131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06/03/2025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153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06/03/2025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858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06/03/2025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4195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06/03/2025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76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06/03/2025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008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304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87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06/03/2025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486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4006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06/03/2025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0572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0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938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9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38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726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55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10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E26A2389-E0DC-4B86-8AFE-4EB13034AB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257175"/>
            <a:ext cx="1200150" cy="1200150"/>
          </a:xfrm>
          <a:prstGeom prst="rect">
            <a:avLst/>
          </a:prstGeom>
        </p:spPr>
      </p:pic>
    </p:spTree>
    <p:extLst>
      <p:ext uri="{BB962C8B-B14F-4D97-AF65-F5344CB8AC3E}">
        <p14:creationId xmlns:p14="http://schemas.microsoft.com/office/powerpoint/2010/main" val="3236553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06/03/2025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39331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0722469"/>
      </p:ext>
    </p:extLst>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slide" Target="slide12.xml"/><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slide" Target="slide13.xml"/><Relationship Id="rId5" Type="http://schemas.openxmlformats.org/officeDocument/2006/relationships/image" Target="../media/image16.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8FC4464-F3DA-7A91-9924-BA6246BE0FE1}"/>
              </a:ext>
            </a:extLst>
          </p:cNvPr>
          <p:cNvSpPr txBox="1"/>
          <p:nvPr/>
        </p:nvSpPr>
        <p:spPr>
          <a:xfrm>
            <a:off x="1633170" y="280583"/>
            <a:ext cx="78779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Hai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 tháng 3 </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2025</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272" y="2065083"/>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883" y="2182051"/>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304433558"/>
              </p:ext>
            </p:extLst>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3046988"/>
          </a:xfrm>
          <a:prstGeom prst="rect">
            <a:avLst/>
          </a:prstGeom>
          <a:noFill/>
        </p:spPr>
        <p:txBody>
          <a:bodyPr wrap="square" rtlCol="0">
            <a:spAutoFit/>
          </a:bodyPr>
          <a:lstStyle/>
          <a:p>
            <a:pPr lvl="0" algn="just"/>
            <a:r>
              <a:rPr lang="vi-VN" sz="3200" dirty="0">
                <a:solidFill>
                  <a:prstClr val="black"/>
                </a:solidFill>
                <a:latin typeface="Calibri" panose="020F0502020204030204"/>
              </a:rPr>
              <a:t>Nêu được một số điểm mạnh, điểm yếu của bản thân.</a:t>
            </a:r>
          </a:p>
          <a:p>
            <a:pPr lvl="0" algn="just"/>
            <a:r>
              <a:rPr lang="vi-VN" sz="3200" dirty="0">
                <a:solidFill>
                  <a:prstClr val="black"/>
                </a:solidFill>
                <a:latin typeface="Calibri" panose="020F0502020204030204"/>
              </a:rPr>
              <a:t>Nêu được vì sao cần biết điểm mạnh, điểm yếu của bản thân.</a:t>
            </a:r>
          </a:p>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80745" y="241685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8370" y="3430852"/>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down)">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800" decel="100000"/>
                                        <p:tgtEl>
                                          <p:spTgt spid="31"/>
                                        </p:tgtEl>
                                      </p:cBhvr>
                                    </p:animEffect>
                                    <p:anim calcmode="lin" valueType="num">
                                      <p:cBhvr>
                                        <p:cTn id="23" dur="800" decel="100000" fill="hold"/>
                                        <p:tgtEl>
                                          <p:spTgt spid="31"/>
                                        </p:tgtEl>
                                        <p:attrNameLst>
                                          <p:attrName>style.rotation</p:attrName>
                                        </p:attrNameLst>
                                      </p:cBhvr>
                                      <p:tavLst>
                                        <p:tav tm="0">
                                          <p:val>
                                            <p:fltVal val="-90"/>
                                          </p:val>
                                        </p:tav>
                                        <p:tav tm="100000">
                                          <p:val>
                                            <p:fltVal val="0"/>
                                          </p:val>
                                        </p:tav>
                                      </p:tavLst>
                                    </p:anim>
                                    <p:anim calcmode="lin" valueType="num">
                                      <p:cBhvr>
                                        <p:cTn id="24" dur="800" decel="100000" fill="hold"/>
                                        <p:tgtEl>
                                          <p:spTgt spid="31"/>
                                        </p:tgtEl>
                                        <p:attrNameLst>
                                          <p:attrName>ppt_x</p:attrName>
                                        </p:attrNameLst>
                                      </p:cBhvr>
                                      <p:tavLst>
                                        <p:tav tm="0">
                                          <p:val>
                                            <p:strVal val="#ppt_x+0.4"/>
                                          </p:val>
                                        </p:tav>
                                        <p:tav tm="100000">
                                          <p:val>
                                            <p:strVal val="#ppt_x-0.05"/>
                                          </p:val>
                                        </p:tav>
                                      </p:tavLst>
                                    </p:anim>
                                    <p:anim calcmode="lin" valueType="num">
                                      <p:cBhvr>
                                        <p:cTn id="25" dur="800" decel="100000" fill="hold"/>
                                        <p:tgtEl>
                                          <p:spTgt spid="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wipe(down)">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800" decel="100000"/>
                                        <p:tgtEl>
                                          <p:spTgt spid="32"/>
                                        </p:tgtEl>
                                      </p:cBhvr>
                                    </p:animEffect>
                                    <p:anim calcmode="lin" valueType="num">
                                      <p:cBhvr>
                                        <p:cTn id="38" dur="800" decel="100000" fill="hold"/>
                                        <p:tgtEl>
                                          <p:spTgt spid="32"/>
                                        </p:tgtEl>
                                        <p:attrNameLst>
                                          <p:attrName>style.rotation</p:attrName>
                                        </p:attrNameLst>
                                      </p:cBhvr>
                                      <p:tavLst>
                                        <p:tav tm="0">
                                          <p:val>
                                            <p:fltVal val="-90"/>
                                          </p:val>
                                        </p:tav>
                                        <p:tav tm="100000">
                                          <p:val>
                                            <p:fltVal val="0"/>
                                          </p:val>
                                        </p:tav>
                                      </p:tavLst>
                                    </p:anim>
                                    <p:anim calcmode="lin" valueType="num">
                                      <p:cBhvr>
                                        <p:cTn id="39" dur="800" decel="100000" fill="hold"/>
                                        <p:tgtEl>
                                          <p:spTgt spid="32"/>
                                        </p:tgtEl>
                                        <p:attrNameLst>
                                          <p:attrName>ppt_x</p:attrName>
                                        </p:attrNameLst>
                                      </p:cBhvr>
                                      <p:tavLst>
                                        <p:tav tm="0">
                                          <p:val>
                                            <p:strVal val="#ppt_x+0.4"/>
                                          </p:val>
                                        </p:tav>
                                        <p:tav tm="100000">
                                          <p:val>
                                            <p:strVal val="#ppt_x-0.05"/>
                                          </p:val>
                                        </p:tav>
                                      </p:tavLst>
                                    </p:anim>
                                    <p:anim calcmode="lin" valueType="num">
                                      <p:cBhvr>
                                        <p:cTn id="40" dur="800" decel="100000" fill="hold"/>
                                        <p:tgtEl>
                                          <p:spTgt spid="3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down)">
                                      <p:cBhvr>
                                        <p:cTn id="4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grpSp>
        <p:nvGrpSpPr>
          <p:cNvPr id="17" name="Group 16"/>
          <p:cNvGrpSpPr/>
          <p:nvPr/>
        </p:nvGrpSpPr>
        <p:grpSpPr>
          <a:xfrm>
            <a:off x="2807169" y="1095375"/>
            <a:ext cx="9115754" cy="4392693"/>
            <a:chOff x="3570324" y="1814976"/>
            <a:chExt cx="8354976" cy="2611379"/>
          </a:xfrm>
        </p:grpSpPr>
        <p:sp>
          <p:nvSpPr>
            <p:cNvPr id="18" name="Hộp Văn bản 11">
              <a:extLst>
                <a:ext uri="{FF2B5EF4-FFF2-40B4-BE49-F238E27FC236}">
                  <a16:creationId xmlns:a16="http://schemas.microsoft.com/office/drawing/2014/main" id="{008AF084-4877-9BF3-B81E-314A9172DFFE}"/>
                </a:ext>
              </a:extLst>
            </p:cNvPr>
            <p:cNvSpPr txBox="1"/>
            <p:nvPr/>
          </p:nvSpPr>
          <p:spPr>
            <a:xfrm>
              <a:off x="3607725" y="1814976"/>
              <a:ext cx="8317575" cy="2611379"/>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055" y="1987133"/>
              <a:ext cx="315579" cy="31557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2480147"/>
              <a:ext cx="315579" cy="2696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974" y="3238855"/>
              <a:ext cx="315579" cy="315579"/>
            </a:xfrm>
            <a:prstGeom prst="rect">
              <a:avLst/>
            </a:prstGeom>
          </p:spPr>
        </p:pic>
        <p:pic>
          <p:nvPicPr>
            <p:cNvPr id="15" name="Picture 14">
              <a:extLst>
                <a:ext uri="{FF2B5EF4-FFF2-40B4-BE49-F238E27FC236}">
                  <a16:creationId xmlns:a16="http://schemas.microsoft.com/office/drawing/2014/main" id="{EDB0972E-C838-4D86-9A23-B2A4693A9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3765462"/>
              <a:ext cx="315579" cy="315579"/>
            </a:xfrm>
            <a:prstGeom prst="rect">
              <a:avLst/>
            </a:prstGeom>
          </p:spPr>
        </p:pic>
      </p:gr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704" y="3438524"/>
            <a:ext cx="3115091" cy="3329147"/>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6"/>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40214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619</Words>
  <Application>Microsoft Office PowerPoint</Application>
  <PresentationFormat>Màn hình rộng</PresentationFormat>
  <Paragraphs>50</Paragraphs>
  <Slides>22</Slides>
  <Notes>5</Notes>
  <HiddenSlides>0</HiddenSlides>
  <MMClips>0</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22</vt:i4>
      </vt:variant>
    </vt:vector>
  </HeadingPairs>
  <TitlesOfParts>
    <vt:vector size="33" baseType="lpstr">
      <vt:lpstr>#9Slide05 Phobia</vt:lpstr>
      <vt:lpstr>Arial</vt:lpstr>
      <vt:lpstr>Calibri</vt:lpstr>
      <vt:lpstr>Calibri Light</vt:lpstr>
      <vt:lpstr>Chewy</vt:lpstr>
      <vt:lpstr>Quicksand</vt:lpstr>
      <vt:lpstr>Times New Roman</vt:lpstr>
      <vt:lpstr>Wingdings</vt:lpstr>
      <vt:lpstr>1_Office Theme</vt:lpstr>
      <vt:lpstr>2_Office Theme</vt:lpstr>
      <vt:lpstr>Art Subject for Elementary - 1st Grade: Theater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2022-11-09T11:29:57Z</dcterms:created>
  <dcterms:modified xsi:type="dcterms:W3CDTF">2025-03-05T22:01:23Z</dcterms:modified>
</cp:coreProperties>
</file>