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1"/>
  </p:notesMasterIdLst>
  <p:sldIdLst>
    <p:sldId id="259" r:id="rId6"/>
    <p:sldId id="284" r:id="rId7"/>
    <p:sldId id="258" r:id="rId8"/>
    <p:sldId id="330" r:id="rId9"/>
    <p:sldId id="326" r:id="rId10"/>
    <p:sldId id="327" r:id="rId11"/>
    <p:sldId id="329" r:id="rId12"/>
    <p:sldId id="331" r:id="rId13"/>
    <p:sldId id="260" r:id="rId14"/>
    <p:sldId id="261" r:id="rId15"/>
    <p:sldId id="265" r:id="rId16"/>
    <p:sldId id="477" r:id="rId17"/>
    <p:sldId id="263" r:id="rId18"/>
    <p:sldId id="332" r:id="rId19"/>
    <p:sldId id="267" r:id="rId20"/>
    <p:sldId id="333" r:id="rId21"/>
    <p:sldId id="334" r:id="rId22"/>
    <p:sldId id="269" r:id="rId23"/>
    <p:sldId id="335" r:id="rId24"/>
    <p:sldId id="272" r:id="rId25"/>
    <p:sldId id="336" r:id="rId26"/>
    <p:sldId id="340" r:id="rId27"/>
    <p:sldId id="341" r:id="rId28"/>
    <p:sldId id="339"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3/8/2025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jpg"/><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F5A99E90-9BC8-416E-BE87-FE790D9F1B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123824"/>
            <a:ext cx="1323975" cy="1323975"/>
          </a:xfrm>
          <a:prstGeom prst="rect">
            <a:avLst/>
          </a:prstGeom>
        </p:spPr>
      </p:pic>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3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
        <p:nvSpPr>
          <p:cNvPr id="2" name="Oval 1">
            <a:extLst>
              <a:ext uri="{FF2B5EF4-FFF2-40B4-BE49-F238E27FC236}">
                <a16:creationId xmlns:a16="http://schemas.microsoft.com/office/drawing/2014/main" id="{28D21E2D-8C72-C0CF-044F-71B024164A48}"/>
              </a:ext>
            </a:extLst>
          </p:cNvPr>
          <p:cNvSpPr/>
          <p:nvPr/>
        </p:nvSpPr>
        <p:spPr>
          <a:xfrm>
            <a:off x="-1763486" y="195943"/>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F8FBDA52-CF43-E419-B0A1-93BDD603C6EF}"/>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
        <p:nvSpPr>
          <p:cNvPr id="2" name="Oval 1">
            <a:extLst>
              <a:ext uri="{FF2B5EF4-FFF2-40B4-BE49-F238E27FC236}">
                <a16:creationId xmlns:a16="http://schemas.microsoft.com/office/drawing/2014/main" id="{67C33995-A5E0-0922-7163-2771963AA681}"/>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
        <p:nvSpPr>
          <p:cNvPr id="2" name="Oval 1">
            <a:extLst>
              <a:ext uri="{FF2B5EF4-FFF2-40B4-BE49-F238E27FC236}">
                <a16:creationId xmlns:a16="http://schemas.microsoft.com/office/drawing/2014/main" id="{92A976C9-FCD8-FD1C-371B-0DB0992AC214}"/>
              </a:ext>
            </a:extLst>
          </p:cNvPr>
          <p:cNvSpPr/>
          <p:nvPr/>
        </p:nvSpPr>
        <p:spPr>
          <a:xfrm>
            <a:off x="-1388077" y="542553"/>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
        <p:nvSpPr>
          <p:cNvPr id="3" name="Oval 2">
            <a:extLst>
              <a:ext uri="{FF2B5EF4-FFF2-40B4-BE49-F238E27FC236}">
                <a16:creationId xmlns:a16="http://schemas.microsoft.com/office/drawing/2014/main" id="{C429ADA8-ADC8-E2D9-2A9B-E11D34BFD9D3}"/>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
        <p:nvSpPr>
          <p:cNvPr id="2" name="Oval 1">
            <a:extLst>
              <a:ext uri="{FF2B5EF4-FFF2-40B4-BE49-F238E27FC236}">
                <a16:creationId xmlns:a16="http://schemas.microsoft.com/office/drawing/2014/main" id="{451CBC97-BE62-08AB-E3BE-EC23163F0244}"/>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val 1">
            <a:extLst>
              <a:ext uri="{FF2B5EF4-FFF2-40B4-BE49-F238E27FC236}">
                <a16:creationId xmlns:a16="http://schemas.microsoft.com/office/drawing/2014/main" id="{A08507FA-C4CE-F500-E773-B3A37A77554D}"/>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
        <p:nvSpPr>
          <p:cNvPr id="2" name="Oval 1">
            <a:extLst>
              <a:ext uri="{FF2B5EF4-FFF2-40B4-BE49-F238E27FC236}">
                <a16:creationId xmlns:a16="http://schemas.microsoft.com/office/drawing/2014/main" id="{E9407399-3888-DC5D-C817-2AEA33CD91C1}"/>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
        <p:nvSpPr>
          <p:cNvPr id="2" name="Oval 1">
            <a:extLst>
              <a:ext uri="{FF2B5EF4-FFF2-40B4-BE49-F238E27FC236}">
                <a16:creationId xmlns:a16="http://schemas.microsoft.com/office/drawing/2014/main" id="{DC948EDA-A5B2-04CD-D494-D387BE624482}"/>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 name="Oval 1">
            <a:extLst>
              <a:ext uri="{FF2B5EF4-FFF2-40B4-BE49-F238E27FC236}">
                <a16:creationId xmlns:a16="http://schemas.microsoft.com/office/drawing/2014/main" id="{5F6C41BB-5020-270C-D0DF-36A612D1E337}"/>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
        <p:nvSpPr>
          <p:cNvPr id="2" name="Oval 1">
            <a:extLst>
              <a:ext uri="{FF2B5EF4-FFF2-40B4-BE49-F238E27FC236}">
                <a16:creationId xmlns:a16="http://schemas.microsoft.com/office/drawing/2014/main" id="{63696A15-4FD1-AD9F-1231-97BCEF3B9202}"/>
              </a:ext>
            </a:extLst>
          </p:cNvPr>
          <p:cNvSpPr/>
          <p:nvPr/>
        </p:nvSpPr>
        <p:spPr>
          <a:xfrm>
            <a:off x="-1763486" y="195943"/>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
        <p:nvSpPr>
          <p:cNvPr id="2" name="Oval 1">
            <a:extLst>
              <a:ext uri="{FF2B5EF4-FFF2-40B4-BE49-F238E27FC236}">
                <a16:creationId xmlns:a16="http://schemas.microsoft.com/office/drawing/2014/main" id="{E2622DD4-68CF-2886-A7FC-7E67C2C04FE6}"/>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
        <p:nvSpPr>
          <p:cNvPr id="2" name="Oval 1">
            <a:extLst>
              <a:ext uri="{FF2B5EF4-FFF2-40B4-BE49-F238E27FC236}">
                <a16:creationId xmlns:a16="http://schemas.microsoft.com/office/drawing/2014/main" id="{E756285C-A47C-FA5A-9024-415F1096C18D}"/>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2099" y="4015745"/>
            <a:ext cx="2200673" cy="2351894"/>
          </a:xfrm>
          <a:prstGeom prst="rect">
            <a:avLst/>
          </a:prstGeom>
        </p:spPr>
      </p:pic>
      <p:sp>
        <p:nvSpPr>
          <p:cNvPr id="2" name="Oval 1">
            <a:extLst>
              <a:ext uri="{FF2B5EF4-FFF2-40B4-BE49-F238E27FC236}">
                <a16:creationId xmlns:a16="http://schemas.microsoft.com/office/drawing/2014/main" id="{84B63A86-A7A1-74B5-7EB5-52C6B7BE2794}"/>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Oval 1">
            <a:extLst>
              <a:ext uri="{FF2B5EF4-FFF2-40B4-BE49-F238E27FC236}">
                <a16:creationId xmlns:a16="http://schemas.microsoft.com/office/drawing/2014/main" id="{9BDEF0DF-CBFD-2C1C-DA50-0169D5DBA2EC}"/>
              </a:ext>
            </a:extLst>
          </p:cNvPr>
          <p:cNvSpPr/>
          <p:nvPr/>
        </p:nvSpPr>
        <p:spPr>
          <a:xfrm>
            <a:off x="-1756184" y="172278"/>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
        <p:nvSpPr>
          <p:cNvPr id="3" name="Oval 2">
            <a:extLst>
              <a:ext uri="{FF2B5EF4-FFF2-40B4-BE49-F238E27FC236}">
                <a16:creationId xmlns:a16="http://schemas.microsoft.com/office/drawing/2014/main" id="{28DA0275-915B-E24D-168F-625D13F624AB}"/>
              </a:ext>
            </a:extLst>
          </p:cNvPr>
          <p:cNvSpPr/>
          <p:nvPr/>
        </p:nvSpPr>
        <p:spPr>
          <a:xfrm>
            <a:off x="-1763486" y="195943"/>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nhanh</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đúng</a:t>
            </a:r>
            <a:endParaRPr kumimoji="0" lang="zh-CN" altLang="en-US" sz="66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
        <p:nvSpPr>
          <p:cNvPr id="2" name="Oval 1">
            <a:extLst>
              <a:ext uri="{FF2B5EF4-FFF2-40B4-BE49-F238E27FC236}">
                <a16:creationId xmlns:a16="http://schemas.microsoft.com/office/drawing/2014/main" id="{17760028-6973-84BF-DEE0-5D834B6B10CA}"/>
              </a:ext>
            </a:extLst>
          </p:cNvPr>
          <p:cNvSpPr/>
          <p:nvPr/>
        </p:nvSpPr>
        <p:spPr>
          <a:xfrm>
            <a:off x="-1763486" y="195943"/>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Oval 1">
            <a:extLst>
              <a:ext uri="{FF2B5EF4-FFF2-40B4-BE49-F238E27FC236}">
                <a16:creationId xmlns:a16="http://schemas.microsoft.com/office/drawing/2014/main" id="{9953CBB1-A2E8-2999-EB03-7E0CEB97803F}"/>
              </a:ext>
            </a:extLst>
          </p:cNvPr>
          <p:cNvSpPr/>
          <p:nvPr/>
        </p:nvSpPr>
        <p:spPr>
          <a:xfrm>
            <a:off x="-1763486" y="195943"/>
            <a:ext cx="1250302" cy="11847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726</Words>
  <Application>Microsoft Office PowerPoint</Application>
  <PresentationFormat>Widescreen</PresentationFormat>
  <Paragraphs>51</Paragraphs>
  <Slides>25</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UTM Cookies</vt:lpstr>
      <vt:lpstr>印品黑体</vt:lpstr>
      <vt:lpstr>汉仪乐喵体W</vt:lpstr>
      <vt:lpstr>Arial</vt:lpstr>
      <vt:lpstr>Calibri</vt:lpstr>
      <vt:lpstr>Calibri Light</vt:lpstr>
      <vt:lpstr>Times New Roman</vt:lpstr>
      <vt:lpstr>1_Office Theme</vt:lpstr>
      <vt:lpstr>3_Office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34</cp:revision>
  <dcterms:created xsi:type="dcterms:W3CDTF">2022-11-17T11:37:10Z</dcterms:created>
  <dcterms:modified xsi:type="dcterms:W3CDTF">2025-03-08T01:13:48Z</dcterms:modified>
</cp:coreProperties>
</file>