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78" r:id="rId7"/>
    <p:sldId id="261" r:id="rId8"/>
    <p:sldId id="262" r:id="rId9"/>
    <p:sldId id="271" r:id="rId10"/>
    <p:sldId id="269" r:id="rId11"/>
    <p:sldId id="274" r:id="rId12"/>
    <p:sldId id="270" r:id="rId13"/>
    <p:sldId id="276" r:id="rId14"/>
    <p:sldId id="275"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93E7A5F-18A6-4209-A751-5F44680C84AA}"/>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5" name="Footer Placeholder 4">
            <a:extLst>
              <a:ext uri="{FF2B5EF4-FFF2-40B4-BE49-F238E27FC236}">
                <a16:creationId xmlns:a16="http://schemas.microsoft.com/office/drawing/2014/main" xmlns=""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4CEF81-36A5-4E01-9C36-7AA05B12528A}"/>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5" name="Footer Placeholder 4">
            <a:extLst>
              <a:ext uri="{FF2B5EF4-FFF2-40B4-BE49-F238E27FC236}">
                <a16:creationId xmlns:a16="http://schemas.microsoft.com/office/drawing/2014/main" xmlns=""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51F9B2-7B7A-4F69-9958-366727B06E56}"/>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5" name="Footer Placeholder 4">
            <a:extLst>
              <a:ext uri="{FF2B5EF4-FFF2-40B4-BE49-F238E27FC236}">
                <a16:creationId xmlns:a16="http://schemas.microsoft.com/office/drawing/2014/main" xmlns=""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247232-B54A-49E3-A2BD-D5324BE3123C}"/>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5" name="Footer Placeholder 4">
            <a:extLst>
              <a:ext uri="{FF2B5EF4-FFF2-40B4-BE49-F238E27FC236}">
                <a16:creationId xmlns:a16="http://schemas.microsoft.com/office/drawing/2014/main" xmlns=""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95F9372-3305-418C-8A84-FB3E3D25A7EC}"/>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5" name="Footer Placeholder 4">
            <a:extLst>
              <a:ext uri="{FF2B5EF4-FFF2-40B4-BE49-F238E27FC236}">
                <a16:creationId xmlns:a16="http://schemas.microsoft.com/office/drawing/2014/main" xmlns=""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11EB38-C9FC-4018-B484-CCD2AFF7521B}"/>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6" name="Footer Placeholder 5">
            <a:extLst>
              <a:ext uri="{FF2B5EF4-FFF2-40B4-BE49-F238E27FC236}">
                <a16:creationId xmlns:a16="http://schemas.microsoft.com/office/drawing/2014/main" xmlns=""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CC1A1AA-08B6-4D41-BE29-4CB41975AE5B}"/>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8" name="Footer Placeholder 7">
            <a:extLst>
              <a:ext uri="{FF2B5EF4-FFF2-40B4-BE49-F238E27FC236}">
                <a16:creationId xmlns:a16="http://schemas.microsoft.com/office/drawing/2014/main" xmlns=""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30FB13-9F9E-4BC0-A659-03D462BC2BE1}"/>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4" name="Footer Placeholder 3">
            <a:extLst>
              <a:ext uri="{FF2B5EF4-FFF2-40B4-BE49-F238E27FC236}">
                <a16:creationId xmlns:a16="http://schemas.microsoft.com/office/drawing/2014/main" xmlns=""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DD42A7-A94D-4790-8682-B80D5B022B8A}"/>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3" name="Footer Placeholder 2">
            <a:extLst>
              <a:ext uri="{FF2B5EF4-FFF2-40B4-BE49-F238E27FC236}">
                <a16:creationId xmlns:a16="http://schemas.microsoft.com/office/drawing/2014/main" xmlns=""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8866114-8E14-44D4-A0EF-D7CC496FE7C4}"/>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6" name="Footer Placeholder 5">
            <a:extLst>
              <a:ext uri="{FF2B5EF4-FFF2-40B4-BE49-F238E27FC236}">
                <a16:creationId xmlns:a16="http://schemas.microsoft.com/office/drawing/2014/main" xmlns=""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AB8F4F-C102-44A0-97CA-F42F534AAF3C}"/>
              </a:ext>
            </a:extLst>
          </p:cNvPr>
          <p:cNvSpPr>
            <a:spLocks noGrp="1"/>
          </p:cNvSpPr>
          <p:nvPr>
            <p:ph type="dt" sz="half" idx="10"/>
          </p:nvPr>
        </p:nvSpPr>
        <p:spPr/>
        <p:txBody>
          <a:bodyPr/>
          <a:lstStyle/>
          <a:p>
            <a:fld id="{9E96E7F5-99B1-4D87-875B-57E3272161F1}" type="datetimeFigureOut">
              <a:rPr lang="en-US" smtClean="0"/>
              <a:t>2/27/2025</a:t>
            </a:fld>
            <a:endParaRPr lang="en-US"/>
          </a:p>
        </p:txBody>
      </p:sp>
      <p:sp>
        <p:nvSpPr>
          <p:cNvPr id="6" name="Footer Placeholder 5">
            <a:extLst>
              <a:ext uri="{FF2B5EF4-FFF2-40B4-BE49-F238E27FC236}">
                <a16:creationId xmlns:a16="http://schemas.microsoft.com/office/drawing/2014/main" xmlns=""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2/27/2025</a:t>
            </a:fld>
            <a:endParaRPr lang="en-US"/>
          </a:p>
        </p:txBody>
      </p:sp>
      <p:sp>
        <p:nvSpPr>
          <p:cNvPr id="5" name="Footer Placeholder 4">
            <a:extLst>
              <a:ext uri="{FF2B5EF4-FFF2-40B4-BE49-F238E27FC236}">
                <a16:creationId xmlns:a16="http://schemas.microsoft.com/office/drawing/2014/main" xmlns=""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2D9C15CE-0808-4BF6-886C-2218F9B7D1E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xmlns=""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xmlns="" id="{B9EAD083-984D-17C6-A1E0-DC49A9F50A8A}"/>
              </a:ext>
            </a:extLst>
          </p:cNvPr>
          <p:cNvSpPr txBox="1"/>
          <p:nvPr/>
        </p:nvSpPr>
        <p:spPr>
          <a:xfrm>
            <a:off x="2199124" y="290946"/>
            <a:ext cx="7676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Thứ</a:t>
            </a:r>
            <a:r>
              <a:rPr kumimoji="0" lang="en-US" sz="3600" b="1" i="1"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Năm</a:t>
            </a:r>
            <a:r>
              <a:rPr kumimoji="0" lang="en-US" sz="3600" b="1" i="1"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ngày</a:t>
            </a:r>
            <a:r>
              <a:rPr lang="en-US" sz="36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 </a:t>
            </a:r>
            <a:r>
              <a:rPr kumimoji="0" lang="en-US" sz="3600" b="1"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tháng</a:t>
            </a:r>
            <a:r>
              <a:rPr lang="en-US" sz="36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kumimoji="0" lang="en-US" sz="3600" b="1"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năm</a:t>
            </a:r>
            <a:r>
              <a:rPr lang="en-US" sz="36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2025</a:t>
            </a:r>
            <a:endPar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xmlns=""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xmlns=""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7B09C6C6-8981-5B78-003C-47D1AA642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xmlns=""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xmlns=""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xmlns=""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xmlns=""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xmln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xmlns=""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xmlns="" id="{D5E92B02-0F7D-C825-F8D5-411D9AF9A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xmlns=""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xmlns=""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xmlns=""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xmlns=""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xmlns=""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xmlns=""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xmlns=""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xmlns=""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xmlns=""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xmlns=""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xmlns=""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xmlns=""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xmlns=""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xmlns=""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xmlns=""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xmlns="" id="{06B55614-BF29-BCAA-7938-3EC3731658A8}"/>
                </a:ext>
              </a:extLst>
            </p:cNvPr>
            <p:cNvSpPr txBox="1"/>
            <p:nvPr/>
          </p:nvSpPr>
          <p:spPr>
            <a:xfrm>
              <a:off x="1638493" y="4452771"/>
              <a:ext cx="7937153" cy="28232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ba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xmlns=""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xmlns=""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xmlns=""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xmlns=""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xmlns=""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xmlns=""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xmlns=""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xmlns="" id="{D5E92B02-0F7D-C825-F8D5-411D9AF9A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xmlns=""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xmlns=""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xmlns=""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xmlns=""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xmlns=""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xmlns=""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xmlns=""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xmlns=""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xmlns=""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xmlns=""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xmlns=""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xmlns=""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xmlns=""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xmlns=""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xmlns=""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xmlns=""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xmlns=""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xmlns=""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xmlns=""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xmlns=""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xmlns=""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xmlns=""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xmlns=""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xmlns="" val="3695543623"/>
                    </a:ext>
                  </a:extLst>
                </a:gridCol>
                <a:gridCol w="4720475">
                  <a:extLst>
                    <a:ext uri="{9D8B030D-6E8A-4147-A177-3AD203B41FA5}">
                      <a16:colId xmlns:a16="http://schemas.microsoft.com/office/drawing/2014/main" xmlns=""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637532776"/>
                  </a:ext>
                </a:extLst>
              </a:tr>
            </a:tbl>
          </a:graphicData>
        </a:graphic>
      </p:graphicFrame>
      <p:pic>
        <p:nvPicPr>
          <p:cNvPr id="11" name="Picture 8" descr="Digit 120">
            <a:extLst>
              <a:ext uri="{FF2B5EF4-FFF2-40B4-BE49-F238E27FC236}">
                <a16:creationId xmlns:a16="http://schemas.microsoft.com/office/drawing/2014/main" xmlns=""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xmlns=""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xmlns=""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xmlns="" val="564757755"/>
                    </a:ext>
                  </a:extLst>
                </a:gridCol>
                <a:gridCol w="5447060">
                  <a:extLst>
                    <a:ext uri="{9D8B030D-6E8A-4147-A177-3AD203B41FA5}">
                      <a16:colId xmlns:a16="http://schemas.microsoft.com/office/drawing/2014/main" xmlns=""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xmlns=""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xmlns=""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xmlns=""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xmlns=""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xmlns=""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xmlns=""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xmlns=""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xmlns=""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xmlns=""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xmlns=""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xmlns=""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xmlns=""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xmlns=""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xmlns=""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xmlns=""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xmlns=""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xmlns=""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xmlns=""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xmlns=""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xmlns=""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xmlns="" id="{1401ACFB-E897-7512-8283-1AE7BF611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xmlns=""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xmlns=""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xmlns=""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287</Words>
  <Application>Microsoft Office PowerPoint</Application>
  <PresentationFormat>Widescreen</PresentationFormat>
  <Paragraphs>34</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SVN-Poky's</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25</cp:revision>
  <dcterms:created xsi:type="dcterms:W3CDTF">2022-11-16T11:11:50Z</dcterms:created>
  <dcterms:modified xsi:type="dcterms:W3CDTF">2025-02-27T10:37:59Z</dcterms:modified>
</cp:coreProperties>
</file>