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79" r:id="rId2"/>
    <p:sldMasterId id="2147483881" r:id="rId3"/>
    <p:sldMasterId id="2147483893" r:id="rId4"/>
  </p:sldMasterIdLst>
  <p:notesMasterIdLst>
    <p:notesMasterId r:id="rId19"/>
  </p:notesMasterIdLst>
  <p:sldIdLst>
    <p:sldId id="607" r:id="rId5"/>
    <p:sldId id="608" r:id="rId6"/>
    <p:sldId id="609" r:id="rId7"/>
    <p:sldId id="658" r:id="rId8"/>
    <p:sldId id="656" r:id="rId9"/>
    <p:sldId id="635" r:id="rId10"/>
    <p:sldId id="636" r:id="rId11"/>
    <p:sldId id="640" r:id="rId12"/>
    <p:sldId id="657" r:id="rId13"/>
    <p:sldId id="641" r:id="rId14"/>
    <p:sldId id="647" r:id="rId15"/>
    <p:sldId id="648" r:id="rId16"/>
    <p:sldId id="646" r:id="rId17"/>
    <p:sldId id="61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#9Slide05 Dancing Script" panose="020B0604020202020204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B"/>
    <a:srgbClr val="353334"/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5209" autoAdjust="0"/>
  </p:normalViewPr>
  <p:slideViewPr>
    <p:cSldViewPr snapToGrid="0">
      <p:cViewPr varScale="1">
        <p:scale>
          <a:sx n="84" d="100"/>
          <a:sy n="84" d="100"/>
        </p:scale>
        <p:origin x="50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83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9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406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18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2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74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96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5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0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669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08018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855673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116106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646339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811545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375751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464380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150584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22862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878070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551462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376017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3/8/2025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31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2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5.png"/><Relationship Id="rId5" Type="http://schemas.openxmlformats.org/officeDocument/2006/relationships/image" Target="../media/image2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5.png"/><Relationship Id="rId5" Type="http://schemas.openxmlformats.org/officeDocument/2006/relationships/image" Target="../media/image2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6.jpg"/><Relationship Id="rId12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26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iới thiệu sách giáo khoa Âm nhạc 4 - Bộ sách Kết nối tri thức với cuộc sống 00_00_00-00_00_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1930" y="1382751"/>
            <a:ext cx="5299581" cy="2810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811" y="2787805"/>
            <a:ext cx="1024389" cy="1706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83712" y="5107258"/>
            <a:ext cx="274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có thể bỏ qua Slide này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1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86889" y="3244334"/>
            <a:ext cx="105321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 smtClean="0">
                <a:solidFill>
                  <a:srgbClr val="FF0000"/>
                </a:solidFill>
                <a:latin typeface="+mj-lt"/>
              </a:rPr>
              <a:t> Cách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bảo quản sau khi sử dụng xong vệ sinh đầu ống thổi vào toàn bộ thân sáo bảo quản và giữ gìn cẩn thận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" y="225711"/>
            <a:ext cx="12188382" cy="2148289"/>
          </a:xfrm>
          <a:prstGeom prst="rect">
            <a:avLst/>
          </a:prstGeom>
        </p:spPr>
      </p:pic>
      <p:pic>
        <p:nvPicPr>
          <p:cNvPr id="2" name="MAU AM RECODER SI 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199" y="22949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6369"/>
            <a:ext cx="2699133" cy="3571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01" y="232386"/>
            <a:ext cx="7040298" cy="36390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29640"/>
            <a:ext cx="4770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lại 3 nốt Đồ, rê, mi trên kèn phím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KEN PHIM Đ R 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6203" y="2522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8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35" y="0"/>
            <a:ext cx="7219565" cy="3855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069" y="4142341"/>
            <a:ext cx="2052262" cy="271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39" y="3822853"/>
            <a:ext cx="2293704" cy="30351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77896" y="3663794"/>
            <a:ext cx="4924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latin typeface="+mj-lt"/>
              </a:rPr>
              <a:t>Cách bảo </a:t>
            </a:r>
            <a:r>
              <a:rPr lang="vi-VN" b="1" dirty="0" smtClean="0">
                <a:latin typeface="+mj-lt"/>
              </a:rPr>
              <a:t>quản: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sau khi sử dụng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xong, </a:t>
            </a:r>
            <a:r>
              <a:rPr lang="vi-VN" i="1" dirty="0">
                <a:solidFill>
                  <a:srgbClr val="FF0000"/>
                </a:solidFill>
                <a:latin typeface="+mj-lt"/>
              </a:rPr>
              <a:t>vệ sinh đầu ống thổi và bàn phím bảo quản giữ gìn cẩn thận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0"/>
            <a:ext cx="9448799" cy="3533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0091" y="0"/>
            <a:ext cx="3205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luyện tập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MAU AM KEN PHIM Đ R 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2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6772" y="1343786"/>
            <a:ext cx="742576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ác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nhóm/ cặp đôi sẽ thống nhất và gõ kết hợp theo các nhạc cụ tự chọn.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42" y="2034895"/>
            <a:ext cx="4964565" cy="1460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392" y="2133601"/>
            <a:ext cx="5193345" cy="13619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53954" y="381000"/>
            <a:ext cx="4137783" cy="9848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  ban nhạc lớp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011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8808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086" y="0"/>
            <a:ext cx="560391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18" y="3638320"/>
            <a:ext cx="3877064" cy="3037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4042" y="863127"/>
            <a:ext cx="6194600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CỤ: NHẠC CỤ GÕ, NHẠC CỤ GIA ĐIỆU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94324" y="173031"/>
            <a:ext cx="139403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25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1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45894" y="13610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66" y="4718347"/>
            <a:ext cx="2731198" cy="21396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59" y="735906"/>
            <a:ext cx="8583841" cy="2946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24729" y="773845"/>
            <a:ext cx="3977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mẫu, luyện tập theo nhóm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0646" y="1635515"/>
            <a:ext cx="95846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0646" y="2556087"/>
            <a:ext cx="95846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 NHAC CU GO T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27516" y="1904468"/>
            <a:ext cx="609600" cy="609600"/>
          </a:xfrm>
          <a:prstGeom prst="rect">
            <a:avLst/>
          </a:prstGeom>
        </p:spPr>
      </p:pic>
      <p:pic>
        <p:nvPicPr>
          <p:cNvPr id="6" name="1 NHAC CU GO T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58238" y="3189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00" y="0"/>
            <a:ext cx="6858001" cy="4210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66" y="4718347"/>
            <a:ext cx="2731198" cy="2139653"/>
          </a:xfrm>
          <a:prstGeom prst="rect">
            <a:avLst/>
          </a:prstGeom>
        </p:spPr>
      </p:pic>
      <p:pic>
        <p:nvPicPr>
          <p:cNvPr id="2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7401" y="73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4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723"/>
            <a:ext cx="2027104" cy="43222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374" y="266700"/>
            <a:ext cx="5152221" cy="3748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25" y="1507564"/>
            <a:ext cx="2908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Luyên tập thổi lại nốt si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700"/>
            <a:ext cx="3938374" cy="845545"/>
          </a:xfrm>
          <a:prstGeom prst="rect">
            <a:avLst/>
          </a:prstGeom>
        </p:spPr>
      </p:pic>
      <p:pic>
        <p:nvPicPr>
          <p:cNvPr id="7" name="RECODER NOT S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18679" y="392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4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807"/>
            <a:ext cx="1743795" cy="3718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79" y="0"/>
            <a:ext cx="8638479" cy="3789802"/>
          </a:xfrm>
          <a:prstGeom prst="rect">
            <a:avLst/>
          </a:prstGeom>
        </p:spPr>
      </p:pic>
      <p:pic>
        <p:nvPicPr>
          <p:cNvPr id="6" name="RECODER NOT LA 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4218" y="3991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08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10284</TotalTime>
  <Words>171</Words>
  <Application>Microsoft Office PowerPoint</Application>
  <PresentationFormat>Widescreen</PresentationFormat>
  <Paragraphs>19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Calibri</vt:lpstr>
      <vt:lpstr>Wingdings</vt:lpstr>
      <vt:lpstr>Tahoma</vt:lpstr>
      <vt:lpstr>Times New Roman</vt:lpstr>
      <vt:lpstr>Arial</vt:lpstr>
      <vt:lpstr>#9Slide05 Dancing Script</vt:lpstr>
      <vt:lpstr>3_Office Theme</vt:lpstr>
      <vt:lpstr>2_Office Theme</vt:lpstr>
      <vt:lpstr>5_Office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STD_QUYEN</cp:lastModifiedBy>
  <cp:revision>1312</cp:revision>
  <dcterms:created xsi:type="dcterms:W3CDTF">2020-08-30T12:35:12Z</dcterms:created>
  <dcterms:modified xsi:type="dcterms:W3CDTF">2025-03-08T10:45:33Z</dcterms:modified>
</cp:coreProperties>
</file>