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96" r:id="rId9"/>
    <p:sldId id="287" r:id="rId10"/>
    <p:sldId id="297" r:id="rId11"/>
    <p:sldId id="298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3/8/2025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1"/>
            <a:ext cx="4941767" cy="1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2" y="1455364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4895" y="930597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 CÁC HÌNH TIẾT TẤU BẰNG NHẠC CỤ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663" y="61200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027" y="73553"/>
            <a:ext cx="102836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sz="24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hòa vào cũng như nối tiếp , nêu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về nhạc cụ của nhóm mình so sánh với âm sắc nhạc cụ của nhóm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sắc: êm nhẹ hay vang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232</Words>
  <Application>Microsoft Office PowerPoint</Application>
  <PresentationFormat>Widescreen</PresentationFormat>
  <Paragraphs>21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60</cp:revision>
  <dcterms:created xsi:type="dcterms:W3CDTF">2022-04-04T11:47:32Z</dcterms:created>
  <dcterms:modified xsi:type="dcterms:W3CDTF">2025-03-08T10:44:29Z</dcterms:modified>
</cp:coreProperties>
</file>