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8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83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=""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=""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=""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=""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=""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=""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=""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=""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=""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=""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=""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=""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=""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=""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=""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85C64F5-FE34-47FF-96C6-16115D3DC85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23825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=""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=""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=""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=""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=""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=""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=""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=""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=""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=""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=""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=""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=""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=""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=""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=""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=""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=""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=""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=""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=""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089677" y="688884"/>
            <a:ext cx="83936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 13 </a:t>
            </a: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 3 </a:t>
            </a:r>
            <a:r>
              <a:rPr lang="en-US" sz="4267" dirty="0" err="1" smtClean="0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4267" dirty="0" smtClean="0">
                <a:solidFill>
                  <a:srgbClr val="0070C0"/>
                </a:solidFill>
                <a:latin typeface="+mj-lt"/>
              </a:rPr>
              <a:t>2025</a:t>
            </a:r>
            <a:endParaRPr lang="en-US" sz="4267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=""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=""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=""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=""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=""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=""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578</Words>
  <Application>Microsoft Office PowerPoint</Application>
  <PresentationFormat>Widescreen</PresentationFormat>
  <Paragraphs>59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3" baseType="lpstr">
      <vt:lpstr>Microsoft JhengHei Light</vt:lpstr>
      <vt:lpstr>宋体</vt:lpstr>
      <vt:lpstr>Arial</vt:lpstr>
      <vt:lpstr>Calibri</vt:lpstr>
      <vt:lpstr>Calibri Light</vt:lpstr>
      <vt:lpstr>Cambria</vt:lpstr>
      <vt:lpstr>方正姚体</vt:lpstr>
      <vt:lpstr>HappyZcool</vt:lpstr>
      <vt:lpstr>Pattaya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等线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27</cp:revision>
  <dcterms:created xsi:type="dcterms:W3CDTF">2022-11-26T06:23:00Z</dcterms:created>
  <dcterms:modified xsi:type="dcterms:W3CDTF">2025-02-27T10:47:59Z</dcterms:modified>
</cp:coreProperties>
</file>