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2/27/2025</a:t>
            </a:fld>
            <a:endParaRPr lang="en-US"/>
          </a:p>
        </p:txBody>
      </p:sp>
      <p:sp>
        <p:nvSpPr>
          <p:cNvPr id="4" name="Footer Placeholder 3">
            <a:extLst>
              <a:ext uri="{FF2B5EF4-FFF2-40B4-BE49-F238E27FC236}">
                <a16:creationId xmlns:a16="http://schemas.microsoft.com/office/drawing/2014/main" xmlns=""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xmlns=""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xmlns=""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xmlns=""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xmlns=""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xmlns=""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xmlns=""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xmlns=""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xmlns=""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xmlns=""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xmlns=""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xmlns=""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xmlns=""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xmlns=""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xmlns=""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xmlns=""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xmlns=""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xmlns=""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xmlns=""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xmlns=""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xmlns=""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xmlns=""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xmlns=""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xmlns=""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480</Words>
  <Application>Microsoft Office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微软雅黑</vt:lpstr>
      <vt:lpstr>Arial</vt:lpstr>
      <vt:lpstr>Calibri</vt:lpstr>
      <vt:lpstr>iCiel Cadena</vt:lpstr>
      <vt:lpstr>Segoe Print</vt:lpstr>
      <vt:lpstr>SVN-SAF</vt:lpstr>
      <vt:lpstr>Times New Roman</vt:lpstr>
      <vt:lpstr>UTM Avo</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185</cp:revision>
  <dcterms:created xsi:type="dcterms:W3CDTF">2021-11-14T08:33:55Z</dcterms:created>
  <dcterms:modified xsi:type="dcterms:W3CDTF">2025-02-27T10:35:02Z</dcterms:modified>
</cp:coreProperties>
</file>