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activeX/activeX3.xml" ContentType="application/vnd.ms-office.activeX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0" r:id="rId2"/>
    <p:sldId id="257" r:id="rId3"/>
    <p:sldId id="449" r:id="rId4"/>
    <p:sldId id="452" r:id="rId5"/>
    <p:sldId id="453" r:id="rId6"/>
    <p:sldId id="454" r:id="rId7"/>
    <p:sldId id="455" r:id="rId8"/>
    <p:sldId id="466" r:id="rId9"/>
    <p:sldId id="467" r:id="rId10"/>
    <p:sldId id="468" r:id="rId11"/>
    <p:sldId id="469" r:id="rId12"/>
    <p:sldId id="431" r:id="rId13"/>
    <p:sldId id="442" r:id="rId14"/>
    <p:sldId id="443" r:id="rId15"/>
    <p:sldId id="459" r:id="rId16"/>
    <p:sldId id="450" r:id="rId17"/>
    <p:sldId id="451" r:id="rId18"/>
    <p:sldId id="460" r:id="rId19"/>
    <p:sldId id="461" r:id="rId20"/>
    <p:sldId id="462" r:id="rId21"/>
    <p:sldId id="463" r:id="rId22"/>
    <p:sldId id="464" r:id="rId23"/>
    <p:sldId id="4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20F"/>
    <a:srgbClr val="F4A02E"/>
    <a:srgbClr val="0000CC"/>
    <a:srgbClr val="FFFF66"/>
    <a:srgbClr val="0033CC"/>
    <a:srgbClr val="FFFF00"/>
    <a:srgbClr val="00FF99"/>
    <a:srgbClr val="FFFFFF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4" autoAdjust="0"/>
    <p:restoredTop sz="86659" autoAdjust="0"/>
  </p:normalViewPr>
  <p:slideViewPr>
    <p:cSldViewPr snapToGrid="0">
      <p:cViewPr varScale="1">
        <p:scale>
          <a:sx n="57" d="100"/>
          <a:sy n="57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mug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get back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mug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bowl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‘score’ bowl to get 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bowl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 on the left side to listen and choose the right options. Click the character on the right side to hear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29" Type="http://schemas.openxmlformats.org/officeDocument/2006/relationships/image" Target="../media/image32.png"/><Relationship Id="rId1" Type="http://schemas.microsoft.com/office/2007/relationships/media" Target="../media/media1.mp3"/><Relationship Id="rId5" Type="http://schemas.openxmlformats.org/officeDocument/2006/relationships/customXml" Target="../ink/ink3.xml"/><Relationship Id="rId28" Type="http://schemas.openxmlformats.org/officeDocument/2006/relationships/image" Target="../media/image31.jpeg"/><Relationship Id="rId4" Type="http://schemas.openxmlformats.org/officeDocument/2006/relationships/notesSlide" Target="../notesSlides/notesSlide2.xml"/><Relationship Id="rId27" Type="http://schemas.openxmlformats.org/officeDocument/2006/relationships/image" Target="../media/image25.png"/><Relationship Id="rId30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1.jpeg"/><Relationship Id="rId27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29" Type="http://schemas.openxmlformats.org/officeDocument/2006/relationships/image" Target="../media/image35.png"/><Relationship Id="rId1" Type="http://schemas.microsoft.com/office/2007/relationships/media" Target="../media/media2.mp3"/><Relationship Id="rId28" Type="http://schemas.openxmlformats.org/officeDocument/2006/relationships/image" Target="../media/image31.jpeg"/><Relationship Id="rId4" Type="http://schemas.openxmlformats.org/officeDocument/2006/relationships/customXml" Target="../ink/ink5.xml"/><Relationship Id="rId27" Type="http://schemas.openxmlformats.org/officeDocument/2006/relationships/image" Target="../media/image25.png"/><Relationship Id="rId30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20.xml"/><Relationship Id="rId1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4.wmf"/><Relationship Id="rId7" Type="http://schemas.openxmlformats.org/officeDocument/2006/relationships/slide" Target="slide17.xml"/><Relationship Id="rId12" Type="http://schemas.openxmlformats.org/officeDocument/2006/relationships/image" Target="../media/image39.png"/><Relationship Id="rId17" Type="http://schemas.openxmlformats.org/officeDocument/2006/relationships/slide" Target="slide22.xml"/><Relationship Id="rId2" Type="http://schemas.openxmlformats.org/officeDocument/2006/relationships/control" Target="../activeX/activeX4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control" Target="../activeX/activeX3.xml"/><Relationship Id="rId6" Type="http://schemas.openxmlformats.org/officeDocument/2006/relationships/image" Target="../media/image36.png"/><Relationship Id="rId11" Type="http://schemas.openxmlformats.org/officeDocument/2006/relationships/slide" Target="slide19.xml"/><Relationship Id="rId5" Type="http://schemas.openxmlformats.org/officeDocument/2006/relationships/slide" Target="slide16.xml"/><Relationship Id="rId15" Type="http://schemas.openxmlformats.org/officeDocument/2006/relationships/slide" Target="slide21.xml"/><Relationship Id="rId10" Type="http://schemas.openxmlformats.org/officeDocument/2006/relationships/image" Target="../media/image38.png"/><Relationship Id="rId19" Type="http://schemas.openxmlformats.org/officeDocument/2006/relationships/slide" Target="slide23.xml"/><Relationship Id="rId4" Type="http://schemas.openxmlformats.org/officeDocument/2006/relationships/notesSlide" Target="../notesSlides/notesSlide3.xml"/><Relationship Id="rId9" Type="http://schemas.openxmlformats.org/officeDocument/2006/relationships/slide" Target="slide18.xml"/><Relationship Id="rId14" Type="http://schemas.openxmlformats.org/officeDocument/2006/relationships/image" Target="../media/image40.png"/><Relationship Id="rId22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4.mp3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6.mp3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6.mp3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7.mp3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7.mp3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8.mp3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8.mp3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15.xml"/><Relationship Id="rId28" Type="http://schemas.openxmlformats.org/officeDocument/2006/relationships/slide" Target="slide3.xml"/><Relationship Id="rId31" Type="http://schemas.openxmlformats.org/officeDocument/2006/relationships/slide" Target="slide14.xml"/><Relationship Id="rId27" Type="http://schemas.openxmlformats.org/officeDocument/2006/relationships/image" Target="../media/image25.png"/><Relationship Id="rId30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2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5.mp3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9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4" Type="http://schemas.openxmlformats.org/officeDocument/2006/relationships/audio" Target="../media/media5.mp3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1.mp3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4" Type="http://schemas.openxmlformats.org/officeDocument/2006/relationships/audio" Target="../media/media11.mp3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2.mp3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11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9.png"/><Relationship Id="rId4" Type="http://schemas.openxmlformats.org/officeDocument/2006/relationships/audio" Target="../media/media12.mp3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2.png"/><Relationship Id="rId7" Type="http://schemas.openxmlformats.org/officeDocument/2006/relationships/image" Target="../media/image20.emf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5" Type="http://schemas.openxmlformats.org/officeDocument/2006/relationships/image" Target="../media/image15.wmf"/><Relationship Id="rId2" Type="http://schemas.openxmlformats.org/officeDocument/2006/relationships/control" Target="../activeX/activeX2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control" Target="../activeX/activeX1.xml"/><Relationship Id="rId11" Type="http://schemas.openxmlformats.org/officeDocument/2006/relationships/image" Target="../media/image7.png"/><Relationship Id="rId24" Type="http://schemas.openxmlformats.org/officeDocument/2006/relationships/image" Target="../media/image14.wmf"/><Relationship Id="rId5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slide" Target="slide5.xml"/><Relationship Id="rId19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slide" Target="slide7.xml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3578202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86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5973" y="41403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497" y="1960071"/>
            <a:ext cx="1343025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338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0620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078" y="2015290"/>
            <a:ext cx="1434519" cy="2343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56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874" y="674963"/>
            <a:ext cx="922357" cy="922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4106" y="1710393"/>
            <a:ext cx="12083892" cy="3478696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 rot="7909935" flipH="1">
            <a:off x="5795102" y="4354864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909935" flipH="1">
            <a:off x="11746997" y="4498892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4545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34826" y="397450"/>
            <a:ext cx="8553450" cy="57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3032" y="2802389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2758" y="2802389"/>
            <a:ext cx="165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beans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4594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2786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2209" y="5667622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7871" y="5667621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900" y="1070264"/>
            <a:ext cx="10597430" cy="4369720"/>
          </a:xfrm>
          <a:prstGeom prst="rect">
            <a:avLst/>
          </a:prstGeom>
        </p:spPr>
      </p:pic>
      <p:pic>
        <p:nvPicPr>
          <p:cNvPr id="2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8139" y="1069789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639" y="57513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031177" y="41563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47904" y="47965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212" y="1434225"/>
            <a:ext cx="2286000" cy="1509624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523" y="1321849"/>
            <a:ext cx="2286000" cy="1509624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976" y="3023358"/>
            <a:ext cx="2286000" cy="1509624"/>
          </a:xfrm>
          <a:prstGeom prst="rect">
            <a:avLst/>
          </a:prstGeom>
        </p:spPr>
      </p:pic>
      <p:pic>
        <p:nvPicPr>
          <p:cNvPr id="31" name="Picture 3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4184" y="2995904"/>
            <a:ext cx="2286000" cy="1512476"/>
          </a:xfrm>
          <a:prstGeom prst="rect">
            <a:avLst/>
          </a:prstGeom>
        </p:spPr>
      </p:pic>
      <p:pic>
        <p:nvPicPr>
          <p:cNvPr id="32" name="Picture 3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8862" y="2919489"/>
            <a:ext cx="2286000" cy="1509622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9976" y="4651283"/>
            <a:ext cx="2286000" cy="1512476"/>
          </a:xfrm>
          <a:prstGeom prst="rect">
            <a:avLst/>
          </a:prstGeom>
        </p:spPr>
      </p:pic>
      <p:pic>
        <p:nvPicPr>
          <p:cNvPr id="38" name="Picture 3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4184" y="4612491"/>
            <a:ext cx="2286000" cy="1512476"/>
          </a:xfrm>
          <a:prstGeom prst="rect">
            <a:avLst/>
          </a:prstGeom>
        </p:spPr>
      </p:pic>
      <p:pic>
        <p:nvPicPr>
          <p:cNvPr id="40" name="Picture 3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61904" y="4532247"/>
            <a:ext cx="2286000" cy="15096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98039F-F8F0-E652-B86E-B9B6535FC92E}"/>
              </a:ext>
            </a:extLst>
          </p:cNvPr>
          <p:cNvSpPr/>
          <p:nvPr/>
        </p:nvSpPr>
        <p:spPr>
          <a:xfrm>
            <a:off x="2938624" y="140632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B220F"/>
                </a:solidFill>
                <a:effectLst>
                  <a:reflection blurRad="6350" stA="53000" endA="300" endPos="35500" dir="5400000" sy="-90000" algn="bl" rotWithShape="0"/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Yummy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990720" imgH="380880"/>
        </mc:Choice>
        <mc:Fallback>
          <p:control name="TextBox1" r:id="rId1" imgW="990720" imgH="38088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10515218" y="80606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90720" imgH="380880"/>
        </mc:Choice>
        <mc:Fallback>
          <p:control name="TextBox2" r:id="rId2" imgW="990720" imgH="38088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284636" y="852833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7653" y="1850880"/>
            <a:ext cx="609600" cy="609600"/>
          </a:xfrm>
          <a:prstGeom prst="rect">
            <a:avLst/>
          </a:prstGeom>
        </p:spPr>
      </p:pic>
      <p:pic>
        <p:nvPicPr>
          <p:cNvPr id="9" name="Would_you_like_some__1bean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9308" y="127908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2" y="144092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1" y="251929"/>
            <a:ext cx="2604489" cy="4203524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Prostokąt zaokrąglony 7"/>
          <p:cNvSpPr/>
          <p:nvPr/>
        </p:nvSpPr>
        <p:spPr>
          <a:xfrm>
            <a:off x="3770022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Prostokąt zaokrąglony 8"/>
          <p:cNvSpPr/>
          <p:nvPr/>
        </p:nvSpPr>
        <p:spPr>
          <a:xfrm>
            <a:off x="7276951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pears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882" y="1618960"/>
            <a:ext cx="3019321" cy="193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65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8112" y="1544782"/>
            <a:ext cx="609600" cy="609600"/>
          </a:xfrm>
          <a:prstGeom prst="rect">
            <a:avLst/>
          </a:prstGeom>
        </p:spPr>
      </p:pic>
      <p:pic>
        <p:nvPicPr>
          <p:cNvPr id="2" name="Would_you_like_some__ri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9688" y="159315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459681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21" y="411307"/>
            <a:ext cx="2992582" cy="401770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3845990" y="5307061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soup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321334" y="528517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rice</a:t>
            </a:r>
          </a:p>
        </p:txBody>
      </p:sp>
      <p:sp>
        <p:nvSpPr>
          <p:cNvPr id="8" name="Prostokąt zaokrąglony 8"/>
          <p:cNvSpPr/>
          <p:nvPr/>
        </p:nvSpPr>
        <p:spPr>
          <a:xfrm>
            <a:off x="7301374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noodles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358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3439" y="1591211"/>
            <a:ext cx="3227075" cy="204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1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2459" y="1809688"/>
            <a:ext cx="609600" cy="609600"/>
          </a:xfrm>
          <a:prstGeom prst="rect">
            <a:avLst/>
          </a:prstGeom>
        </p:spPr>
      </p:pic>
      <p:pic>
        <p:nvPicPr>
          <p:cNvPr id="2" name="Would_you_like_some__fis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667" y="217219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665696" y="5275124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6919" y="1581906"/>
            <a:ext cx="2962558" cy="209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36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697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0704" y="1607127"/>
            <a:ext cx="609600" cy="609600"/>
          </a:xfrm>
          <a:prstGeom prst="rect">
            <a:avLst/>
          </a:prstGeom>
        </p:spPr>
      </p:pic>
      <p:pic>
        <p:nvPicPr>
          <p:cNvPr id="2" name="Would_you_like_some__m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3910" y="172489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211410" y="768927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22" y="1601890"/>
            <a:ext cx="3212202" cy="214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27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0" y="3381645"/>
            <a:ext cx="2899219" cy="2808114"/>
            <a:chOff x="2390664" y="2922047"/>
            <a:chExt cx="1288698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00500" y="3605168"/>
              <a:ext cx="1278862" cy="36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82016" y="2697742"/>
              <a:ext cx="1126823" cy="110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8188" y="4346866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sing.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38209" y="3759032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uld_you_like_some__ju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0317" y="2278556"/>
            <a:ext cx="609600" cy="609600"/>
          </a:xfrm>
          <a:prstGeom prst="rect">
            <a:avLst/>
          </a:prstGeom>
        </p:spPr>
      </p:pic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11403" y="232063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" y="729528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96" y="1045152"/>
            <a:ext cx="2099380" cy="338830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3776717" y="5279353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322985" y="528012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8"/>
          <p:cNvSpPr/>
          <p:nvPr/>
        </p:nvSpPr>
        <p:spPr>
          <a:xfrm>
            <a:off x="7259810" y="5293206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1039" y="1542818"/>
            <a:ext cx="1799893" cy="277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13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uld_you_like_some__mi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0254" y="1740748"/>
            <a:ext cx="609600" cy="609600"/>
          </a:xfrm>
          <a:prstGeom prst="rect">
            <a:avLst/>
          </a:prstGeom>
        </p:spPr>
      </p:pic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5797" y="163483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7326746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8"/>
          <p:cNvSpPr/>
          <p:nvPr/>
        </p:nvSpPr>
        <p:spPr>
          <a:xfrm>
            <a:off x="3827463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2811" y="1634836"/>
            <a:ext cx="2607769" cy="22626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0203" y="2117954"/>
            <a:ext cx="609600" cy="609600"/>
          </a:xfrm>
          <a:prstGeom prst="rect">
            <a:avLst/>
          </a:prstGeom>
        </p:spPr>
      </p:pic>
      <p:pic>
        <p:nvPicPr>
          <p:cNvPr id="2" name="Would_you_like_some__wa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9084" y="211795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2" y="413904"/>
            <a:ext cx="276225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6" y="413904"/>
            <a:ext cx="2992582" cy="401770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716627" y="529282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162828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4832163" y="1632335"/>
            <a:ext cx="2642331" cy="21904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0704" y="1544782"/>
            <a:ext cx="609600" cy="609600"/>
          </a:xfrm>
          <a:prstGeom prst="rect">
            <a:avLst/>
          </a:prstGeom>
        </p:spPr>
      </p:pic>
      <p:pic>
        <p:nvPicPr>
          <p:cNvPr id="2" name="Would_you_like_some__apple jui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5974" y="159370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700909" y="528517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52845" y="5293206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</a:t>
            </a:r>
            <a:r>
              <a:rPr lang="es-ES" sz="40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 </a:t>
            </a:r>
            <a:r>
              <a:rPr lang="es-ES" sz="40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162828" y="529320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1297" y="1593706"/>
            <a:ext cx="2371927" cy="24076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7608766" y="1775203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526" y="176296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776" y="0"/>
            <a:ext cx="2926080" cy="2926080"/>
            <a:chOff x="4540894" y="-356106"/>
            <a:chExt cx="2337671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46390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120" y="1528994"/>
            <a:ext cx="1792379" cy="1920406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2524" y="1556703"/>
            <a:ext cx="1792379" cy="1920406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633" y="1640482"/>
            <a:ext cx="1792379" cy="1920406"/>
          </a:xfrm>
          <a:prstGeom prst="rect">
            <a:avLst/>
          </a:prstGeom>
        </p:spPr>
      </p:pic>
      <p:pic>
        <p:nvPicPr>
          <p:cNvPr id="78" name="Picture 7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6312" y="1640482"/>
            <a:ext cx="1792379" cy="1920406"/>
          </a:xfrm>
          <a:prstGeom prst="rect">
            <a:avLst/>
          </a:prstGeom>
        </p:spPr>
      </p:pic>
      <p:pic>
        <p:nvPicPr>
          <p:cNvPr id="10" name="Picture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4115" y="3894761"/>
            <a:ext cx="1792379" cy="1920406"/>
          </a:xfrm>
          <a:prstGeom prst="rect">
            <a:avLst/>
          </a:prstGeom>
        </p:spPr>
      </p:pic>
      <p:pic>
        <p:nvPicPr>
          <p:cNvPr id="11" name="Picture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99715" y="3894761"/>
            <a:ext cx="1786283" cy="1920406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80925" y="3944038"/>
            <a:ext cx="1786283" cy="1920406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00429" y="3944038"/>
            <a:ext cx="1792379" cy="19204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A5F7DD-300A-2445-837A-CB9EB3830335}"/>
              </a:ext>
            </a:extLst>
          </p:cNvPr>
          <p:cNvSpPr/>
          <p:nvPr/>
        </p:nvSpPr>
        <p:spPr>
          <a:xfrm>
            <a:off x="3442996" y="237729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A02E"/>
                </a:solidFill>
                <a:effectLst/>
              </a:rPr>
              <a:t>FRUIT JUICE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990720" imgH="380880"/>
        </mc:Choice>
        <mc:Fallback>
          <p:control name="TextBox1" r:id="rId1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10638994" y="87561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90720" imgH="380880"/>
        </mc:Choice>
        <mc:Fallback>
          <p:control name="TextBox2" r:id="rId2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8535712" y="87633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" y="0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3" y="410874"/>
            <a:ext cx="2294940" cy="3703926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bread</a:t>
            </a: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rice</a:t>
            </a: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cake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87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2651" y="41132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739" y="2061345"/>
            <a:ext cx="3227075" cy="204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31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8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399839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584570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pears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571" y="4308764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2290" y="392283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76" y="2274254"/>
            <a:ext cx="4051349" cy="259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72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3665696" y="5275124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86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5973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37" y="2172191"/>
            <a:ext cx="3023982" cy="277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00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1" y="705762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675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4863" y="41657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60</a:t>
            </a: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584" y="2149912"/>
            <a:ext cx="2962558" cy="209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19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" y="0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3" y="410874"/>
            <a:ext cx="2294940" cy="3703926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928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0620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444" y="1897060"/>
            <a:ext cx="1799893" cy="277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90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8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399839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584570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9992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25" y="2211659"/>
            <a:ext cx="3212202" cy="214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7782" y="41051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467</Words>
  <Application>Microsoft Office PowerPoint</Application>
  <PresentationFormat>Widescreen</PresentationFormat>
  <Paragraphs>142</Paragraphs>
  <Slides>23</Slides>
  <Notes>11</Notes>
  <HiddenSlides>0</HiddenSlides>
  <MMClips>18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.VnArabia</vt:lpstr>
      <vt:lpstr>ADLaM Display</vt:lpstr>
      <vt:lpstr>Amasis MT Pro Black</vt:lpstr>
      <vt:lpstr>Arial</vt:lpstr>
      <vt:lpstr>Berlin Sans FB Demi</vt:lpstr>
      <vt:lpstr>Calibri</vt:lpstr>
      <vt:lpstr>Calibri Light</vt:lpstr>
      <vt:lpstr>Comic Sans MS</vt:lpstr>
      <vt:lpstr>Sport Day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John Luong</cp:lastModifiedBy>
  <cp:revision>196</cp:revision>
  <dcterms:created xsi:type="dcterms:W3CDTF">2022-01-25T11:05:41Z</dcterms:created>
  <dcterms:modified xsi:type="dcterms:W3CDTF">2025-03-08T03:20:05Z</dcterms:modified>
</cp:coreProperties>
</file>