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78" r:id="rId7"/>
    <p:sldId id="261" r:id="rId8"/>
    <p:sldId id="262" r:id="rId9"/>
    <p:sldId id="271" r:id="rId10"/>
    <p:sldId id="269" r:id="rId11"/>
    <p:sldId id="274" r:id="rId12"/>
    <p:sldId id="270" r:id="rId13"/>
    <p:sldId id="276" r:id="rId14"/>
    <p:sldId id="275" r:id="rId15"/>
    <p:sldId id="273"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9/3/2025</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9/3/2025</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2D9C15CE-0808-4BF6-886C-2218F9B7D1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63A046-771E-66F6-B9DA-54484EF8B12C}"/>
              </a:ext>
            </a:extLst>
          </p:cNvPr>
          <p:cNvGrpSpPr/>
          <p:nvPr/>
        </p:nvGrpSpPr>
        <p:grpSpPr>
          <a:xfrm>
            <a:off x="1971094" y="249381"/>
            <a:ext cx="8021781" cy="3960669"/>
            <a:chOff x="1971094" y="249381"/>
            <a:chExt cx="8021781" cy="3179619"/>
          </a:xfrm>
        </p:grpSpPr>
        <p:sp>
          <p:nvSpPr>
            <p:cNvPr id="2" name="TextBox 1">
              <a:extLst>
                <a:ext uri="{FF2B5EF4-FFF2-40B4-BE49-F238E27FC236}">
                  <a16:creationId xmlns:a16="http://schemas.microsoft.com/office/drawing/2014/main" id="{BDCC9EC3-D92F-5C86-D4EF-0A5A8430FDC2}"/>
                </a:ext>
              </a:extLst>
            </p:cNvPr>
            <p:cNvSpPr txBox="1"/>
            <p:nvPr/>
          </p:nvSpPr>
          <p:spPr>
            <a:xfrm>
              <a:off x="2416414" y="876746"/>
              <a:ext cx="12512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47AA7AFB-ADE6-B04A-6092-3A895B30FDF9}"/>
                </a:ext>
              </a:extLst>
            </p:cNvPr>
            <p:cNvSpPr/>
            <p:nvPr/>
          </p:nvSpPr>
          <p:spPr>
            <a:xfrm>
              <a:off x="1971094" y="249381"/>
              <a:ext cx="8021781" cy="317961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B9EAD083-984D-17C6-A1E0-DC49A9F50A8A}"/>
              </a:ext>
            </a:extLst>
          </p:cNvPr>
          <p:cNvSpPr txBox="1"/>
          <p:nvPr/>
        </p:nvSpPr>
        <p:spPr>
          <a:xfrm>
            <a:off x="2199124" y="290946"/>
            <a:ext cx="7676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Thứ</a:t>
            </a:r>
            <a:r>
              <a:rPr lang="en-US" sz="36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Hai </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ngày</a:t>
            </a:r>
            <a:r>
              <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10 tháng 3 </a:t>
            </a:r>
            <a:r>
              <a:rPr kumimoji="0" lang="en-US" sz="3600" b="1"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năm</a:t>
            </a:r>
            <a:r>
              <a:rPr kumimoji="0" lang="en-US" sz="3600" b="1"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2025</a:t>
            </a:r>
            <a:endPar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638493" y="4452771"/>
              <a:ext cx="7937153" cy="2823231"/>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ba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287</Words>
  <Application>Microsoft Office PowerPoint</Application>
  <PresentationFormat>Màn hình rộng</PresentationFormat>
  <Paragraphs>34</Paragraphs>
  <Slides>16</Slides>
  <Notes>0</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16</vt:i4>
      </vt:variant>
    </vt:vector>
  </HeadingPairs>
  <TitlesOfParts>
    <vt:vector size="22" baseType="lpstr">
      <vt:lpstr>Arial</vt:lpstr>
      <vt:lpstr>Calibri</vt:lpstr>
      <vt:lpstr>Calibri Light</vt:lpstr>
      <vt:lpstr>SVN-Poky's</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2022-11-16T11:11:50Z</dcterms:created>
  <dcterms:modified xsi:type="dcterms:W3CDTF">2025-03-09T14:10:19Z</dcterms:modified>
</cp:coreProperties>
</file>