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61" r:id="rId2"/>
    <p:sldId id="348" r:id="rId3"/>
    <p:sldId id="349" r:id="rId4"/>
    <p:sldId id="300" r:id="rId5"/>
    <p:sldId id="304" r:id="rId6"/>
    <p:sldId id="362" r:id="rId7"/>
    <p:sldId id="363" r:id="rId8"/>
    <p:sldId id="365" r:id="rId9"/>
    <p:sldId id="364" r:id="rId10"/>
    <p:sldId id="366" r:id="rId11"/>
    <p:sldId id="367" r:id="rId12"/>
    <p:sldId id="351" r:id="rId13"/>
    <p:sldId id="368" r:id="rId14"/>
    <p:sldId id="369" r:id="rId15"/>
    <p:sldId id="370" r:id="rId16"/>
    <p:sldId id="371" r:id="rId17"/>
    <p:sldId id="372" r:id="rId18"/>
    <p:sldId id="373" r:id="rId19"/>
    <p:sldId id="374" r:id="rId20"/>
    <p:sldId id="376" r:id="rId21"/>
    <p:sldId id="375" r:id="rId22"/>
    <p:sldId id="34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2" d="100"/>
          <a:sy n="62" d="100"/>
        </p:scale>
        <p:origin x="828"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9/3/2025</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9/3/2025</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9/3/2025</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9/3/2025</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9/3/2025</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9/3/2025</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9/3/2025</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9/3/2025</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9/3/2025</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9/3/2025</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9/3/2025</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9/3/2025</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2.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sp>
        <p:nvSpPr>
          <p:cNvPr id="34" name="Rectangle: Rounded Corners 33">
            <a:extLst>
              <a:ext uri="{FF2B5EF4-FFF2-40B4-BE49-F238E27FC236}">
                <a16:creationId xmlns:a16="http://schemas.microsoft.com/office/drawing/2014/main" id="{08368E7A-F1AB-0252-8FE5-90F27629D71C}"/>
              </a:ext>
            </a:extLst>
          </p:cNvPr>
          <p:cNvSpPr/>
          <p:nvPr/>
        </p:nvSpPr>
        <p:spPr>
          <a:xfrm>
            <a:off x="2521861" y="156834"/>
            <a:ext cx="7128576" cy="771412"/>
          </a:xfrm>
          <a:custGeom>
            <a:avLst/>
            <a:gdLst>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576" h="771412" fill="none" extrusionOk="0">
                <a:moveTo>
                  <a:pt x="0" y="77218"/>
                </a:moveTo>
                <a:cubicBezTo>
                  <a:pt x="2398" y="55296"/>
                  <a:pt x="65755" y="-10502"/>
                  <a:pt x="108946" y="0"/>
                </a:cubicBezTo>
                <a:cubicBezTo>
                  <a:pt x="3779918" y="122837"/>
                  <a:pt x="5496576" y="-282120"/>
                  <a:pt x="7019629" y="0"/>
                </a:cubicBezTo>
                <a:cubicBezTo>
                  <a:pt x="7061227" y="-2890"/>
                  <a:pt x="7143039" y="23931"/>
                  <a:pt x="7128576" y="77218"/>
                </a:cubicBezTo>
                <a:cubicBezTo>
                  <a:pt x="7175528" y="136655"/>
                  <a:pt x="7086448" y="577469"/>
                  <a:pt x="7128576" y="694193"/>
                </a:cubicBezTo>
                <a:cubicBezTo>
                  <a:pt x="7116276" y="748340"/>
                  <a:pt x="7095391" y="770972"/>
                  <a:pt x="7019629" y="771412"/>
                </a:cubicBezTo>
                <a:cubicBezTo>
                  <a:pt x="4558988" y="686767"/>
                  <a:pt x="2921847" y="705202"/>
                  <a:pt x="108946" y="771412"/>
                </a:cubicBezTo>
                <a:cubicBezTo>
                  <a:pt x="47641" y="765144"/>
                  <a:pt x="514" y="757924"/>
                  <a:pt x="0" y="694193"/>
                </a:cubicBezTo>
                <a:cubicBezTo>
                  <a:pt x="-79191" y="568237"/>
                  <a:pt x="84133" y="147007"/>
                  <a:pt x="0" y="77218"/>
                </a:cubicBezTo>
                <a:close/>
              </a:path>
              <a:path w="7128576" h="771412" stroke="0" extrusionOk="0">
                <a:moveTo>
                  <a:pt x="0" y="77218"/>
                </a:moveTo>
                <a:cubicBezTo>
                  <a:pt x="-13468" y="37598"/>
                  <a:pt x="57178" y="-9942"/>
                  <a:pt x="108946" y="0"/>
                </a:cubicBezTo>
                <a:cubicBezTo>
                  <a:pt x="2584037" y="-406501"/>
                  <a:pt x="5436529" y="239530"/>
                  <a:pt x="7019629" y="0"/>
                </a:cubicBezTo>
                <a:cubicBezTo>
                  <a:pt x="7065382" y="-523"/>
                  <a:pt x="7128252" y="48413"/>
                  <a:pt x="7128576" y="77218"/>
                </a:cubicBezTo>
                <a:cubicBezTo>
                  <a:pt x="7138749" y="381335"/>
                  <a:pt x="7095003" y="623741"/>
                  <a:pt x="7128576" y="694193"/>
                </a:cubicBezTo>
                <a:cubicBezTo>
                  <a:pt x="7131849" y="743727"/>
                  <a:pt x="7056411" y="764018"/>
                  <a:pt x="7019629" y="771412"/>
                </a:cubicBezTo>
                <a:cubicBezTo>
                  <a:pt x="5902985" y="735018"/>
                  <a:pt x="1056932" y="832167"/>
                  <a:pt x="108946" y="771412"/>
                </a:cubicBezTo>
                <a:cubicBezTo>
                  <a:pt x="44554" y="762702"/>
                  <a:pt x="-159" y="726488"/>
                  <a:pt x="0" y="694193"/>
                </a:cubicBezTo>
                <a:cubicBezTo>
                  <a:pt x="40069" y="588147"/>
                  <a:pt x="26685" y="333911"/>
                  <a:pt x="0" y="77218"/>
                </a:cubicBezTo>
                <a:close/>
              </a:path>
              <a:path w="7128576" h="771412" fill="none" stroke="0" extrusionOk="0">
                <a:moveTo>
                  <a:pt x="0" y="77218"/>
                </a:moveTo>
                <a:cubicBezTo>
                  <a:pt x="-1508" y="31875"/>
                  <a:pt x="54746" y="-781"/>
                  <a:pt x="108946" y="0"/>
                </a:cubicBezTo>
                <a:cubicBezTo>
                  <a:pt x="3476621" y="115573"/>
                  <a:pt x="5446213" y="69962"/>
                  <a:pt x="7019629" y="0"/>
                </a:cubicBezTo>
                <a:cubicBezTo>
                  <a:pt x="7076745" y="863"/>
                  <a:pt x="7138924" y="31071"/>
                  <a:pt x="7128576" y="77218"/>
                </a:cubicBezTo>
                <a:cubicBezTo>
                  <a:pt x="7160930" y="170864"/>
                  <a:pt x="7092247" y="567388"/>
                  <a:pt x="7128576" y="694193"/>
                </a:cubicBezTo>
                <a:cubicBezTo>
                  <a:pt x="7120478" y="747679"/>
                  <a:pt x="7090963" y="762810"/>
                  <a:pt x="7019629" y="771412"/>
                </a:cubicBezTo>
                <a:cubicBezTo>
                  <a:pt x="4365080" y="681228"/>
                  <a:pt x="3377606" y="707827"/>
                  <a:pt x="108946" y="771412"/>
                </a:cubicBezTo>
                <a:cubicBezTo>
                  <a:pt x="48384" y="769222"/>
                  <a:pt x="10162" y="747492"/>
                  <a:pt x="0" y="694193"/>
                </a:cubicBezTo>
                <a:cubicBezTo>
                  <a:pt x="-69177" y="584721"/>
                  <a:pt x="55328" y="166284"/>
                  <a:pt x="0" y="77218"/>
                </a:cubicBezTo>
                <a:close/>
              </a:path>
              <a:path w="7128576" h="771412" fill="none" stroke="0" extrusionOk="0">
                <a:moveTo>
                  <a:pt x="0" y="77218"/>
                </a:moveTo>
                <a:cubicBezTo>
                  <a:pt x="1536" y="46499"/>
                  <a:pt x="64280" y="-6176"/>
                  <a:pt x="108946" y="0"/>
                </a:cubicBezTo>
                <a:cubicBezTo>
                  <a:pt x="3576351" y="161670"/>
                  <a:pt x="5547670" y="-165368"/>
                  <a:pt x="7019629" y="0"/>
                </a:cubicBezTo>
                <a:cubicBezTo>
                  <a:pt x="7068052" y="-1092"/>
                  <a:pt x="7141234" y="30167"/>
                  <a:pt x="7128576" y="77218"/>
                </a:cubicBezTo>
                <a:cubicBezTo>
                  <a:pt x="7170751" y="144219"/>
                  <a:pt x="7088051" y="575277"/>
                  <a:pt x="7128576" y="694193"/>
                </a:cubicBezTo>
                <a:cubicBezTo>
                  <a:pt x="7120522" y="744038"/>
                  <a:pt x="7088471" y="767190"/>
                  <a:pt x="7019629" y="771412"/>
                </a:cubicBezTo>
                <a:cubicBezTo>
                  <a:pt x="4518620" y="518834"/>
                  <a:pt x="3203602" y="496485"/>
                  <a:pt x="108946" y="771412"/>
                </a:cubicBezTo>
                <a:cubicBezTo>
                  <a:pt x="43776" y="757672"/>
                  <a:pt x="9975" y="749804"/>
                  <a:pt x="0" y="694193"/>
                </a:cubicBezTo>
                <a:cubicBezTo>
                  <a:pt x="-90219" y="577106"/>
                  <a:pt x="82897" y="150759"/>
                  <a:pt x="0" y="77218"/>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custGeom>
                    <a:avLst/>
                    <a:gdLst>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576" h="771412" fill="none" extrusionOk="0">
                        <a:moveTo>
                          <a:pt x="0" y="77218"/>
                        </a:moveTo>
                        <a:cubicBezTo>
                          <a:pt x="1857" y="49888"/>
                          <a:pt x="62211" y="-7893"/>
                          <a:pt x="108946" y="0"/>
                        </a:cubicBezTo>
                        <a:cubicBezTo>
                          <a:pt x="3594738" y="119944"/>
                          <a:pt x="5331242" y="-33480"/>
                          <a:pt x="7019629" y="0"/>
                        </a:cubicBezTo>
                        <a:cubicBezTo>
                          <a:pt x="7070992" y="-1261"/>
                          <a:pt x="7139053" y="27177"/>
                          <a:pt x="7128576" y="77218"/>
                        </a:cubicBezTo>
                        <a:cubicBezTo>
                          <a:pt x="7171520" y="138570"/>
                          <a:pt x="7081013" y="571199"/>
                          <a:pt x="7128576" y="694193"/>
                        </a:cubicBezTo>
                        <a:cubicBezTo>
                          <a:pt x="7120859" y="743472"/>
                          <a:pt x="7092119" y="771090"/>
                          <a:pt x="7019629" y="771412"/>
                        </a:cubicBezTo>
                        <a:cubicBezTo>
                          <a:pt x="4527127" y="684317"/>
                          <a:pt x="3149224" y="728014"/>
                          <a:pt x="108946" y="771412"/>
                        </a:cubicBezTo>
                        <a:cubicBezTo>
                          <a:pt x="47845" y="766449"/>
                          <a:pt x="326" y="749005"/>
                          <a:pt x="0" y="694193"/>
                        </a:cubicBezTo>
                        <a:cubicBezTo>
                          <a:pt x="-78545" y="569616"/>
                          <a:pt x="76237" y="150563"/>
                          <a:pt x="0" y="77218"/>
                        </a:cubicBezTo>
                        <a:close/>
                      </a:path>
                      <a:path w="7128576" h="771412" stroke="0" extrusionOk="0">
                        <a:moveTo>
                          <a:pt x="0" y="77218"/>
                        </a:moveTo>
                        <a:cubicBezTo>
                          <a:pt x="-5231" y="30838"/>
                          <a:pt x="56005" y="-7149"/>
                          <a:pt x="108946" y="0"/>
                        </a:cubicBezTo>
                        <a:cubicBezTo>
                          <a:pt x="2572879" y="-318880"/>
                          <a:pt x="5527633" y="107917"/>
                          <a:pt x="7019629" y="0"/>
                        </a:cubicBezTo>
                        <a:cubicBezTo>
                          <a:pt x="7066883" y="-226"/>
                          <a:pt x="7129568" y="42008"/>
                          <a:pt x="7128576" y="77218"/>
                        </a:cubicBezTo>
                        <a:cubicBezTo>
                          <a:pt x="7127414" y="377975"/>
                          <a:pt x="7091066" y="616748"/>
                          <a:pt x="7128576" y="694193"/>
                        </a:cubicBezTo>
                        <a:cubicBezTo>
                          <a:pt x="7125825" y="741826"/>
                          <a:pt x="7065276" y="765821"/>
                          <a:pt x="7019629" y="771412"/>
                        </a:cubicBezTo>
                        <a:cubicBezTo>
                          <a:pt x="5963967" y="729207"/>
                          <a:pt x="1055847" y="804916"/>
                          <a:pt x="108946" y="771412"/>
                        </a:cubicBezTo>
                        <a:cubicBezTo>
                          <a:pt x="44215" y="763231"/>
                          <a:pt x="1867" y="730987"/>
                          <a:pt x="0" y="694193"/>
                        </a:cubicBezTo>
                        <a:cubicBezTo>
                          <a:pt x="43822" y="583261"/>
                          <a:pt x="59832" y="339986"/>
                          <a:pt x="0" y="77218"/>
                        </a:cubicBezTo>
                        <a:close/>
                      </a:path>
                      <a:path w="7128576" h="771412" fill="none" stroke="0" extrusionOk="0">
                        <a:moveTo>
                          <a:pt x="0" y="77218"/>
                        </a:moveTo>
                        <a:cubicBezTo>
                          <a:pt x="292" y="33777"/>
                          <a:pt x="63201" y="-618"/>
                          <a:pt x="108946" y="0"/>
                        </a:cubicBezTo>
                        <a:cubicBezTo>
                          <a:pt x="3311065" y="187084"/>
                          <a:pt x="5572330" y="-153444"/>
                          <a:pt x="7019629" y="0"/>
                        </a:cubicBezTo>
                        <a:cubicBezTo>
                          <a:pt x="7074262" y="-437"/>
                          <a:pt x="7134022" y="32697"/>
                          <a:pt x="7128576" y="77218"/>
                        </a:cubicBezTo>
                        <a:cubicBezTo>
                          <a:pt x="7144353" y="155945"/>
                          <a:pt x="7083849" y="562087"/>
                          <a:pt x="7128576" y="694193"/>
                        </a:cubicBezTo>
                        <a:cubicBezTo>
                          <a:pt x="7119870" y="746772"/>
                          <a:pt x="7087745" y="767169"/>
                          <a:pt x="7019629" y="771412"/>
                        </a:cubicBezTo>
                        <a:cubicBezTo>
                          <a:pt x="4448509" y="621787"/>
                          <a:pt x="3390666" y="639392"/>
                          <a:pt x="108946" y="771412"/>
                        </a:cubicBezTo>
                        <a:cubicBezTo>
                          <a:pt x="47743" y="767913"/>
                          <a:pt x="6356" y="745642"/>
                          <a:pt x="0" y="694193"/>
                        </a:cubicBezTo>
                        <a:cubicBezTo>
                          <a:pt x="-81564" y="577061"/>
                          <a:pt x="67652" y="155759"/>
                          <a:pt x="0" y="772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ea typeface="+mn-ea"/>
              <a:cs typeface="+mn-cs"/>
            </a:endParaRPr>
          </a:p>
        </p:txBody>
      </p:sp>
      <p:sp>
        <p:nvSpPr>
          <p:cNvPr id="26" name="TextBox 25">
            <a:extLst>
              <a:ext uri="{FF2B5EF4-FFF2-40B4-BE49-F238E27FC236}">
                <a16:creationId xmlns:a16="http://schemas.microsoft.com/office/drawing/2014/main" id="{0AB7DF89-BF83-2883-3D2E-FE0E554B1E02}"/>
              </a:ext>
            </a:extLst>
          </p:cNvPr>
          <p:cNvSpPr txBox="1"/>
          <p:nvPr/>
        </p:nvSpPr>
        <p:spPr>
          <a:xfrm>
            <a:off x="2541563" y="241243"/>
            <a:ext cx="71088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rPr>
              <a:t>Thứ</a:t>
            </a:r>
            <a:r>
              <a:rPr kumimoji="0" lang="en-US" sz="3600" b="1" i="0" u="none" strike="noStrike" kern="1200" cap="none" spc="0" normalizeH="0" baseline="0" noProof="0" dirty="0">
                <a:ln>
                  <a:noFill/>
                </a:ln>
                <a:solidFill>
                  <a:srgbClr val="002060"/>
                </a:solidFill>
                <a:effectLst/>
                <a:uLnTx/>
                <a:uFillTx/>
              </a:rPr>
              <a:t> Hai </a:t>
            </a:r>
            <a:r>
              <a:rPr kumimoji="0" lang="en-US" sz="3600" b="1" i="0" u="none" strike="noStrike" kern="1200" cap="none" spc="0" normalizeH="0" baseline="0" noProof="0" dirty="0" err="1">
                <a:ln>
                  <a:noFill/>
                </a:ln>
                <a:solidFill>
                  <a:srgbClr val="002060"/>
                </a:solidFill>
                <a:effectLst/>
                <a:uLnTx/>
                <a:uFillTx/>
              </a:rPr>
              <a:t>ngà</a:t>
            </a:r>
            <a:r>
              <a:rPr lang="en-US" sz="3600" b="1" dirty="0">
                <a:solidFill>
                  <a:srgbClr val="002060"/>
                </a:solidFill>
              </a:rPr>
              <a:t>y 10 tháng 3 </a:t>
            </a:r>
            <a:r>
              <a:rPr lang="en-US" sz="3600" b="1" dirty="0" err="1">
                <a:solidFill>
                  <a:srgbClr val="002060"/>
                </a:solidFill>
              </a:rPr>
              <a:t>năm</a:t>
            </a:r>
            <a:r>
              <a:rPr lang="en-US" sz="3600" b="1">
                <a:solidFill>
                  <a:srgbClr val="002060"/>
                </a:solidFill>
              </a:rPr>
              <a:t> 2025</a:t>
            </a:r>
            <a:endParaRPr kumimoji="0" lang="en-US" sz="3600" b="1" i="0" u="none" strike="noStrike" kern="1200" cap="none" spc="0" normalizeH="0" baseline="0" noProof="0" dirty="0">
              <a:ln>
                <a:noFill/>
              </a:ln>
              <a:solidFill>
                <a:srgbClr val="002060"/>
              </a:solidFill>
              <a:effectLst/>
              <a:uLnTx/>
              <a:uFillTx/>
            </a:endParaRPr>
          </a:p>
        </p:txBody>
      </p:sp>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53" presetClass="entr" presetSubtype="16"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p:cTn id="9" dur="500" fill="hold"/>
                                        <p:tgtEl>
                                          <p:spTgt spid="26"/>
                                        </p:tgtEl>
                                        <p:attrNameLst>
                                          <p:attrName>ppt_w</p:attrName>
                                        </p:attrNameLst>
                                      </p:cBhvr>
                                      <p:tavLst>
                                        <p:tav tm="0">
                                          <p:val>
                                            <p:fltVal val="0"/>
                                          </p:val>
                                        </p:tav>
                                        <p:tav tm="100000">
                                          <p:val>
                                            <p:strVal val="#ppt_w"/>
                                          </p:val>
                                        </p:tav>
                                      </p:tavLst>
                                    </p:anim>
                                    <p:anim calcmode="lin" valueType="num">
                                      <p:cBhvr>
                                        <p:cTn id="10" dur="500" fill="hold"/>
                                        <p:tgtEl>
                                          <p:spTgt spid="26"/>
                                        </p:tgtEl>
                                        <p:attrNameLst>
                                          <p:attrName>ppt_h</p:attrName>
                                        </p:attrNameLst>
                                      </p:cBhvr>
                                      <p:tavLst>
                                        <p:tav tm="0">
                                          <p:val>
                                            <p:fltVal val="0"/>
                                          </p:val>
                                        </p:tav>
                                        <p:tav tm="100000">
                                          <p:val>
                                            <p:strVal val="#ppt_h"/>
                                          </p:val>
                                        </p:tav>
                                      </p:tavLst>
                                    </p:anim>
                                    <p:animEffect transition="in" filter="fade">
                                      <p:cBhvr>
                                        <p:cTn id="11" dur="500"/>
                                        <p:tgtEl>
                                          <p:spTgt spid="26"/>
                                        </p:tgtEl>
                                      </p:cBhvr>
                                    </p:animEffect>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ppt_x</p:attrName>
                                        </p:attrNameLst>
                                      </p:cBhvr>
                                      <p:tavLst>
                                        <p:tav tm="0">
                                          <p:val>
                                            <p:strVal val="#ppt_x"/>
                                          </p:val>
                                        </p:tav>
                                        <p:tav tm="100000">
                                          <p:val>
                                            <p:strVal val="#ppt_x"/>
                                          </p:val>
                                        </p:tav>
                                      </p:tavLst>
                                    </p:anim>
                                    <p:anim calcmode="lin" valueType="num">
                                      <p:cBhvr>
                                        <p:cTn id="16" dur="2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ppt_x</p:attrName>
                                        </p:attrNameLst>
                                      </p:cBhvr>
                                      <p:tavLst>
                                        <p:tav tm="0">
                                          <p:val>
                                            <p:strVal val="#ppt_x"/>
                                          </p:val>
                                        </p:tav>
                                        <p:tav tm="100000">
                                          <p:val>
                                            <p:strVal val="#ppt_x"/>
                                          </p:val>
                                        </p:tav>
                                      </p:tavLst>
                                    </p:anim>
                                    <p:anim calcmode="lin" valueType="num">
                                      <p:cBhvr>
                                        <p:cTn id="21" dur="2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ppt_x</p:attrName>
                                        </p:attrNameLst>
                                      </p:cBhvr>
                                      <p:tavLst>
                                        <p:tav tm="0">
                                          <p:val>
                                            <p:strVal val="#ppt_x"/>
                                          </p:val>
                                        </p:tav>
                                        <p:tav tm="100000">
                                          <p:val>
                                            <p:strVal val="#ppt_x"/>
                                          </p:val>
                                        </p:tav>
                                      </p:tavLst>
                                    </p:anim>
                                    <p:anim calcmode="lin" valueType="num">
                                      <p:cBhvr>
                                        <p:cTn id="26" dur="2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anim calcmode="lin" valueType="num">
                                      <p:cBhvr>
                                        <p:cTn id="30" dur="2000" fill="hold"/>
                                        <p:tgtEl>
                                          <p:spTgt spid="17"/>
                                        </p:tgtEl>
                                        <p:attrNameLst>
                                          <p:attrName>ppt_x</p:attrName>
                                        </p:attrNameLst>
                                      </p:cBhvr>
                                      <p:tavLst>
                                        <p:tav tm="0">
                                          <p:val>
                                            <p:strVal val="#ppt_x"/>
                                          </p:val>
                                        </p:tav>
                                        <p:tav tm="100000">
                                          <p:val>
                                            <p:strVal val="#ppt_x"/>
                                          </p:val>
                                        </p:tav>
                                      </p:tavLst>
                                    </p:anim>
                                    <p:anim calcmode="lin" valueType="num">
                                      <p:cBhvr>
                                        <p:cTn id="31" dur="2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000"/>
                                        <p:tgtEl>
                                          <p:spTgt spid="21"/>
                                        </p:tgtEl>
                                      </p:cBhvr>
                                    </p:animEffect>
                                    <p:anim calcmode="lin" valueType="num">
                                      <p:cBhvr>
                                        <p:cTn id="35" dur="2000" fill="hold"/>
                                        <p:tgtEl>
                                          <p:spTgt spid="21"/>
                                        </p:tgtEl>
                                        <p:attrNameLst>
                                          <p:attrName>ppt_x</p:attrName>
                                        </p:attrNameLst>
                                      </p:cBhvr>
                                      <p:tavLst>
                                        <p:tav tm="0">
                                          <p:val>
                                            <p:strVal val="#ppt_x"/>
                                          </p:val>
                                        </p:tav>
                                        <p:tav tm="100000">
                                          <p:val>
                                            <p:strVal val="#ppt_x"/>
                                          </p:val>
                                        </p:tav>
                                      </p:tavLst>
                                    </p:anim>
                                    <p:anim calcmode="lin" valueType="num">
                                      <p:cBhvr>
                                        <p:cTn id="36" dur="2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000"/>
                                        <p:tgtEl>
                                          <p:spTgt spid="25"/>
                                        </p:tgtEl>
                                      </p:cBhvr>
                                    </p:animEffect>
                                    <p:anim calcmode="lin" valueType="num">
                                      <p:cBhvr>
                                        <p:cTn id="40" dur="2000" fill="hold"/>
                                        <p:tgtEl>
                                          <p:spTgt spid="25"/>
                                        </p:tgtEl>
                                        <p:attrNameLst>
                                          <p:attrName>ppt_x</p:attrName>
                                        </p:attrNameLst>
                                      </p:cBhvr>
                                      <p:tavLst>
                                        <p:tav tm="0">
                                          <p:val>
                                            <p:strVal val="#ppt_x"/>
                                          </p:val>
                                        </p:tav>
                                        <p:tav tm="100000">
                                          <p:val>
                                            <p:strVal val="#ppt_x"/>
                                          </p:val>
                                        </p:tav>
                                      </p:tavLst>
                                    </p:anim>
                                    <p:anim calcmode="lin" valueType="num">
                                      <p:cBhvr>
                                        <p:cTn id="41" dur="2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anim calcmode="lin" valueType="num">
                                      <p:cBhvr>
                                        <p:cTn id="45" dur="2000" fill="hold"/>
                                        <p:tgtEl>
                                          <p:spTgt spid="23"/>
                                        </p:tgtEl>
                                        <p:attrNameLst>
                                          <p:attrName>ppt_x</p:attrName>
                                        </p:attrNameLst>
                                      </p:cBhvr>
                                      <p:tavLst>
                                        <p:tav tm="0">
                                          <p:val>
                                            <p:strVal val="#ppt_x"/>
                                          </p:val>
                                        </p:tav>
                                        <p:tav tm="100000">
                                          <p:val>
                                            <p:strVal val="#ppt_x"/>
                                          </p:val>
                                        </p:tav>
                                      </p:tavLst>
                                    </p:anim>
                                    <p:anim calcmode="lin" valueType="num">
                                      <p:cBhvr>
                                        <p:cTn id="46" dur="2000" fill="hold"/>
                                        <p:tgtEl>
                                          <p:spTgt spid="23"/>
                                        </p:tgtEl>
                                        <p:attrNameLst>
                                          <p:attrName>ppt_y</p:attrName>
                                        </p:attrNameLst>
                                      </p:cBhvr>
                                      <p:tavLst>
                                        <p:tav tm="0">
                                          <p:val>
                                            <p:strVal val="#ppt_y+.1"/>
                                          </p:val>
                                        </p:tav>
                                        <p:tav tm="100000">
                                          <p:val>
                                            <p:strVal val="#ppt_y"/>
                                          </p:val>
                                        </p:tav>
                                      </p:tavLst>
                                    </p:anim>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22"/>
                                        </p:tgtEl>
                                        <p:attrNameLst>
                                          <p:attrName>r</p:attrName>
                                        </p:attrNameLst>
                                      </p:cBhvr>
                                    </p:animRot>
                                    <p:animRot by="-240000">
                                      <p:cBhvr>
                                        <p:cTn id="49" dur="200" fill="hold">
                                          <p:stCondLst>
                                            <p:cond delay="200"/>
                                          </p:stCondLst>
                                        </p:cTn>
                                        <p:tgtEl>
                                          <p:spTgt spid="22"/>
                                        </p:tgtEl>
                                        <p:attrNameLst>
                                          <p:attrName>r</p:attrName>
                                        </p:attrNameLst>
                                      </p:cBhvr>
                                    </p:animRot>
                                    <p:animRot by="240000">
                                      <p:cBhvr>
                                        <p:cTn id="50" dur="200" fill="hold">
                                          <p:stCondLst>
                                            <p:cond delay="400"/>
                                          </p:stCondLst>
                                        </p:cTn>
                                        <p:tgtEl>
                                          <p:spTgt spid="22"/>
                                        </p:tgtEl>
                                        <p:attrNameLst>
                                          <p:attrName>r</p:attrName>
                                        </p:attrNameLst>
                                      </p:cBhvr>
                                    </p:animRot>
                                    <p:animRot by="-240000">
                                      <p:cBhvr>
                                        <p:cTn id="51" dur="200" fill="hold">
                                          <p:stCondLst>
                                            <p:cond delay="600"/>
                                          </p:stCondLst>
                                        </p:cTn>
                                        <p:tgtEl>
                                          <p:spTgt spid="22"/>
                                        </p:tgtEl>
                                        <p:attrNameLst>
                                          <p:attrName>r</p:attrName>
                                        </p:attrNameLst>
                                      </p:cBhvr>
                                    </p:animRot>
                                    <p:animRot by="120000">
                                      <p:cBhvr>
                                        <p:cTn id="52" dur="200" fill="hold">
                                          <p:stCondLst>
                                            <p:cond delay="800"/>
                                          </p:stCondLst>
                                        </p:cTn>
                                        <p:tgtEl>
                                          <p:spTgt spid="22"/>
                                        </p:tgtEl>
                                        <p:attrNameLst>
                                          <p:attrName>r</p:attrName>
                                        </p:attrNameLst>
                                      </p:cBhvr>
                                    </p:animRot>
                                  </p:childTnLst>
                                </p:cTn>
                              </p:par>
                              <p:par>
                                <p:cTn id="53" presetID="17" presetClass="entr" presetSubtype="1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1000"/>
                                  </p:stCondLst>
                                  <p:childTnLst>
                                    <p:set>
                                      <p:cBhvr>
                                        <p:cTn id="58" dur="1" fill="hold">
                                          <p:stCondLst>
                                            <p:cond delay="0"/>
                                          </p:stCondLst>
                                        </p:cTn>
                                        <p:tgtEl>
                                          <p:spTgt spid="4">
                                            <p:txEl>
                                              <p:pRg st="0" end="0"/>
                                            </p:txEl>
                                          </p:spTgt>
                                        </p:tgtEl>
                                        <p:attrNameLst>
                                          <p:attrName>style.visibility</p:attrName>
                                        </p:attrNameLst>
                                      </p:cBhvr>
                                      <p:to>
                                        <p:strVal val="visible"/>
                                      </p:to>
                                    </p:set>
                                    <p:anim calcmode="lin" valueType="num">
                                      <p:cBhvr>
                                        <p:cTn id="5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 về già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763</Words>
  <Application>Microsoft Office PowerPoint</Application>
  <PresentationFormat>Màn hình rộng</PresentationFormat>
  <Paragraphs>124</Paragraphs>
  <Slides>22</Slides>
  <Notes>5</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22</vt:i4>
      </vt:variant>
    </vt:vector>
  </HeadingPairs>
  <TitlesOfParts>
    <vt:vector size="31" baseType="lpstr">
      <vt:lpstr>微软雅黑</vt:lpstr>
      <vt:lpstr>#9Slide02 Noi dung dai</vt:lpstr>
      <vt:lpstr>Arial</vt:lpstr>
      <vt:lpstr>Calibri</vt:lpstr>
      <vt:lpstr>Calibri Light</vt:lpstr>
      <vt:lpstr>Cambria</vt:lpstr>
      <vt:lpstr>SVN-Berkshire Swash</vt:lpstr>
      <vt:lpstr>Tahoma</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65</cp:revision>
  <dcterms:created xsi:type="dcterms:W3CDTF">2022-11-23T02:28:06Z</dcterms:created>
  <dcterms:modified xsi:type="dcterms:W3CDTF">2025-03-09T14:17:34Z</dcterms:modified>
</cp:coreProperties>
</file>