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 id="2147483723" r:id="rId3"/>
    <p:sldMasterId id="2147483735" r:id="rId4"/>
  </p:sldMasterIdLst>
  <p:notesMasterIdLst>
    <p:notesMasterId r:id="rId19"/>
  </p:notesMasterIdLst>
  <p:sldIdLst>
    <p:sldId id="257" r:id="rId5"/>
    <p:sldId id="379" r:id="rId6"/>
    <p:sldId id="2631" r:id="rId7"/>
    <p:sldId id="2632" r:id="rId8"/>
    <p:sldId id="2633" r:id="rId9"/>
    <p:sldId id="317" r:id="rId10"/>
    <p:sldId id="316" r:id="rId11"/>
    <p:sldId id="343" r:id="rId12"/>
    <p:sldId id="344" r:id="rId13"/>
    <p:sldId id="2634" r:id="rId14"/>
    <p:sldId id="2635" r:id="rId15"/>
    <p:sldId id="2636" r:id="rId16"/>
    <p:sldId id="376" r:id="rId17"/>
    <p:sldId id="34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5BBD7E-4CA7-4930-ABBB-5D902133D578}" type="datetimeFigureOut">
              <a:rPr lang="en-US" smtClean="0"/>
              <a:t>4/12/2025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D63DA-88A4-4C4D-B1C5-80C8EE5386E0}" type="slidenum">
              <a:rPr lang="en-US" smtClean="0"/>
              <a:t>‹#›</a:t>
            </a:fld>
            <a:endParaRPr lang="en-US"/>
          </a:p>
        </p:txBody>
      </p:sp>
    </p:spTree>
    <p:extLst>
      <p:ext uri="{BB962C8B-B14F-4D97-AF65-F5344CB8AC3E}">
        <p14:creationId xmlns:p14="http://schemas.microsoft.com/office/powerpoint/2010/main" val="1939706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92305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dirty="0"/>
              <a:t>GV xem trước bài sau để dặn dò hs chuẩn bị</a:t>
            </a:r>
            <a:endParaRPr lang="vi-V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953158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t>GV CLICK CHUỘT VÀO NÚT “QUAY VỀ” ĐỂ TRỞ VỀ SLIDE BAN ĐẦU</a:t>
            </a:r>
            <a:endParaRPr lang="zh-CN" altLang="en-US" b="1"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91061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t>GV CLICK CHUỘT VÀO NÚT “QUAY VỀ” ĐỂ TRỞ VỀ SLIDE BAN ĐẦU</a:t>
            </a:r>
            <a:endParaRPr lang="zh-CN" altLang="en-US" b="1"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15523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t>GV CLICK CHUỘT VÀO NÚT “QUAY VỀ” ĐỂ TRỞ VỀ SLIDE BAN ĐẦU</a:t>
            </a:r>
            <a:endParaRPr lang="zh-CN" altLang="en-US" b="1"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9408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giáo</a:t>
            </a:r>
            <a:r>
              <a:rPr lang="en-US" dirty="0"/>
              <a:t> </a:t>
            </a:r>
            <a:r>
              <a:rPr lang="en-US" dirty="0" err="1"/>
              <a:t>dục</a:t>
            </a:r>
            <a:r>
              <a:rPr lang="en-US" dirty="0"/>
              <a:t> HS </a:t>
            </a:r>
            <a:r>
              <a:rPr lang="en-US" dirty="0" err="1"/>
              <a:t>cách</a:t>
            </a:r>
            <a:r>
              <a:rPr lang="en-US" dirty="0"/>
              <a:t> </a:t>
            </a:r>
            <a:r>
              <a:rPr lang="en-US" dirty="0" err="1"/>
              <a:t>tiết</a:t>
            </a:r>
            <a:r>
              <a:rPr lang="en-US" dirty="0"/>
              <a:t> </a:t>
            </a:r>
            <a:r>
              <a:rPr lang="en-US" dirty="0" err="1"/>
              <a:t>kiệm</a:t>
            </a:r>
            <a:r>
              <a:rPr lang="en-US" dirty="0"/>
              <a:t>, </a:t>
            </a:r>
            <a:r>
              <a:rPr lang="en-US" dirty="0" err="1"/>
              <a:t>để</a:t>
            </a:r>
            <a:r>
              <a:rPr lang="en-US" dirty="0"/>
              <a:t> </a:t>
            </a:r>
            <a:r>
              <a:rPr lang="en-US" dirty="0" err="1"/>
              <a:t>dành</a:t>
            </a:r>
            <a:r>
              <a:rPr lang="en-US" dirty="0"/>
              <a:t> </a:t>
            </a:r>
            <a:r>
              <a:rPr lang="en-US" dirty="0" err="1"/>
              <a:t>tiền</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lứa</a:t>
            </a:r>
            <a:r>
              <a:rPr lang="en-US" dirty="0"/>
              <a:t> </a:t>
            </a:r>
            <a:r>
              <a:rPr lang="en-US" dirty="0" err="1"/>
              <a:t>tuổi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D14A5-C073-4DB2-A465-5C27E7F54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0238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D14A5-C073-4DB2-A465-5C27E7F54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5573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giáo</a:t>
            </a:r>
            <a:r>
              <a:rPr lang="en-US" dirty="0"/>
              <a:t> </a:t>
            </a:r>
            <a:r>
              <a:rPr lang="en-US" dirty="0" err="1"/>
              <a:t>dục</a:t>
            </a:r>
            <a:r>
              <a:rPr lang="en-US" dirty="0"/>
              <a:t> HS </a:t>
            </a:r>
            <a:r>
              <a:rPr lang="en-US" dirty="0" err="1"/>
              <a:t>cách</a:t>
            </a:r>
            <a:r>
              <a:rPr lang="en-US" dirty="0"/>
              <a:t> </a:t>
            </a:r>
            <a:r>
              <a:rPr lang="en-US" dirty="0" err="1"/>
              <a:t>tiết</a:t>
            </a:r>
            <a:r>
              <a:rPr lang="en-US" dirty="0"/>
              <a:t> </a:t>
            </a:r>
            <a:r>
              <a:rPr lang="en-US" dirty="0" err="1"/>
              <a:t>kiệm</a:t>
            </a:r>
            <a:r>
              <a:rPr lang="en-US" dirty="0"/>
              <a:t>, </a:t>
            </a:r>
            <a:r>
              <a:rPr lang="en-US" dirty="0" err="1"/>
              <a:t>để</a:t>
            </a:r>
            <a:r>
              <a:rPr lang="en-US" dirty="0"/>
              <a:t> </a:t>
            </a:r>
            <a:r>
              <a:rPr lang="en-US" dirty="0" err="1"/>
              <a:t>dành</a:t>
            </a:r>
            <a:r>
              <a:rPr lang="en-US" dirty="0"/>
              <a:t> </a:t>
            </a:r>
            <a:r>
              <a:rPr lang="en-US" dirty="0" err="1"/>
              <a:t>tiền</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lứa</a:t>
            </a:r>
            <a:r>
              <a:rPr lang="en-US" dirty="0"/>
              <a:t> </a:t>
            </a:r>
            <a:r>
              <a:rPr lang="en-US" dirty="0" err="1"/>
              <a:t>tuổi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D14A5-C073-4DB2-A465-5C27E7F54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4260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giáo</a:t>
            </a:r>
            <a:r>
              <a:rPr lang="en-US" dirty="0"/>
              <a:t> </a:t>
            </a:r>
            <a:r>
              <a:rPr lang="en-US" dirty="0" err="1"/>
              <a:t>dục</a:t>
            </a:r>
            <a:r>
              <a:rPr lang="en-US" dirty="0"/>
              <a:t> HS </a:t>
            </a:r>
            <a:r>
              <a:rPr lang="en-US" dirty="0" err="1"/>
              <a:t>cách</a:t>
            </a:r>
            <a:r>
              <a:rPr lang="en-US" dirty="0"/>
              <a:t> </a:t>
            </a:r>
            <a:r>
              <a:rPr lang="en-US" dirty="0" err="1"/>
              <a:t>tiết</a:t>
            </a:r>
            <a:r>
              <a:rPr lang="en-US" dirty="0"/>
              <a:t> </a:t>
            </a:r>
            <a:r>
              <a:rPr lang="en-US" dirty="0" err="1"/>
              <a:t>kiệm</a:t>
            </a:r>
            <a:r>
              <a:rPr lang="en-US" dirty="0"/>
              <a:t>, </a:t>
            </a:r>
            <a:r>
              <a:rPr lang="en-US" dirty="0" err="1"/>
              <a:t>để</a:t>
            </a:r>
            <a:r>
              <a:rPr lang="en-US" dirty="0"/>
              <a:t> </a:t>
            </a:r>
            <a:r>
              <a:rPr lang="en-US" dirty="0" err="1"/>
              <a:t>dành</a:t>
            </a:r>
            <a:r>
              <a:rPr lang="en-US" dirty="0"/>
              <a:t> </a:t>
            </a:r>
            <a:r>
              <a:rPr lang="en-US" dirty="0" err="1"/>
              <a:t>tiền</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lứa</a:t>
            </a:r>
            <a:r>
              <a:rPr lang="en-US" dirty="0"/>
              <a:t> </a:t>
            </a:r>
            <a:r>
              <a:rPr lang="en-US" dirty="0" err="1"/>
              <a:t>tuổi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D14A5-C073-4DB2-A465-5C27E7F54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545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D14A5-C073-4DB2-A465-5C27E7F54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4124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n chiếu Tiêu đề">
    <p:spTree>
      <p:nvGrpSpPr>
        <p:cNvPr id="1" name=""/>
        <p:cNvGrpSpPr/>
        <p:nvPr/>
      </p:nvGrpSpPr>
      <p:grpSpPr>
        <a:xfrm>
          <a:off x="0" y="0"/>
          <a:ext cx="0" cy="0"/>
          <a:chOff x="0" y="0"/>
          <a:chExt cx="0" cy="0"/>
        </a:xfrm>
      </p:grpSpPr>
      <p:grpSp>
        <p:nvGrpSpPr>
          <p:cNvPr id="104" name="Nhóm 103"/>
          <p:cNvGrpSpPr/>
          <p:nvPr/>
        </p:nvGrpSpPr>
        <p:grpSpPr>
          <a:xfrm>
            <a:off x="286013" y="4191000"/>
            <a:ext cx="11616798" cy="2513417"/>
            <a:chOff x="286013" y="4191000"/>
            <a:chExt cx="11616798" cy="2513417"/>
          </a:xfrm>
        </p:grpSpPr>
        <p:sp>
          <p:nvSpPr>
            <p:cNvPr id="8" name="Hình tự do 5"/>
            <p:cNvSpPr/>
            <p:nvPr/>
          </p:nvSpPr>
          <p:spPr bwMode="auto">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9" name="Dòng 6"/>
            <p:cNvSpPr>
              <a:spLocks noChangeShapeType="1"/>
            </p:cNvSpPr>
            <p:nvPr/>
          </p:nvSpPr>
          <p:spPr bwMode="auto">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10" name="Hình tự do 7"/>
            <p:cNvSpPr/>
            <p:nvPr/>
          </p:nvSpPr>
          <p:spPr bwMode="auto">
            <a:xfrm rot="21252465" flipH="1">
              <a:off x="792225" y="5625565"/>
              <a:ext cx="1632875" cy="657409"/>
            </a:xfrm>
            <a:custGeom>
              <a:avLst/>
              <a:gdLst>
                <a:gd name="T0" fmla="*/ 0 w 594"/>
                <a:gd name="T1" fmla="*/ 251 h 255"/>
                <a:gd name="T2" fmla="*/ 592 w 594"/>
                <a:gd name="T3" fmla="*/ 0 h 255"/>
                <a:gd name="T4" fmla="*/ 594 w 594"/>
                <a:gd name="T5" fmla="*/ 4 h 255"/>
                <a:gd name="T6" fmla="*/ 2 w 594"/>
                <a:gd name="T7" fmla="*/ 255 h 255"/>
                <a:gd name="T8" fmla="*/ 0 w 594"/>
                <a:gd name="T9" fmla="*/ 251 h 255"/>
              </a:gdLst>
              <a:ahLst/>
              <a:cxnLst>
                <a:cxn ang="0">
                  <a:pos x="T0" y="T1"/>
                </a:cxn>
                <a:cxn ang="0">
                  <a:pos x="T2" y="T3"/>
                </a:cxn>
                <a:cxn ang="0">
                  <a:pos x="T4" y="T5"/>
                </a:cxn>
                <a:cxn ang="0">
                  <a:pos x="T6" y="T7"/>
                </a:cxn>
                <a:cxn ang="0">
                  <a:pos x="T8" y="T9"/>
                </a:cxn>
              </a:cxnLst>
              <a:rect l="0" t="0" r="r" b="b"/>
              <a:pathLst>
                <a:path w="594" h="255">
                  <a:moveTo>
                    <a:pt x="0" y="251"/>
                  </a:moveTo>
                  <a:cubicBezTo>
                    <a:pt x="141" y="201"/>
                    <a:pt x="442" y="91"/>
                    <a:pt x="592" y="0"/>
                  </a:cubicBezTo>
                  <a:cubicBezTo>
                    <a:pt x="594" y="4"/>
                    <a:pt x="594" y="4"/>
                    <a:pt x="594" y="4"/>
                  </a:cubicBezTo>
                  <a:cubicBezTo>
                    <a:pt x="445" y="95"/>
                    <a:pt x="143" y="205"/>
                    <a:pt x="2" y="255"/>
                  </a:cubicBezTo>
                  <a:cubicBezTo>
                    <a:pt x="0" y="251"/>
                    <a:pt x="0" y="251"/>
                    <a:pt x="0" y="251"/>
                  </a:cubicBezTo>
                </a:path>
              </a:pathLst>
            </a:custGeom>
            <a:solidFill>
              <a:srgbClr val="00A99D"/>
            </a:solidFill>
            <a:ln w="9525">
              <a:solidFill>
                <a:schemeClr val="accent2"/>
              </a:solidFill>
              <a:round/>
            </a:ln>
          </p:spPr>
          <p:txBody>
            <a:bodyPr vert="horz" wrap="square" lIns="91440" tIns="45720" rIns="91440" bIns="45720" numCol="1" anchor="t" anchorCtr="0" compatLnSpc="1"/>
            <a:lstStyle/>
            <a:p>
              <a:endParaRPr lang="vi-VN"/>
            </a:p>
          </p:txBody>
        </p:sp>
        <p:grpSp>
          <p:nvGrpSpPr>
            <p:cNvPr id="11" name="Nhóm 10"/>
            <p:cNvGrpSpPr/>
            <p:nvPr/>
          </p:nvGrpSpPr>
          <p:grpSpPr>
            <a:xfrm rot="20793512">
              <a:off x="445930" y="5452235"/>
              <a:ext cx="365582" cy="421970"/>
              <a:chOff x="1457010" y="1673260"/>
              <a:chExt cx="617538" cy="712788"/>
            </a:xfrm>
          </p:grpSpPr>
          <p:sp>
            <p:nvSpPr>
              <p:cNvPr id="12" name="Hình tự do 8"/>
              <p:cNvSpPr/>
              <p:nvPr/>
            </p:nvSpPr>
            <p:spPr bwMode="auto">
              <a:xfrm flipH="1">
                <a:off x="1457010" y="1673260"/>
                <a:ext cx="595313" cy="652463"/>
              </a:xfrm>
              <a:custGeom>
                <a:avLst/>
                <a:gdLst>
                  <a:gd name="T0" fmla="*/ 182 w 187"/>
                  <a:gd name="T1" fmla="*/ 130 h 204"/>
                  <a:gd name="T2" fmla="*/ 126 w 187"/>
                  <a:gd name="T3" fmla="*/ 88 h 204"/>
                  <a:gd name="T4" fmla="*/ 99 w 187"/>
                  <a:gd name="T5" fmla="*/ 29 h 204"/>
                  <a:gd name="T6" fmla="*/ 29 w 187"/>
                  <a:gd name="T7" fmla="*/ 166 h 204"/>
                  <a:gd name="T8" fmla="*/ 119 w 187"/>
                  <a:gd name="T9" fmla="*/ 198 h 204"/>
                  <a:gd name="T10" fmla="*/ 182 w 187"/>
                  <a:gd name="T11" fmla="*/ 130 h 204"/>
                </a:gdLst>
                <a:ahLst/>
                <a:cxnLst>
                  <a:cxn ang="0">
                    <a:pos x="T0" y="T1"/>
                  </a:cxn>
                  <a:cxn ang="0">
                    <a:pos x="T2" y="T3"/>
                  </a:cxn>
                  <a:cxn ang="0">
                    <a:pos x="T4" y="T5"/>
                  </a:cxn>
                  <a:cxn ang="0">
                    <a:pos x="T6" y="T7"/>
                  </a:cxn>
                  <a:cxn ang="0">
                    <a:pos x="T8" y="T9"/>
                  </a:cxn>
                  <a:cxn ang="0">
                    <a:pos x="T10" y="T11"/>
                  </a:cxn>
                </a:cxnLst>
                <a:rect l="0" t="0" r="r" b="b"/>
                <a:pathLst>
                  <a:path w="187" h="204">
                    <a:moveTo>
                      <a:pt x="182" y="130"/>
                    </a:moveTo>
                    <a:cubicBezTo>
                      <a:pt x="173" y="98"/>
                      <a:pt x="151" y="87"/>
                      <a:pt x="126" y="88"/>
                    </a:cubicBezTo>
                    <a:cubicBezTo>
                      <a:pt x="127" y="59"/>
                      <a:pt x="114" y="34"/>
                      <a:pt x="99" y="29"/>
                    </a:cubicBezTo>
                    <a:cubicBezTo>
                      <a:pt x="17" y="0"/>
                      <a:pt x="0" y="129"/>
                      <a:pt x="29" y="166"/>
                    </a:cubicBezTo>
                    <a:cubicBezTo>
                      <a:pt x="35" y="185"/>
                      <a:pt x="86" y="204"/>
                      <a:pt x="119" y="198"/>
                    </a:cubicBezTo>
                    <a:cubicBezTo>
                      <a:pt x="162" y="190"/>
                      <a:pt x="187" y="150"/>
                      <a:pt x="182" y="13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lvl="0"/>
                <a:endParaRPr lang="vi-VN"/>
              </a:p>
            </p:txBody>
          </p:sp>
          <p:sp>
            <p:nvSpPr>
              <p:cNvPr id="13" name="Hình tự do 9"/>
              <p:cNvSpPr/>
              <p:nvPr/>
            </p:nvSpPr>
            <p:spPr bwMode="auto">
              <a:xfrm flipH="1">
                <a:off x="1482410" y="1698660"/>
                <a:ext cx="592138" cy="687388"/>
              </a:xfrm>
              <a:custGeom>
                <a:avLst/>
                <a:gdLst>
                  <a:gd name="T0" fmla="*/ 178 w 186"/>
                  <a:gd name="T1" fmla="*/ 208 h 215"/>
                  <a:gd name="T2" fmla="*/ 53 w 186"/>
                  <a:gd name="T3" fmla="*/ 154 h 215"/>
                  <a:gd name="T4" fmla="*/ 102 w 186"/>
                  <a:gd name="T5" fmla="*/ 127 h 215"/>
                  <a:gd name="T6" fmla="*/ 153 w 186"/>
                  <a:gd name="T7" fmla="*/ 64 h 215"/>
                  <a:gd name="T8" fmla="*/ 40 w 186"/>
                  <a:gd name="T9" fmla="*/ 136 h 215"/>
                  <a:gd name="T10" fmla="*/ 50 w 186"/>
                  <a:gd name="T11" fmla="*/ 79 h 215"/>
                  <a:gd name="T12" fmla="*/ 32 w 186"/>
                  <a:gd name="T13" fmla="*/ 0 h 215"/>
                  <a:gd name="T14" fmla="*/ 28 w 186"/>
                  <a:gd name="T15" fmla="*/ 156 h 215"/>
                  <a:gd name="T16" fmla="*/ 28 w 186"/>
                  <a:gd name="T17" fmla="*/ 160 h 215"/>
                  <a:gd name="T18" fmla="*/ 31 w 186"/>
                  <a:gd name="T19" fmla="*/ 161 h 215"/>
                  <a:gd name="T20" fmla="*/ 98 w 186"/>
                  <a:gd name="T21" fmla="*/ 200 h 215"/>
                  <a:gd name="T22" fmla="*/ 178 w 186"/>
                  <a:gd name="T23" fmla="*/ 20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215">
                    <a:moveTo>
                      <a:pt x="178" y="208"/>
                    </a:moveTo>
                    <a:cubicBezTo>
                      <a:pt x="186" y="183"/>
                      <a:pt x="98" y="158"/>
                      <a:pt x="53" y="154"/>
                    </a:cubicBezTo>
                    <a:cubicBezTo>
                      <a:pt x="68" y="148"/>
                      <a:pt x="87" y="137"/>
                      <a:pt x="102" y="127"/>
                    </a:cubicBezTo>
                    <a:cubicBezTo>
                      <a:pt x="137" y="101"/>
                      <a:pt x="157" y="70"/>
                      <a:pt x="153" y="64"/>
                    </a:cubicBezTo>
                    <a:cubicBezTo>
                      <a:pt x="137" y="44"/>
                      <a:pt x="69" y="101"/>
                      <a:pt x="40" y="136"/>
                    </a:cubicBezTo>
                    <a:cubicBezTo>
                      <a:pt x="45" y="120"/>
                      <a:pt x="49" y="98"/>
                      <a:pt x="50" y="79"/>
                    </a:cubicBezTo>
                    <a:cubicBezTo>
                      <a:pt x="51" y="35"/>
                      <a:pt x="40" y="0"/>
                      <a:pt x="32" y="0"/>
                    </a:cubicBezTo>
                    <a:cubicBezTo>
                      <a:pt x="0" y="0"/>
                      <a:pt x="13" y="143"/>
                      <a:pt x="28" y="156"/>
                    </a:cubicBezTo>
                    <a:cubicBezTo>
                      <a:pt x="27" y="158"/>
                      <a:pt x="27" y="159"/>
                      <a:pt x="28" y="160"/>
                    </a:cubicBezTo>
                    <a:cubicBezTo>
                      <a:pt x="28" y="160"/>
                      <a:pt x="29" y="161"/>
                      <a:pt x="31" y="161"/>
                    </a:cubicBezTo>
                    <a:cubicBezTo>
                      <a:pt x="37" y="170"/>
                      <a:pt x="70" y="190"/>
                      <a:pt x="98" y="200"/>
                    </a:cubicBezTo>
                    <a:cubicBezTo>
                      <a:pt x="139" y="215"/>
                      <a:pt x="176" y="215"/>
                      <a:pt x="178" y="208"/>
                    </a:cubicBezTo>
                    <a:close/>
                  </a:path>
                </a:pathLst>
              </a:custGeom>
              <a:solidFill>
                <a:schemeClr val="accent1"/>
              </a:solidFill>
              <a:ln>
                <a:noFill/>
              </a:ln>
            </p:spPr>
            <p:txBody>
              <a:bodyPr vert="horz" wrap="square" lIns="91440" tIns="45720" rIns="91440" bIns="45720" numCol="1" anchor="t" anchorCtr="0" compatLnSpc="1"/>
              <a:lstStyle/>
              <a:p>
                <a:endParaRPr lang="vi-VN"/>
              </a:p>
            </p:txBody>
          </p:sp>
        </p:grpSp>
        <p:sp>
          <p:nvSpPr>
            <p:cNvPr id="14" name="Hình tự do 10"/>
            <p:cNvSpPr/>
            <p:nvPr/>
          </p:nvSpPr>
          <p:spPr bwMode="auto">
            <a:xfrm rot="19613158" flipH="1">
              <a:off x="1682146" y="5813019"/>
              <a:ext cx="502445" cy="552636"/>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1" fmla="*/ 9849 w 9849"/>
                <a:gd name="connsiteY0-2" fmla="*/ 9122 h 10251"/>
                <a:gd name="connsiteX1-3" fmla="*/ 1748 w 9849"/>
                <a:gd name="connsiteY1-4" fmla="*/ 7541 h 10251"/>
                <a:gd name="connsiteX2-5" fmla="*/ 3887 w 9849"/>
                <a:gd name="connsiteY2-6" fmla="*/ 283 h 10251"/>
                <a:gd name="connsiteX3-7" fmla="*/ 387 w 9849"/>
                <a:gd name="connsiteY3-8" fmla="*/ 8303 h 10251"/>
                <a:gd name="connsiteX4-9" fmla="*/ 257 w 9849"/>
                <a:gd name="connsiteY4-10" fmla="*/ 8419 h 10251"/>
                <a:gd name="connsiteX5-11" fmla="*/ 9849 w 9849"/>
                <a:gd name="connsiteY5-12" fmla="*/ 9122 h 10251"/>
                <a:gd name="connsiteX0-13" fmla="*/ 10000 w 10000"/>
                <a:gd name="connsiteY0-14" fmla="*/ 8899 h 10131"/>
                <a:gd name="connsiteX1-15" fmla="*/ 1775 w 10000"/>
                <a:gd name="connsiteY1-16" fmla="*/ 7356 h 10131"/>
                <a:gd name="connsiteX2-17" fmla="*/ 3947 w 10000"/>
                <a:gd name="connsiteY2-18" fmla="*/ 276 h 10131"/>
                <a:gd name="connsiteX3-19" fmla="*/ 393 w 10000"/>
                <a:gd name="connsiteY3-20" fmla="*/ 8100 h 10131"/>
                <a:gd name="connsiteX4-21" fmla="*/ 261 w 10000"/>
                <a:gd name="connsiteY4-22" fmla="*/ 8213 h 10131"/>
                <a:gd name="connsiteX5-23" fmla="*/ 10000 w 10000"/>
                <a:gd name="connsiteY5-24" fmla="*/ 8899 h 10131"/>
                <a:gd name="connsiteX0-25" fmla="*/ 10361 w 10361"/>
                <a:gd name="connsiteY0-26" fmla="*/ 8632 h 9864"/>
                <a:gd name="connsiteX1-27" fmla="*/ 2136 w 10361"/>
                <a:gd name="connsiteY1-28" fmla="*/ 7089 h 9864"/>
                <a:gd name="connsiteX2-29" fmla="*/ 4308 w 10361"/>
                <a:gd name="connsiteY2-30" fmla="*/ 9 h 9864"/>
                <a:gd name="connsiteX3-31" fmla="*/ 754 w 10361"/>
                <a:gd name="connsiteY3-32" fmla="*/ 7833 h 9864"/>
                <a:gd name="connsiteX4-33" fmla="*/ 622 w 10361"/>
                <a:gd name="connsiteY4-34" fmla="*/ 7946 h 9864"/>
                <a:gd name="connsiteX5-35" fmla="*/ 10361 w 10361"/>
                <a:gd name="connsiteY5-36" fmla="*/ 8632 h 9864"/>
                <a:gd name="connsiteX0-37" fmla="*/ 10000 w 10000"/>
                <a:gd name="connsiteY0-38" fmla="*/ 8749 h 9998"/>
                <a:gd name="connsiteX1-39" fmla="*/ 2062 w 10000"/>
                <a:gd name="connsiteY1-40" fmla="*/ 7185 h 9998"/>
                <a:gd name="connsiteX2-41" fmla="*/ 4158 w 10000"/>
                <a:gd name="connsiteY2-42" fmla="*/ 7 h 9998"/>
                <a:gd name="connsiteX3-43" fmla="*/ 728 w 10000"/>
                <a:gd name="connsiteY3-44" fmla="*/ 7939 h 9998"/>
                <a:gd name="connsiteX4-45" fmla="*/ 600 w 10000"/>
                <a:gd name="connsiteY4-46" fmla="*/ 8054 h 9998"/>
                <a:gd name="connsiteX5-47" fmla="*/ 10000 w 10000"/>
                <a:gd name="connsiteY5-48" fmla="*/ 8749 h 99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p:spPr>
          <p:txBody>
            <a:bodyPr vert="horz" wrap="square" lIns="91440" tIns="45720" rIns="91440" bIns="45720" numCol="1" anchor="t" anchorCtr="0" compatLnSpc="1"/>
            <a:lstStyle/>
            <a:p>
              <a:pPr lvl="0"/>
              <a:endParaRPr lang="vi-VN"/>
            </a:p>
          </p:txBody>
        </p:sp>
        <p:sp>
          <p:nvSpPr>
            <p:cNvPr id="15" name="Hình tự do 23"/>
            <p:cNvSpPr/>
            <p:nvPr/>
          </p:nvSpPr>
          <p:spPr bwMode="auto">
            <a:xfrm flipH="1">
              <a:off x="2304810" y="5031266"/>
              <a:ext cx="344488" cy="34448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6" name="Hình tự do 24"/>
            <p:cNvSpPr/>
            <p:nvPr/>
          </p:nvSpPr>
          <p:spPr bwMode="auto">
            <a:xfrm flipH="1">
              <a:off x="3150319" y="5854375"/>
              <a:ext cx="608927" cy="327464"/>
            </a:xfrm>
            <a:custGeom>
              <a:avLst/>
              <a:gdLst>
                <a:gd name="T0" fmla="*/ 6 w 240"/>
                <a:gd name="T1" fmla="*/ 29 h 137"/>
                <a:gd name="T2" fmla="*/ 197 w 240"/>
                <a:gd name="T3" fmla="*/ 129 h 137"/>
                <a:gd name="T4" fmla="*/ 6 w 240"/>
                <a:gd name="T5" fmla="*/ 29 h 137"/>
                <a:gd name="connsiteX0" fmla="*/ 5 w 8178"/>
                <a:gd name="connsiteY0" fmla="*/ 330 h 7745"/>
                <a:gd name="connsiteX1" fmla="*/ 7963 w 8178"/>
                <a:gd name="connsiteY1" fmla="*/ 7629 h 7745"/>
                <a:gd name="connsiteX2" fmla="*/ 5 w 8178"/>
                <a:gd name="connsiteY2" fmla="*/ 330 h 7745"/>
                <a:gd name="connsiteX0-1" fmla="*/ 0 w 10093"/>
                <a:gd name="connsiteY0-2" fmla="*/ 477 h 10050"/>
                <a:gd name="connsiteX1-3" fmla="*/ 9731 w 10093"/>
                <a:gd name="connsiteY1-4" fmla="*/ 9901 h 10050"/>
                <a:gd name="connsiteX2-5" fmla="*/ 0 w 10093"/>
                <a:gd name="connsiteY2-6" fmla="*/ 477 h 10050"/>
                <a:gd name="connsiteX0-7" fmla="*/ 0 w 9731"/>
                <a:gd name="connsiteY0-8" fmla="*/ 636 h 10209"/>
                <a:gd name="connsiteX1-9" fmla="*/ 9731 w 9731"/>
                <a:gd name="connsiteY1-10" fmla="*/ 10060 h 10209"/>
                <a:gd name="connsiteX2-11" fmla="*/ 0 w 9731"/>
                <a:gd name="connsiteY2-12" fmla="*/ 636 h 10209"/>
                <a:gd name="connsiteX0-13" fmla="*/ 0 w 10000"/>
                <a:gd name="connsiteY0-14" fmla="*/ 97 h 9475"/>
                <a:gd name="connsiteX1-15" fmla="*/ 10000 w 10000"/>
                <a:gd name="connsiteY1-16" fmla="*/ 9328 h 9475"/>
                <a:gd name="connsiteX2-17" fmla="*/ 0 w 10000"/>
                <a:gd name="connsiteY2-18" fmla="*/ 97 h 9475"/>
                <a:gd name="connsiteX0-19" fmla="*/ 0 w 10000"/>
                <a:gd name="connsiteY0-20" fmla="*/ 102 h 9940"/>
                <a:gd name="connsiteX1-21" fmla="*/ 10000 w 10000"/>
                <a:gd name="connsiteY1-22" fmla="*/ 9845 h 9940"/>
                <a:gd name="connsiteX2-23" fmla="*/ 0 w 10000"/>
                <a:gd name="connsiteY2-24" fmla="*/ 102 h 9940"/>
              </a:gdLst>
              <a:ahLst/>
              <a:cxnLst>
                <a:cxn ang="0">
                  <a:pos x="connsiteX0-1" y="connsiteY0-2"/>
                </a:cxn>
                <a:cxn ang="0">
                  <a:pos x="connsiteX1-3" y="connsiteY1-4"/>
                </a:cxn>
                <a:cxn ang="0">
                  <a:pos x="connsiteX2-5" y="connsiteY2-6"/>
                </a:cxn>
              </a:cxnLst>
              <a:rect l="l" t="t" r="r" b="b"/>
              <a:pathLst>
                <a:path w="10000" h="9940">
                  <a:moveTo>
                    <a:pt x="0" y="102"/>
                  </a:moveTo>
                  <a:cubicBezTo>
                    <a:pt x="1254" y="6563"/>
                    <a:pt x="7749" y="10625"/>
                    <a:pt x="10000" y="9845"/>
                  </a:cubicBezTo>
                  <a:cubicBezTo>
                    <a:pt x="8788" y="5251"/>
                    <a:pt x="2814" y="-864"/>
                    <a:pt x="0" y="102"/>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7" name="Hình tự do 25"/>
            <p:cNvSpPr/>
            <p:nvPr/>
          </p:nvSpPr>
          <p:spPr bwMode="auto">
            <a:xfrm flipH="1">
              <a:off x="3120197" y="5377348"/>
              <a:ext cx="349680" cy="396781"/>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1" fmla="*/ 9851 w 10000"/>
                <a:gd name="connsiteY0-2" fmla="*/ 525 h 10154"/>
                <a:gd name="connsiteX1-3" fmla="*/ 297 w 10000"/>
                <a:gd name="connsiteY1-4" fmla="*/ 7280 h 10154"/>
                <a:gd name="connsiteX2-5" fmla="*/ 985 w 10000"/>
                <a:gd name="connsiteY2-6" fmla="*/ 7614 h 10154"/>
                <a:gd name="connsiteX3-7" fmla="*/ 5800 w 10000"/>
                <a:gd name="connsiteY3-8" fmla="*/ 9783 h 10154"/>
                <a:gd name="connsiteX4-9" fmla="*/ 1444 w 10000"/>
                <a:gd name="connsiteY4-10" fmla="*/ 7363 h 10154"/>
                <a:gd name="connsiteX5-11" fmla="*/ 9851 w 10000"/>
                <a:gd name="connsiteY5-12" fmla="*/ 525 h 10154"/>
                <a:gd name="connsiteX0-13" fmla="*/ 9851 w 9851"/>
                <a:gd name="connsiteY0-14" fmla="*/ 525 h 10154"/>
                <a:gd name="connsiteX1-15" fmla="*/ 297 w 9851"/>
                <a:gd name="connsiteY1-16" fmla="*/ 7280 h 10154"/>
                <a:gd name="connsiteX2-17" fmla="*/ 985 w 9851"/>
                <a:gd name="connsiteY2-18" fmla="*/ 7614 h 10154"/>
                <a:gd name="connsiteX3-19" fmla="*/ 5800 w 9851"/>
                <a:gd name="connsiteY3-20" fmla="*/ 9783 h 10154"/>
                <a:gd name="connsiteX4-21" fmla="*/ 1444 w 9851"/>
                <a:gd name="connsiteY4-22" fmla="*/ 7363 h 10154"/>
                <a:gd name="connsiteX5-23" fmla="*/ 9851 w 9851"/>
                <a:gd name="connsiteY5-24" fmla="*/ 525 h 10154"/>
                <a:gd name="connsiteX0-25" fmla="*/ 10000 w 10602"/>
                <a:gd name="connsiteY0-26" fmla="*/ 517 h 10000"/>
                <a:gd name="connsiteX1-27" fmla="*/ 301 w 10602"/>
                <a:gd name="connsiteY1-28" fmla="*/ 7170 h 10000"/>
                <a:gd name="connsiteX2-29" fmla="*/ 1000 w 10602"/>
                <a:gd name="connsiteY2-30" fmla="*/ 7499 h 10000"/>
                <a:gd name="connsiteX3-31" fmla="*/ 5888 w 10602"/>
                <a:gd name="connsiteY3-32" fmla="*/ 9635 h 10000"/>
                <a:gd name="connsiteX4-33" fmla="*/ 1466 w 10602"/>
                <a:gd name="connsiteY4-34" fmla="*/ 7251 h 10000"/>
                <a:gd name="connsiteX5-35" fmla="*/ 10000 w 10602"/>
                <a:gd name="connsiteY5-36" fmla="*/ 517 h 10000"/>
                <a:gd name="connsiteX0-37" fmla="*/ 10000 w 10118"/>
                <a:gd name="connsiteY0-38" fmla="*/ 1687 h 11170"/>
                <a:gd name="connsiteX1-39" fmla="*/ 301 w 10118"/>
                <a:gd name="connsiteY1-40" fmla="*/ 8340 h 11170"/>
                <a:gd name="connsiteX2-41" fmla="*/ 1000 w 10118"/>
                <a:gd name="connsiteY2-42" fmla="*/ 8669 h 11170"/>
                <a:gd name="connsiteX3-43" fmla="*/ 5888 w 10118"/>
                <a:gd name="connsiteY3-44" fmla="*/ 10805 h 11170"/>
                <a:gd name="connsiteX4-45" fmla="*/ 1466 w 10118"/>
                <a:gd name="connsiteY4-46" fmla="*/ 8421 h 11170"/>
                <a:gd name="connsiteX5-47" fmla="*/ 10000 w 10118"/>
                <a:gd name="connsiteY5-48" fmla="*/ 1687 h 11170"/>
                <a:gd name="connsiteX0-49" fmla="*/ 10000 w 10038"/>
                <a:gd name="connsiteY0-50" fmla="*/ 1102 h 10585"/>
                <a:gd name="connsiteX1-51" fmla="*/ 301 w 10038"/>
                <a:gd name="connsiteY1-52" fmla="*/ 7755 h 10585"/>
                <a:gd name="connsiteX2-53" fmla="*/ 1000 w 10038"/>
                <a:gd name="connsiteY2-54" fmla="*/ 8084 h 10585"/>
                <a:gd name="connsiteX3-55" fmla="*/ 5888 w 10038"/>
                <a:gd name="connsiteY3-56" fmla="*/ 10220 h 10585"/>
                <a:gd name="connsiteX4-57" fmla="*/ 1466 w 10038"/>
                <a:gd name="connsiteY4-58" fmla="*/ 7836 h 10585"/>
                <a:gd name="connsiteX5-59" fmla="*/ 10000 w 10038"/>
                <a:gd name="connsiteY5-60" fmla="*/ 1102 h 10585"/>
                <a:gd name="connsiteX0-61" fmla="*/ 10000 w 10602"/>
                <a:gd name="connsiteY0-62" fmla="*/ 740 h 10223"/>
                <a:gd name="connsiteX1-63" fmla="*/ 301 w 10602"/>
                <a:gd name="connsiteY1-64" fmla="*/ 7393 h 10223"/>
                <a:gd name="connsiteX2-65" fmla="*/ 1000 w 10602"/>
                <a:gd name="connsiteY2-66" fmla="*/ 7722 h 10223"/>
                <a:gd name="connsiteX3-67" fmla="*/ 5888 w 10602"/>
                <a:gd name="connsiteY3-68" fmla="*/ 9858 h 10223"/>
                <a:gd name="connsiteX4-69" fmla="*/ 1466 w 10602"/>
                <a:gd name="connsiteY4-70" fmla="*/ 7474 h 10223"/>
                <a:gd name="connsiteX5-71" fmla="*/ 10000 w 10602"/>
                <a:gd name="connsiteY5-72" fmla="*/ 740 h 10223"/>
                <a:gd name="connsiteX0-73" fmla="*/ 6852 w 7703"/>
                <a:gd name="connsiteY0-74" fmla="*/ 687 h 11041"/>
                <a:gd name="connsiteX1-75" fmla="*/ 301 w 7703"/>
                <a:gd name="connsiteY1-76" fmla="*/ 8211 h 11041"/>
                <a:gd name="connsiteX2-77" fmla="*/ 1000 w 7703"/>
                <a:gd name="connsiteY2-78" fmla="*/ 8540 h 11041"/>
                <a:gd name="connsiteX3-79" fmla="*/ 5888 w 7703"/>
                <a:gd name="connsiteY3-80" fmla="*/ 10676 h 11041"/>
                <a:gd name="connsiteX4-81" fmla="*/ 1466 w 7703"/>
                <a:gd name="connsiteY4-82" fmla="*/ 8292 h 11041"/>
                <a:gd name="connsiteX5-83" fmla="*/ 6852 w 7703"/>
                <a:gd name="connsiteY5-84" fmla="*/ 687 h 11041"/>
                <a:gd name="connsiteX0-85" fmla="*/ 8895 w 9440"/>
                <a:gd name="connsiteY0-86" fmla="*/ 189 h 9567"/>
                <a:gd name="connsiteX1-87" fmla="*/ 391 w 9440"/>
                <a:gd name="connsiteY1-88" fmla="*/ 7004 h 9567"/>
                <a:gd name="connsiteX2-89" fmla="*/ 1298 w 9440"/>
                <a:gd name="connsiteY2-90" fmla="*/ 7302 h 9567"/>
                <a:gd name="connsiteX3-91" fmla="*/ 7644 w 9440"/>
                <a:gd name="connsiteY3-92" fmla="*/ 9236 h 9567"/>
                <a:gd name="connsiteX4-93" fmla="*/ 1903 w 9440"/>
                <a:gd name="connsiteY4-94" fmla="*/ 7077 h 9567"/>
                <a:gd name="connsiteX5-95" fmla="*/ 8895 w 9440"/>
                <a:gd name="connsiteY5-96" fmla="*/ 189 h 9567"/>
                <a:gd name="connsiteX0-97" fmla="*/ 11246 w 11712"/>
                <a:gd name="connsiteY0-98" fmla="*/ 214 h 9356"/>
                <a:gd name="connsiteX1-99" fmla="*/ 414 w 11712"/>
                <a:gd name="connsiteY1-100" fmla="*/ 6677 h 9356"/>
                <a:gd name="connsiteX2-101" fmla="*/ 1375 w 11712"/>
                <a:gd name="connsiteY2-102" fmla="*/ 6988 h 9356"/>
                <a:gd name="connsiteX3-103" fmla="*/ 8097 w 11712"/>
                <a:gd name="connsiteY3-104" fmla="*/ 9010 h 9356"/>
                <a:gd name="connsiteX4-105" fmla="*/ 2016 w 11712"/>
                <a:gd name="connsiteY4-106" fmla="*/ 6753 h 9356"/>
                <a:gd name="connsiteX5-107" fmla="*/ 11246 w 11712"/>
                <a:gd name="connsiteY5-108" fmla="*/ 214 h 9356"/>
                <a:gd name="connsiteX0-109" fmla="*/ 9602 w 10000"/>
                <a:gd name="connsiteY0-110" fmla="*/ 514 h 10285"/>
                <a:gd name="connsiteX1-111" fmla="*/ 353 w 10000"/>
                <a:gd name="connsiteY1-112" fmla="*/ 7422 h 10285"/>
                <a:gd name="connsiteX2-113" fmla="*/ 1174 w 10000"/>
                <a:gd name="connsiteY2-114" fmla="*/ 7754 h 10285"/>
                <a:gd name="connsiteX3-115" fmla="*/ 6913 w 10000"/>
                <a:gd name="connsiteY3-116" fmla="*/ 9915 h 10285"/>
                <a:gd name="connsiteX4-117" fmla="*/ 1721 w 10000"/>
                <a:gd name="connsiteY4-118" fmla="*/ 7503 h 10285"/>
                <a:gd name="connsiteX5-119" fmla="*/ 9602 w 10000"/>
                <a:gd name="connsiteY5-120" fmla="*/ 514 h 102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8" name="Hình tự do 26"/>
            <p:cNvSpPr/>
            <p:nvPr/>
          </p:nvSpPr>
          <p:spPr bwMode="auto">
            <a:xfrm flipH="1">
              <a:off x="1933172" y="5246797"/>
              <a:ext cx="198438" cy="198438"/>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19" name="Hình tự do 27"/>
            <p:cNvSpPr/>
            <p:nvPr/>
          </p:nvSpPr>
          <p:spPr bwMode="auto">
            <a:xfrm flipH="1">
              <a:off x="1592821" y="6046412"/>
              <a:ext cx="193675" cy="198438"/>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grpSp>
          <p:nvGrpSpPr>
            <p:cNvPr id="20" name="Nhóm 19"/>
            <p:cNvGrpSpPr/>
            <p:nvPr/>
          </p:nvGrpSpPr>
          <p:grpSpPr>
            <a:xfrm>
              <a:off x="749894" y="5783561"/>
              <a:ext cx="325521" cy="364355"/>
              <a:chOff x="2114915" y="2460535"/>
              <a:chExt cx="452438" cy="506413"/>
            </a:xfrm>
          </p:grpSpPr>
          <p:sp>
            <p:nvSpPr>
              <p:cNvPr id="21" name="Hình tự do 28"/>
              <p:cNvSpPr/>
              <p:nvPr/>
            </p:nvSpPr>
            <p:spPr bwMode="auto">
              <a:xfrm flipH="1">
                <a:off x="2114915" y="2512923"/>
                <a:ext cx="430213" cy="450850"/>
              </a:xfrm>
              <a:custGeom>
                <a:avLst/>
                <a:gdLst>
                  <a:gd name="T0" fmla="*/ 19 w 135"/>
                  <a:gd name="T1" fmla="*/ 32 h 141"/>
                  <a:gd name="T2" fmla="*/ 9 w 135"/>
                  <a:gd name="T3" fmla="*/ 100 h 141"/>
                  <a:gd name="T4" fmla="*/ 66 w 135"/>
                  <a:gd name="T5" fmla="*/ 135 h 141"/>
                  <a:gd name="T6" fmla="*/ 88 w 135"/>
                  <a:gd name="T7" fmla="*/ 90 h 141"/>
                  <a:gd name="T8" fmla="*/ 126 w 135"/>
                  <a:gd name="T9" fmla="*/ 63 h 141"/>
                  <a:gd name="T10" fmla="*/ 19 w 135"/>
                  <a:gd name="T11" fmla="*/ 32 h 141"/>
                </a:gdLst>
                <a:ahLst/>
                <a:cxnLst>
                  <a:cxn ang="0">
                    <a:pos x="T0" y="T1"/>
                  </a:cxn>
                  <a:cxn ang="0">
                    <a:pos x="T2" y="T3"/>
                  </a:cxn>
                  <a:cxn ang="0">
                    <a:pos x="T4" y="T5"/>
                  </a:cxn>
                  <a:cxn ang="0">
                    <a:pos x="T6" y="T7"/>
                  </a:cxn>
                  <a:cxn ang="0">
                    <a:pos x="T8" y="T9"/>
                  </a:cxn>
                  <a:cxn ang="0">
                    <a:pos x="T10" y="T11"/>
                  </a:cxn>
                </a:cxnLst>
                <a:rect l="0" t="0" r="r" b="b"/>
                <a:pathLst>
                  <a:path w="135" h="141">
                    <a:moveTo>
                      <a:pt x="19" y="32"/>
                    </a:moveTo>
                    <a:cubicBezTo>
                      <a:pt x="7" y="39"/>
                      <a:pt x="0" y="77"/>
                      <a:pt x="9" y="100"/>
                    </a:cubicBezTo>
                    <a:cubicBezTo>
                      <a:pt x="21" y="129"/>
                      <a:pt x="53" y="141"/>
                      <a:pt x="66" y="135"/>
                    </a:cubicBezTo>
                    <a:cubicBezTo>
                      <a:pt x="87" y="124"/>
                      <a:pt x="92" y="107"/>
                      <a:pt x="88" y="90"/>
                    </a:cubicBezTo>
                    <a:cubicBezTo>
                      <a:pt x="109" y="86"/>
                      <a:pt x="124" y="73"/>
                      <a:pt x="126" y="63"/>
                    </a:cubicBezTo>
                    <a:cubicBezTo>
                      <a:pt x="135" y="0"/>
                      <a:pt x="42" y="7"/>
                      <a:pt x="19" y="3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22" name="Hình tự do 29"/>
              <p:cNvSpPr/>
              <p:nvPr/>
            </p:nvSpPr>
            <p:spPr bwMode="auto">
              <a:xfrm flipH="1">
                <a:off x="2124440" y="2460535"/>
                <a:ext cx="442913" cy="506413"/>
              </a:xfrm>
              <a:custGeom>
                <a:avLst/>
                <a:gdLst>
                  <a:gd name="T0" fmla="*/ 85 w 139"/>
                  <a:gd name="T1" fmla="*/ 46 h 158"/>
                  <a:gd name="T2" fmla="*/ 138 w 139"/>
                  <a:gd name="T3" fmla="*/ 23 h 158"/>
                  <a:gd name="T4" fmla="*/ 27 w 139"/>
                  <a:gd name="T5" fmla="*/ 42 h 158"/>
                  <a:gd name="T6" fmla="*/ 24 w 139"/>
                  <a:gd name="T7" fmla="*/ 42 h 158"/>
                  <a:gd name="T8" fmla="*/ 24 w 139"/>
                  <a:gd name="T9" fmla="*/ 45 h 158"/>
                  <a:gd name="T10" fmla="*/ 5 w 139"/>
                  <a:gd name="T11" fmla="*/ 98 h 158"/>
                  <a:gd name="T12" fmla="*/ 11 w 139"/>
                  <a:gd name="T13" fmla="*/ 155 h 158"/>
                  <a:gd name="T14" fmla="*/ 32 w 139"/>
                  <a:gd name="T15" fmla="*/ 60 h 158"/>
                  <a:gd name="T16" fmla="*/ 58 w 139"/>
                  <a:gd name="T17" fmla="*/ 90 h 158"/>
                  <a:gd name="T18" fmla="*/ 109 w 139"/>
                  <a:gd name="T19" fmla="*/ 117 h 158"/>
                  <a:gd name="T20" fmla="*/ 43 w 139"/>
                  <a:gd name="T21" fmla="*/ 48 h 158"/>
                  <a:gd name="T22" fmla="*/ 85 w 139"/>
                  <a:gd name="T23"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58">
                    <a:moveTo>
                      <a:pt x="85" y="46"/>
                    </a:moveTo>
                    <a:cubicBezTo>
                      <a:pt x="115" y="41"/>
                      <a:pt x="139" y="28"/>
                      <a:pt x="138" y="23"/>
                    </a:cubicBezTo>
                    <a:cubicBezTo>
                      <a:pt x="133" y="0"/>
                      <a:pt x="34" y="29"/>
                      <a:pt x="27" y="42"/>
                    </a:cubicBezTo>
                    <a:cubicBezTo>
                      <a:pt x="25" y="42"/>
                      <a:pt x="25" y="42"/>
                      <a:pt x="24" y="42"/>
                    </a:cubicBezTo>
                    <a:cubicBezTo>
                      <a:pt x="24" y="43"/>
                      <a:pt x="24" y="44"/>
                      <a:pt x="24" y="45"/>
                    </a:cubicBezTo>
                    <a:cubicBezTo>
                      <a:pt x="18" y="51"/>
                      <a:pt x="8" y="77"/>
                      <a:pt x="5" y="98"/>
                    </a:cubicBezTo>
                    <a:cubicBezTo>
                      <a:pt x="0" y="129"/>
                      <a:pt x="6" y="155"/>
                      <a:pt x="11" y="155"/>
                    </a:cubicBezTo>
                    <a:cubicBezTo>
                      <a:pt x="30" y="158"/>
                      <a:pt x="35" y="91"/>
                      <a:pt x="32" y="60"/>
                    </a:cubicBezTo>
                    <a:cubicBezTo>
                      <a:pt x="38" y="69"/>
                      <a:pt x="48" y="81"/>
                      <a:pt x="58" y="90"/>
                    </a:cubicBezTo>
                    <a:cubicBezTo>
                      <a:pt x="81" y="111"/>
                      <a:pt x="106" y="121"/>
                      <a:pt x="109" y="117"/>
                    </a:cubicBezTo>
                    <a:cubicBezTo>
                      <a:pt x="121" y="103"/>
                      <a:pt x="72" y="63"/>
                      <a:pt x="43" y="48"/>
                    </a:cubicBezTo>
                    <a:cubicBezTo>
                      <a:pt x="55" y="49"/>
                      <a:pt x="71" y="49"/>
                      <a:pt x="85" y="46"/>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grpSp>
        <p:sp>
          <p:nvSpPr>
            <p:cNvPr id="23" name="Hình tự do 30"/>
            <p:cNvSpPr>
              <a:spLocks noEditPoints="1"/>
            </p:cNvSpPr>
            <p:nvPr/>
          </p:nvSpPr>
          <p:spPr bwMode="auto">
            <a:xfrm flipH="1">
              <a:off x="1416049" y="5482877"/>
              <a:ext cx="4602163" cy="879475"/>
            </a:xfrm>
            <a:custGeom>
              <a:avLst/>
              <a:gdLst>
                <a:gd name="T0" fmla="*/ 1444 w 1444"/>
                <a:gd name="T1" fmla="*/ 28 h 275"/>
                <a:gd name="T2" fmla="*/ 1438 w 1444"/>
                <a:gd name="T3" fmla="*/ 21 h 275"/>
                <a:gd name="T4" fmla="*/ 1045 w 1444"/>
                <a:gd name="T5" fmla="*/ 119 h 275"/>
                <a:gd name="T6" fmla="*/ 1008 w 1444"/>
                <a:gd name="T7" fmla="*/ 87 h 275"/>
                <a:gd name="T8" fmla="*/ 918 w 1444"/>
                <a:gd name="T9" fmla="*/ 55 h 275"/>
                <a:gd name="T10" fmla="*/ 975 w 1444"/>
                <a:gd name="T11" fmla="*/ 7 h 275"/>
                <a:gd name="T12" fmla="*/ 969 w 1444"/>
                <a:gd name="T13" fmla="*/ 0 h 275"/>
                <a:gd name="T14" fmla="*/ 905 w 1444"/>
                <a:gd name="T15" fmla="*/ 53 h 275"/>
                <a:gd name="T16" fmla="*/ 561 w 1444"/>
                <a:gd name="T17" fmla="*/ 123 h 275"/>
                <a:gd name="T18" fmla="*/ 0 w 1444"/>
                <a:gd name="T19" fmla="*/ 207 h 275"/>
                <a:gd name="T20" fmla="*/ 2 w 1444"/>
                <a:gd name="T21" fmla="*/ 216 h 275"/>
                <a:gd name="T22" fmla="*/ 890 w 1444"/>
                <a:gd name="T23" fmla="*/ 129 h 275"/>
                <a:gd name="T24" fmla="*/ 1040 w 1444"/>
                <a:gd name="T25" fmla="*/ 129 h 275"/>
                <a:gd name="T26" fmla="*/ 1083 w 1444"/>
                <a:gd name="T27" fmla="*/ 275 h 275"/>
                <a:gd name="T28" fmla="*/ 1092 w 1444"/>
                <a:gd name="T29" fmla="*/ 275 h 275"/>
                <a:gd name="T30" fmla="*/ 1052 w 1444"/>
                <a:gd name="T31" fmla="*/ 129 h 275"/>
                <a:gd name="T32" fmla="*/ 1444 w 1444"/>
                <a:gd name="T33" fmla="*/ 28 h 275"/>
                <a:gd name="T34" fmla="*/ 890 w 1444"/>
                <a:gd name="T35" fmla="*/ 119 h 275"/>
                <a:gd name="T36" fmla="*/ 589 w 1444"/>
                <a:gd name="T37" fmla="*/ 122 h 275"/>
                <a:gd name="T38" fmla="*/ 1002 w 1444"/>
                <a:gd name="T39" fmla="*/ 95 h 275"/>
                <a:gd name="T40" fmla="*/ 1032 w 1444"/>
                <a:gd name="T41" fmla="*/ 120 h 275"/>
                <a:gd name="T42" fmla="*/ 890 w 1444"/>
                <a:gd name="T43" fmla="*/ 11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4" h="275">
                  <a:moveTo>
                    <a:pt x="1444" y="28"/>
                  </a:moveTo>
                  <a:cubicBezTo>
                    <a:pt x="1438" y="21"/>
                    <a:pt x="1438" y="21"/>
                    <a:pt x="1438" y="21"/>
                  </a:cubicBezTo>
                  <a:cubicBezTo>
                    <a:pt x="1333" y="100"/>
                    <a:pt x="1207" y="117"/>
                    <a:pt x="1045" y="119"/>
                  </a:cubicBezTo>
                  <a:cubicBezTo>
                    <a:pt x="1034" y="107"/>
                    <a:pt x="1022" y="96"/>
                    <a:pt x="1008" y="87"/>
                  </a:cubicBezTo>
                  <a:cubicBezTo>
                    <a:pt x="981" y="70"/>
                    <a:pt x="951" y="60"/>
                    <a:pt x="918" y="55"/>
                  </a:cubicBezTo>
                  <a:cubicBezTo>
                    <a:pt x="975" y="7"/>
                    <a:pt x="975" y="7"/>
                    <a:pt x="975" y="7"/>
                  </a:cubicBezTo>
                  <a:cubicBezTo>
                    <a:pt x="969" y="0"/>
                    <a:pt x="969" y="0"/>
                    <a:pt x="969" y="0"/>
                  </a:cubicBezTo>
                  <a:cubicBezTo>
                    <a:pt x="905" y="53"/>
                    <a:pt x="905" y="53"/>
                    <a:pt x="905" y="53"/>
                  </a:cubicBezTo>
                  <a:cubicBezTo>
                    <a:pt x="757" y="37"/>
                    <a:pt x="574" y="117"/>
                    <a:pt x="561" y="123"/>
                  </a:cubicBezTo>
                  <a:cubicBezTo>
                    <a:pt x="397" y="132"/>
                    <a:pt x="212" y="153"/>
                    <a:pt x="0" y="207"/>
                  </a:cubicBezTo>
                  <a:cubicBezTo>
                    <a:pt x="2" y="216"/>
                    <a:pt x="2" y="216"/>
                    <a:pt x="2" y="216"/>
                  </a:cubicBezTo>
                  <a:cubicBezTo>
                    <a:pt x="371" y="123"/>
                    <a:pt x="659" y="126"/>
                    <a:pt x="890" y="129"/>
                  </a:cubicBezTo>
                  <a:cubicBezTo>
                    <a:pt x="943" y="129"/>
                    <a:pt x="993" y="130"/>
                    <a:pt x="1040" y="129"/>
                  </a:cubicBezTo>
                  <a:cubicBezTo>
                    <a:pt x="1068" y="164"/>
                    <a:pt x="1082" y="213"/>
                    <a:pt x="1083" y="275"/>
                  </a:cubicBezTo>
                  <a:cubicBezTo>
                    <a:pt x="1092" y="275"/>
                    <a:pt x="1092" y="275"/>
                    <a:pt x="1092" y="275"/>
                  </a:cubicBezTo>
                  <a:cubicBezTo>
                    <a:pt x="1092" y="214"/>
                    <a:pt x="1079" y="165"/>
                    <a:pt x="1052" y="129"/>
                  </a:cubicBezTo>
                  <a:cubicBezTo>
                    <a:pt x="1212" y="126"/>
                    <a:pt x="1338" y="108"/>
                    <a:pt x="1444" y="28"/>
                  </a:cubicBezTo>
                  <a:moveTo>
                    <a:pt x="890" y="119"/>
                  </a:moveTo>
                  <a:cubicBezTo>
                    <a:pt x="799" y="118"/>
                    <a:pt x="699" y="117"/>
                    <a:pt x="589" y="122"/>
                  </a:cubicBezTo>
                  <a:cubicBezTo>
                    <a:pt x="664" y="93"/>
                    <a:pt x="883" y="18"/>
                    <a:pt x="1002" y="95"/>
                  </a:cubicBezTo>
                  <a:cubicBezTo>
                    <a:pt x="1013" y="102"/>
                    <a:pt x="1023" y="110"/>
                    <a:pt x="1032" y="120"/>
                  </a:cubicBezTo>
                  <a:cubicBezTo>
                    <a:pt x="987" y="120"/>
                    <a:pt x="940" y="120"/>
                    <a:pt x="890" y="119"/>
                  </a:cubicBezTo>
                </a:path>
              </a:pathLst>
            </a:custGeom>
            <a:solidFill>
              <a:schemeClr val="accent2"/>
            </a:solidFill>
            <a:ln>
              <a:noFill/>
            </a:ln>
          </p:spPr>
          <p:txBody>
            <a:bodyPr vert="horz" wrap="square" lIns="91440" tIns="45720" rIns="91440" bIns="45720" numCol="1" anchor="t" anchorCtr="0" compatLnSpc="1"/>
            <a:lstStyle/>
            <a:p>
              <a:endParaRPr lang="vi-VN"/>
            </a:p>
          </p:txBody>
        </p:sp>
        <p:sp>
          <p:nvSpPr>
            <p:cNvPr id="24" name="Hình tự do 31"/>
            <p:cNvSpPr/>
            <p:nvPr/>
          </p:nvSpPr>
          <p:spPr bwMode="auto">
            <a:xfrm flipH="1">
              <a:off x="2806971" y="5393578"/>
              <a:ext cx="149225" cy="150813"/>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25" name="Hình tự do 32"/>
            <p:cNvSpPr/>
            <p:nvPr/>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6" name="Hình tự do 33"/>
            <p:cNvSpPr/>
            <p:nvPr/>
          </p:nvSpPr>
          <p:spPr bwMode="auto">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7" name="Hình tự do 34"/>
            <p:cNvSpPr/>
            <p:nvPr/>
          </p:nvSpPr>
          <p:spPr bwMode="auto">
            <a:xfrm flipH="1">
              <a:off x="690563" y="4988370"/>
              <a:ext cx="96838" cy="88900"/>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28" name="Hình tự do 73"/>
            <p:cNvSpPr/>
            <p:nvPr/>
          </p:nvSpPr>
          <p:spPr bwMode="auto">
            <a:xfrm flipH="1">
              <a:off x="3957638" y="5064570"/>
              <a:ext cx="161925" cy="160338"/>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29" name="Hình tự do 74"/>
            <p:cNvSpPr/>
            <p:nvPr/>
          </p:nvSpPr>
          <p:spPr bwMode="auto">
            <a:xfrm flipH="1">
              <a:off x="3616524" y="6129448"/>
              <a:ext cx="282179" cy="283379"/>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30" name="Hình tự do 75"/>
            <p:cNvSpPr/>
            <p:nvPr/>
          </p:nvSpPr>
          <p:spPr bwMode="auto">
            <a:xfrm flipH="1">
              <a:off x="4164013" y="6440932"/>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31" name="Dòng 76"/>
            <p:cNvSpPr>
              <a:spLocks noChangeShapeType="1"/>
            </p:cNvSpPr>
            <p:nvPr/>
          </p:nvSpPr>
          <p:spPr bwMode="auto">
            <a:xfrm>
              <a:off x="4164013" y="6440932"/>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32" name="Hình tự do 78"/>
            <p:cNvSpPr/>
            <p:nvPr/>
          </p:nvSpPr>
          <p:spPr bwMode="auto">
            <a:xfrm flipH="1">
              <a:off x="3670301" y="5452753"/>
              <a:ext cx="719138" cy="723900"/>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33" name="Hình tự do 79"/>
            <p:cNvSpPr/>
            <p:nvPr/>
          </p:nvSpPr>
          <p:spPr bwMode="auto">
            <a:xfrm flipH="1">
              <a:off x="3841751" y="5624203"/>
              <a:ext cx="376238" cy="38100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sp>
          <p:nvSpPr>
            <p:cNvPr id="34" name="Hình tự do 82"/>
            <p:cNvSpPr/>
            <p:nvPr/>
          </p:nvSpPr>
          <p:spPr bwMode="auto">
            <a:xfrm flipH="1">
              <a:off x="4379878" y="5958857"/>
              <a:ext cx="95250" cy="10477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35" name="Hình tự do 83"/>
            <p:cNvSpPr/>
            <p:nvPr/>
          </p:nvSpPr>
          <p:spPr bwMode="auto">
            <a:xfrm flipH="1">
              <a:off x="4529761" y="5694756"/>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36" name="Hình tự do 84"/>
            <p:cNvSpPr/>
            <p:nvPr/>
          </p:nvSpPr>
          <p:spPr bwMode="auto">
            <a:xfrm flipH="1">
              <a:off x="2731164" y="5297224"/>
              <a:ext cx="302060" cy="296022"/>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p:spPr>
          <p:txBody>
            <a:bodyPr vert="horz" wrap="square" lIns="91440" tIns="45720" rIns="91440" bIns="45720" numCol="1" anchor="t" anchorCtr="0" compatLnSpc="1"/>
            <a:lstStyle/>
            <a:p>
              <a:endParaRPr lang="vi-VN"/>
            </a:p>
          </p:txBody>
        </p:sp>
        <p:sp>
          <p:nvSpPr>
            <p:cNvPr id="37" name="Hình tự do 80"/>
            <p:cNvSpPr/>
            <p:nvPr/>
          </p:nvSpPr>
          <p:spPr bwMode="auto">
            <a:xfrm flipH="1" flipV="1">
              <a:off x="286013" y="4608615"/>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38" name="Hình bầu dục 37"/>
            <p:cNvSpPr/>
            <p:nvPr/>
          </p:nvSpPr>
          <p:spPr>
            <a:xfrm>
              <a:off x="458072" y="4674864"/>
              <a:ext cx="76937" cy="769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Hình bầu dục 38"/>
            <p:cNvSpPr/>
            <p:nvPr/>
          </p:nvSpPr>
          <p:spPr>
            <a:xfrm>
              <a:off x="533688" y="4191000"/>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Hình bầu dục 39"/>
            <p:cNvSpPr/>
            <p:nvPr/>
          </p:nvSpPr>
          <p:spPr>
            <a:xfrm>
              <a:off x="367000" y="4849812"/>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1" name="Nhóm 40"/>
            <p:cNvGrpSpPr/>
            <p:nvPr/>
          </p:nvGrpSpPr>
          <p:grpSpPr>
            <a:xfrm>
              <a:off x="803704" y="4858573"/>
              <a:ext cx="1154448" cy="1149586"/>
              <a:chOff x="4277517" y="3752400"/>
              <a:chExt cx="1154448" cy="1149586"/>
            </a:xfrm>
          </p:grpSpPr>
          <p:sp>
            <p:nvSpPr>
              <p:cNvPr id="42" name="Hình tự do 41"/>
              <p:cNvSpPr/>
              <p:nvPr/>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endParaRPr lang="vi-VN"/>
              </a:p>
            </p:txBody>
          </p:sp>
          <p:sp>
            <p:nvSpPr>
              <p:cNvPr id="43" name="Hình tự do 35"/>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44" name="Hình tự do 41"/>
              <p:cNvSpPr/>
              <p:nvPr/>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endParaRPr lang="vi-VN"/>
              </a:p>
            </p:txBody>
          </p:sp>
          <p:sp>
            <p:nvSpPr>
              <p:cNvPr id="45" name="Hình tự do 41"/>
              <p:cNvSpPr/>
              <p:nvPr/>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tx1"/>
              </a:solidFill>
              <a:ln>
                <a:noFill/>
              </a:ln>
            </p:spPr>
            <p:txBody>
              <a:bodyPr vert="horz" wrap="square" lIns="91440" tIns="45720" rIns="91440" bIns="45720" numCol="1" anchor="t" anchorCtr="0" compatLnSpc="1"/>
              <a:lstStyle/>
              <a:p>
                <a:endParaRPr lang="vi-VN"/>
              </a:p>
            </p:txBody>
          </p:sp>
          <p:sp>
            <p:nvSpPr>
              <p:cNvPr id="46" name="Hình tự do 42"/>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grpSp>
        <p:sp>
          <p:nvSpPr>
            <p:cNvPr id="47" name="Hình tự do 32"/>
            <p:cNvSpPr/>
            <p:nvPr/>
          </p:nvSpPr>
          <p:spPr bwMode="auto">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48" name="Hình tự do 80"/>
            <p:cNvSpPr/>
            <p:nvPr/>
          </p:nvSpPr>
          <p:spPr bwMode="auto">
            <a:xfrm flipH="1" flipV="1">
              <a:off x="2834217" y="5397258"/>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49" name="Hình tự do 80"/>
            <p:cNvSpPr/>
            <p:nvPr/>
          </p:nvSpPr>
          <p:spPr bwMode="auto">
            <a:xfrm flipH="1">
              <a:off x="4645868" y="5810013"/>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50" name="Hình tự do 84"/>
            <p:cNvSpPr/>
            <p:nvPr/>
          </p:nvSpPr>
          <p:spPr bwMode="auto">
            <a:xfrm flipH="1">
              <a:off x="3947595" y="5734073"/>
              <a:ext cx="164550" cy="16126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51" name="Hình tự do 84"/>
            <p:cNvSpPr/>
            <p:nvPr/>
          </p:nvSpPr>
          <p:spPr bwMode="auto">
            <a:xfrm flipH="1">
              <a:off x="4714364" y="5884605"/>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p:spPr>
          <p:txBody>
            <a:bodyPr vert="horz" wrap="square" lIns="91440" tIns="45720" rIns="91440" bIns="45720" numCol="1" anchor="t" anchorCtr="0" compatLnSpc="1"/>
            <a:lstStyle/>
            <a:p>
              <a:endParaRPr lang="vi-VN"/>
            </a:p>
          </p:txBody>
        </p:sp>
        <p:sp>
          <p:nvSpPr>
            <p:cNvPr id="52" name="Hình bầu dục 51"/>
            <p:cNvSpPr/>
            <p:nvPr/>
          </p:nvSpPr>
          <p:spPr>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3" name="Hình tự do 5"/>
            <p:cNvSpPr/>
            <p:nvPr/>
          </p:nvSpPr>
          <p:spPr bwMode="auto">
            <a:xfrm>
              <a:off x="9771061"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4" name="Dòng 6"/>
            <p:cNvSpPr>
              <a:spLocks noChangeShapeType="1"/>
            </p:cNvSpPr>
            <p:nvPr/>
          </p:nvSpPr>
          <p:spPr bwMode="auto">
            <a:xfrm flipH="1" flipV="1">
              <a:off x="9771061"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5" name="Hình tự do 7"/>
            <p:cNvSpPr/>
            <p:nvPr/>
          </p:nvSpPr>
          <p:spPr bwMode="auto">
            <a:xfrm rot="347535">
              <a:off x="9763724" y="5625565"/>
              <a:ext cx="1632875" cy="657409"/>
            </a:xfrm>
            <a:custGeom>
              <a:avLst/>
              <a:gdLst>
                <a:gd name="T0" fmla="*/ 0 w 594"/>
                <a:gd name="T1" fmla="*/ 251 h 255"/>
                <a:gd name="T2" fmla="*/ 592 w 594"/>
                <a:gd name="T3" fmla="*/ 0 h 255"/>
                <a:gd name="T4" fmla="*/ 594 w 594"/>
                <a:gd name="T5" fmla="*/ 4 h 255"/>
                <a:gd name="T6" fmla="*/ 2 w 594"/>
                <a:gd name="T7" fmla="*/ 255 h 255"/>
                <a:gd name="T8" fmla="*/ 0 w 594"/>
                <a:gd name="T9" fmla="*/ 251 h 255"/>
              </a:gdLst>
              <a:ahLst/>
              <a:cxnLst>
                <a:cxn ang="0">
                  <a:pos x="T0" y="T1"/>
                </a:cxn>
                <a:cxn ang="0">
                  <a:pos x="T2" y="T3"/>
                </a:cxn>
                <a:cxn ang="0">
                  <a:pos x="T4" y="T5"/>
                </a:cxn>
                <a:cxn ang="0">
                  <a:pos x="T6" y="T7"/>
                </a:cxn>
                <a:cxn ang="0">
                  <a:pos x="T8" y="T9"/>
                </a:cxn>
              </a:cxnLst>
              <a:rect l="0" t="0" r="r" b="b"/>
              <a:pathLst>
                <a:path w="594" h="255">
                  <a:moveTo>
                    <a:pt x="0" y="251"/>
                  </a:moveTo>
                  <a:cubicBezTo>
                    <a:pt x="141" y="201"/>
                    <a:pt x="442" y="91"/>
                    <a:pt x="592" y="0"/>
                  </a:cubicBezTo>
                  <a:cubicBezTo>
                    <a:pt x="594" y="4"/>
                    <a:pt x="594" y="4"/>
                    <a:pt x="594" y="4"/>
                  </a:cubicBezTo>
                  <a:cubicBezTo>
                    <a:pt x="445" y="95"/>
                    <a:pt x="143" y="205"/>
                    <a:pt x="2" y="255"/>
                  </a:cubicBezTo>
                  <a:cubicBezTo>
                    <a:pt x="0" y="251"/>
                    <a:pt x="0" y="251"/>
                    <a:pt x="0" y="251"/>
                  </a:cubicBezTo>
                </a:path>
              </a:pathLst>
            </a:custGeom>
            <a:solidFill>
              <a:srgbClr val="00A99D"/>
            </a:solidFill>
            <a:ln w="9525">
              <a:solidFill>
                <a:schemeClr val="accent2"/>
              </a:solidFill>
              <a:round/>
            </a:ln>
          </p:spPr>
          <p:txBody>
            <a:bodyPr vert="horz" wrap="square" lIns="91440" tIns="45720" rIns="91440" bIns="45720" numCol="1" anchor="t" anchorCtr="0" compatLnSpc="1"/>
            <a:lstStyle/>
            <a:p>
              <a:endParaRPr lang="vi-VN"/>
            </a:p>
          </p:txBody>
        </p:sp>
        <p:grpSp>
          <p:nvGrpSpPr>
            <p:cNvPr id="56" name="Nhóm 55"/>
            <p:cNvGrpSpPr/>
            <p:nvPr/>
          </p:nvGrpSpPr>
          <p:grpSpPr>
            <a:xfrm rot="806488" flipH="1">
              <a:off x="11377312" y="5452235"/>
              <a:ext cx="365582" cy="421970"/>
              <a:chOff x="1457010" y="1673260"/>
              <a:chExt cx="617538" cy="712788"/>
            </a:xfrm>
          </p:grpSpPr>
          <p:sp>
            <p:nvSpPr>
              <p:cNvPr id="57" name="Hình tự do 8"/>
              <p:cNvSpPr/>
              <p:nvPr/>
            </p:nvSpPr>
            <p:spPr bwMode="auto">
              <a:xfrm flipH="1">
                <a:off x="1457010" y="1673260"/>
                <a:ext cx="595313" cy="652463"/>
              </a:xfrm>
              <a:custGeom>
                <a:avLst/>
                <a:gdLst>
                  <a:gd name="T0" fmla="*/ 182 w 187"/>
                  <a:gd name="T1" fmla="*/ 130 h 204"/>
                  <a:gd name="T2" fmla="*/ 126 w 187"/>
                  <a:gd name="T3" fmla="*/ 88 h 204"/>
                  <a:gd name="T4" fmla="*/ 99 w 187"/>
                  <a:gd name="T5" fmla="*/ 29 h 204"/>
                  <a:gd name="T6" fmla="*/ 29 w 187"/>
                  <a:gd name="T7" fmla="*/ 166 h 204"/>
                  <a:gd name="T8" fmla="*/ 119 w 187"/>
                  <a:gd name="T9" fmla="*/ 198 h 204"/>
                  <a:gd name="T10" fmla="*/ 182 w 187"/>
                  <a:gd name="T11" fmla="*/ 130 h 204"/>
                </a:gdLst>
                <a:ahLst/>
                <a:cxnLst>
                  <a:cxn ang="0">
                    <a:pos x="T0" y="T1"/>
                  </a:cxn>
                  <a:cxn ang="0">
                    <a:pos x="T2" y="T3"/>
                  </a:cxn>
                  <a:cxn ang="0">
                    <a:pos x="T4" y="T5"/>
                  </a:cxn>
                  <a:cxn ang="0">
                    <a:pos x="T6" y="T7"/>
                  </a:cxn>
                  <a:cxn ang="0">
                    <a:pos x="T8" y="T9"/>
                  </a:cxn>
                  <a:cxn ang="0">
                    <a:pos x="T10" y="T11"/>
                  </a:cxn>
                </a:cxnLst>
                <a:rect l="0" t="0" r="r" b="b"/>
                <a:pathLst>
                  <a:path w="187" h="204">
                    <a:moveTo>
                      <a:pt x="182" y="130"/>
                    </a:moveTo>
                    <a:cubicBezTo>
                      <a:pt x="173" y="98"/>
                      <a:pt x="151" y="87"/>
                      <a:pt x="126" y="88"/>
                    </a:cubicBezTo>
                    <a:cubicBezTo>
                      <a:pt x="127" y="59"/>
                      <a:pt x="114" y="34"/>
                      <a:pt x="99" y="29"/>
                    </a:cubicBezTo>
                    <a:cubicBezTo>
                      <a:pt x="17" y="0"/>
                      <a:pt x="0" y="129"/>
                      <a:pt x="29" y="166"/>
                    </a:cubicBezTo>
                    <a:cubicBezTo>
                      <a:pt x="35" y="185"/>
                      <a:pt x="86" y="204"/>
                      <a:pt x="119" y="198"/>
                    </a:cubicBezTo>
                    <a:cubicBezTo>
                      <a:pt x="162" y="190"/>
                      <a:pt x="187" y="150"/>
                      <a:pt x="182" y="13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lvl="0"/>
                <a:endParaRPr lang="vi-VN"/>
              </a:p>
            </p:txBody>
          </p:sp>
          <p:sp>
            <p:nvSpPr>
              <p:cNvPr id="58" name="Hình tự do 9"/>
              <p:cNvSpPr/>
              <p:nvPr/>
            </p:nvSpPr>
            <p:spPr bwMode="auto">
              <a:xfrm flipH="1">
                <a:off x="1482410" y="1698660"/>
                <a:ext cx="592138" cy="687388"/>
              </a:xfrm>
              <a:custGeom>
                <a:avLst/>
                <a:gdLst>
                  <a:gd name="T0" fmla="*/ 178 w 186"/>
                  <a:gd name="T1" fmla="*/ 208 h 215"/>
                  <a:gd name="T2" fmla="*/ 53 w 186"/>
                  <a:gd name="T3" fmla="*/ 154 h 215"/>
                  <a:gd name="T4" fmla="*/ 102 w 186"/>
                  <a:gd name="T5" fmla="*/ 127 h 215"/>
                  <a:gd name="T6" fmla="*/ 153 w 186"/>
                  <a:gd name="T7" fmla="*/ 64 h 215"/>
                  <a:gd name="T8" fmla="*/ 40 w 186"/>
                  <a:gd name="T9" fmla="*/ 136 h 215"/>
                  <a:gd name="T10" fmla="*/ 50 w 186"/>
                  <a:gd name="T11" fmla="*/ 79 h 215"/>
                  <a:gd name="T12" fmla="*/ 32 w 186"/>
                  <a:gd name="T13" fmla="*/ 0 h 215"/>
                  <a:gd name="T14" fmla="*/ 28 w 186"/>
                  <a:gd name="T15" fmla="*/ 156 h 215"/>
                  <a:gd name="T16" fmla="*/ 28 w 186"/>
                  <a:gd name="T17" fmla="*/ 160 h 215"/>
                  <a:gd name="T18" fmla="*/ 31 w 186"/>
                  <a:gd name="T19" fmla="*/ 161 h 215"/>
                  <a:gd name="T20" fmla="*/ 98 w 186"/>
                  <a:gd name="T21" fmla="*/ 200 h 215"/>
                  <a:gd name="T22" fmla="*/ 178 w 186"/>
                  <a:gd name="T23" fmla="*/ 20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215">
                    <a:moveTo>
                      <a:pt x="178" y="208"/>
                    </a:moveTo>
                    <a:cubicBezTo>
                      <a:pt x="186" y="183"/>
                      <a:pt x="98" y="158"/>
                      <a:pt x="53" y="154"/>
                    </a:cubicBezTo>
                    <a:cubicBezTo>
                      <a:pt x="68" y="148"/>
                      <a:pt x="87" y="137"/>
                      <a:pt x="102" y="127"/>
                    </a:cubicBezTo>
                    <a:cubicBezTo>
                      <a:pt x="137" y="101"/>
                      <a:pt x="157" y="70"/>
                      <a:pt x="153" y="64"/>
                    </a:cubicBezTo>
                    <a:cubicBezTo>
                      <a:pt x="137" y="44"/>
                      <a:pt x="69" y="101"/>
                      <a:pt x="40" y="136"/>
                    </a:cubicBezTo>
                    <a:cubicBezTo>
                      <a:pt x="45" y="120"/>
                      <a:pt x="49" y="98"/>
                      <a:pt x="50" y="79"/>
                    </a:cubicBezTo>
                    <a:cubicBezTo>
                      <a:pt x="51" y="35"/>
                      <a:pt x="40" y="0"/>
                      <a:pt x="32" y="0"/>
                    </a:cubicBezTo>
                    <a:cubicBezTo>
                      <a:pt x="0" y="0"/>
                      <a:pt x="13" y="143"/>
                      <a:pt x="28" y="156"/>
                    </a:cubicBezTo>
                    <a:cubicBezTo>
                      <a:pt x="27" y="158"/>
                      <a:pt x="27" y="159"/>
                      <a:pt x="28" y="160"/>
                    </a:cubicBezTo>
                    <a:cubicBezTo>
                      <a:pt x="28" y="160"/>
                      <a:pt x="29" y="161"/>
                      <a:pt x="31" y="161"/>
                    </a:cubicBezTo>
                    <a:cubicBezTo>
                      <a:pt x="37" y="170"/>
                      <a:pt x="70" y="190"/>
                      <a:pt x="98" y="200"/>
                    </a:cubicBezTo>
                    <a:cubicBezTo>
                      <a:pt x="139" y="215"/>
                      <a:pt x="176" y="215"/>
                      <a:pt x="178" y="208"/>
                    </a:cubicBezTo>
                    <a:close/>
                  </a:path>
                </a:pathLst>
              </a:custGeom>
              <a:solidFill>
                <a:schemeClr val="accent1"/>
              </a:solidFill>
              <a:ln>
                <a:noFill/>
              </a:ln>
            </p:spPr>
            <p:txBody>
              <a:bodyPr vert="horz" wrap="square" lIns="91440" tIns="45720" rIns="91440" bIns="45720" numCol="1" anchor="t" anchorCtr="0" compatLnSpc="1"/>
              <a:lstStyle/>
              <a:p>
                <a:endParaRPr lang="vi-VN"/>
              </a:p>
            </p:txBody>
          </p:sp>
        </p:grpSp>
        <p:sp>
          <p:nvSpPr>
            <p:cNvPr id="59" name="Hình tự do 10"/>
            <p:cNvSpPr/>
            <p:nvPr/>
          </p:nvSpPr>
          <p:spPr bwMode="auto">
            <a:xfrm rot="1986842">
              <a:off x="10004233" y="5813019"/>
              <a:ext cx="502445" cy="552636"/>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1" fmla="*/ 9849 w 9849"/>
                <a:gd name="connsiteY0-2" fmla="*/ 9122 h 10251"/>
                <a:gd name="connsiteX1-3" fmla="*/ 1748 w 9849"/>
                <a:gd name="connsiteY1-4" fmla="*/ 7541 h 10251"/>
                <a:gd name="connsiteX2-5" fmla="*/ 3887 w 9849"/>
                <a:gd name="connsiteY2-6" fmla="*/ 283 h 10251"/>
                <a:gd name="connsiteX3-7" fmla="*/ 387 w 9849"/>
                <a:gd name="connsiteY3-8" fmla="*/ 8303 h 10251"/>
                <a:gd name="connsiteX4-9" fmla="*/ 257 w 9849"/>
                <a:gd name="connsiteY4-10" fmla="*/ 8419 h 10251"/>
                <a:gd name="connsiteX5-11" fmla="*/ 9849 w 9849"/>
                <a:gd name="connsiteY5-12" fmla="*/ 9122 h 10251"/>
                <a:gd name="connsiteX0-13" fmla="*/ 10000 w 10000"/>
                <a:gd name="connsiteY0-14" fmla="*/ 8899 h 10131"/>
                <a:gd name="connsiteX1-15" fmla="*/ 1775 w 10000"/>
                <a:gd name="connsiteY1-16" fmla="*/ 7356 h 10131"/>
                <a:gd name="connsiteX2-17" fmla="*/ 3947 w 10000"/>
                <a:gd name="connsiteY2-18" fmla="*/ 276 h 10131"/>
                <a:gd name="connsiteX3-19" fmla="*/ 393 w 10000"/>
                <a:gd name="connsiteY3-20" fmla="*/ 8100 h 10131"/>
                <a:gd name="connsiteX4-21" fmla="*/ 261 w 10000"/>
                <a:gd name="connsiteY4-22" fmla="*/ 8213 h 10131"/>
                <a:gd name="connsiteX5-23" fmla="*/ 10000 w 10000"/>
                <a:gd name="connsiteY5-24" fmla="*/ 8899 h 10131"/>
                <a:gd name="connsiteX0-25" fmla="*/ 10361 w 10361"/>
                <a:gd name="connsiteY0-26" fmla="*/ 8632 h 9864"/>
                <a:gd name="connsiteX1-27" fmla="*/ 2136 w 10361"/>
                <a:gd name="connsiteY1-28" fmla="*/ 7089 h 9864"/>
                <a:gd name="connsiteX2-29" fmla="*/ 4308 w 10361"/>
                <a:gd name="connsiteY2-30" fmla="*/ 9 h 9864"/>
                <a:gd name="connsiteX3-31" fmla="*/ 754 w 10361"/>
                <a:gd name="connsiteY3-32" fmla="*/ 7833 h 9864"/>
                <a:gd name="connsiteX4-33" fmla="*/ 622 w 10361"/>
                <a:gd name="connsiteY4-34" fmla="*/ 7946 h 9864"/>
                <a:gd name="connsiteX5-35" fmla="*/ 10361 w 10361"/>
                <a:gd name="connsiteY5-36" fmla="*/ 8632 h 9864"/>
                <a:gd name="connsiteX0-37" fmla="*/ 10000 w 10000"/>
                <a:gd name="connsiteY0-38" fmla="*/ 8749 h 9998"/>
                <a:gd name="connsiteX1-39" fmla="*/ 2062 w 10000"/>
                <a:gd name="connsiteY1-40" fmla="*/ 7185 h 9998"/>
                <a:gd name="connsiteX2-41" fmla="*/ 4158 w 10000"/>
                <a:gd name="connsiteY2-42" fmla="*/ 7 h 9998"/>
                <a:gd name="connsiteX3-43" fmla="*/ 728 w 10000"/>
                <a:gd name="connsiteY3-44" fmla="*/ 7939 h 9998"/>
                <a:gd name="connsiteX4-45" fmla="*/ 600 w 10000"/>
                <a:gd name="connsiteY4-46" fmla="*/ 8054 h 9998"/>
                <a:gd name="connsiteX5-47" fmla="*/ 10000 w 10000"/>
                <a:gd name="connsiteY5-48" fmla="*/ 8749 h 99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p:spPr>
          <p:txBody>
            <a:bodyPr vert="horz" wrap="square" lIns="91440" tIns="45720" rIns="91440" bIns="45720" numCol="1" anchor="t" anchorCtr="0" compatLnSpc="1"/>
            <a:lstStyle/>
            <a:p>
              <a:pPr lvl="0"/>
              <a:endParaRPr lang="vi-VN"/>
            </a:p>
          </p:txBody>
        </p:sp>
        <p:sp>
          <p:nvSpPr>
            <p:cNvPr id="60" name="Hình tự do 23"/>
            <p:cNvSpPr/>
            <p:nvPr/>
          </p:nvSpPr>
          <p:spPr bwMode="auto">
            <a:xfrm>
              <a:off x="9539526" y="5031266"/>
              <a:ext cx="344488" cy="34448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61" name="Hình tự do 24"/>
            <p:cNvSpPr/>
            <p:nvPr/>
          </p:nvSpPr>
          <p:spPr bwMode="auto">
            <a:xfrm>
              <a:off x="8429578" y="5854375"/>
              <a:ext cx="608927" cy="327464"/>
            </a:xfrm>
            <a:custGeom>
              <a:avLst/>
              <a:gdLst>
                <a:gd name="T0" fmla="*/ 6 w 240"/>
                <a:gd name="T1" fmla="*/ 29 h 137"/>
                <a:gd name="T2" fmla="*/ 197 w 240"/>
                <a:gd name="T3" fmla="*/ 129 h 137"/>
                <a:gd name="T4" fmla="*/ 6 w 240"/>
                <a:gd name="T5" fmla="*/ 29 h 137"/>
                <a:gd name="connsiteX0" fmla="*/ 5 w 8178"/>
                <a:gd name="connsiteY0" fmla="*/ 330 h 7745"/>
                <a:gd name="connsiteX1" fmla="*/ 7963 w 8178"/>
                <a:gd name="connsiteY1" fmla="*/ 7629 h 7745"/>
                <a:gd name="connsiteX2" fmla="*/ 5 w 8178"/>
                <a:gd name="connsiteY2" fmla="*/ 330 h 7745"/>
                <a:gd name="connsiteX0-1" fmla="*/ 0 w 10093"/>
                <a:gd name="connsiteY0-2" fmla="*/ 477 h 10050"/>
                <a:gd name="connsiteX1-3" fmla="*/ 9731 w 10093"/>
                <a:gd name="connsiteY1-4" fmla="*/ 9901 h 10050"/>
                <a:gd name="connsiteX2-5" fmla="*/ 0 w 10093"/>
                <a:gd name="connsiteY2-6" fmla="*/ 477 h 10050"/>
                <a:gd name="connsiteX0-7" fmla="*/ 0 w 9731"/>
                <a:gd name="connsiteY0-8" fmla="*/ 636 h 10209"/>
                <a:gd name="connsiteX1-9" fmla="*/ 9731 w 9731"/>
                <a:gd name="connsiteY1-10" fmla="*/ 10060 h 10209"/>
                <a:gd name="connsiteX2-11" fmla="*/ 0 w 9731"/>
                <a:gd name="connsiteY2-12" fmla="*/ 636 h 10209"/>
                <a:gd name="connsiteX0-13" fmla="*/ 0 w 10000"/>
                <a:gd name="connsiteY0-14" fmla="*/ 97 h 9475"/>
                <a:gd name="connsiteX1-15" fmla="*/ 10000 w 10000"/>
                <a:gd name="connsiteY1-16" fmla="*/ 9328 h 9475"/>
                <a:gd name="connsiteX2-17" fmla="*/ 0 w 10000"/>
                <a:gd name="connsiteY2-18" fmla="*/ 97 h 9475"/>
                <a:gd name="connsiteX0-19" fmla="*/ 0 w 10000"/>
                <a:gd name="connsiteY0-20" fmla="*/ 102 h 9940"/>
                <a:gd name="connsiteX1-21" fmla="*/ 10000 w 10000"/>
                <a:gd name="connsiteY1-22" fmla="*/ 9845 h 9940"/>
                <a:gd name="connsiteX2-23" fmla="*/ 0 w 10000"/>
                <a:gd name="connsiteY2-24" fmla="*/ 102 h 9940"/>
              </a:gdLst>
              <a:ahLst/>
              <a:cxnLst>
                <a:cxn ang="0">
                  <a:pos x="connsiteX0-1" y="connsiteY0-2"/>
                </a:cxn>
                <a:cxn ang="0">
                  <a:pos x="connsiteX1-3" y="connsiteY1-4"/>
                </a:cxn>
                <a:cxn ang="0">
                  <a:pos x="connsiteX2-5" y="connsiteY2-6"/>
                </a:cxn>
              </a:cxnLst>
              <a:rect l="l" t="t" r="r" b="b"/>
              <a:pathLst>
                <a:path w="10000" h="9940">
                  <a:moveTo>
                    <a:pt x="0" y="102"/>
                  </a:moveTo>
                  <a:cubicBezTo>
                    <a:pt x="1254" y="6563"/>
                    <a:pt x="7749" y="10625"/>
                    <a:pt x="10000" y="9845"/>
                  </a:cubicBezTo>
                  <a:cubicBezTo>
                    <a:pt x="8788" y="5251"/>
                    <a:pt x="2814" y="-864"/>
                    <a:pt x="0" y="102"/>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62" name="Hình tự do 25"/>
            <p:cNvSpPr/>
            <p:nvPr/>
          </p:nvSpPr>
          <p:spPr bwMode="auto">
            <a:xfrm>
              <a:off x="8718947" y="5377348"/>
              <a:ext cx="349680" cy="396781"/>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1" fmla="*/ 9851 w 10000"/>
                <a:gd name="connsiteY0-2" fmla="*/ 525 h 10154"/>
                <a:gd name="connsiteX1-3" fmla="*/ 297 w 10000"/>
                <a:gd name="connsiteY1-4" fmla="*/ 7280 h 10154"/>
                <a:gd name="connsiteX2-5" fmla="*/ 985 w 10000"/>
                <a:gd name="connsiteY2-6" fmla="*/ 7614 h 10154"/>
                <a:gd name="connsiteX3-7" fmla="*/ 5800 w 10000"/>
                <a:gd name="connsiteY3-8" fmla="*/ 9783 h 10154"/>
                <a:gd name="connsiteX4-9" fmla="*/ 1444 w 10000"/>
                <a:gd name="connsiteY4-10" fmla="*/ 7363 h 10154"/>
                <a:gd name="connsiteX5-11" fmla="*/ 9851 w 10000"/>
                <a:gd name="connsiteY5-12" fmla="*/ 525 h 10154"/>
                <a:gd name="connsiteX0-13" fmla="*/ 9851 w 9851"/>
                <a:gd name="connsiteY0-14" fmla="*/ 525 h 10154"/>
                <a:gd name="connsiteX1-15" fmla="*/ 297 w 9851"/>
                <a:gd name="connsiteY1-16" fmla="*/ 7280 h 10154"/>
                <a:gd name="connsiteX2-17" fmla="*/ 985 w 9851"/>
                <a:gd name="connsiteY2-18" fmla="*/ 7614 h 10154"/>
                <a:gd name="connsiteX3-19" fmla="*/ 5800 w 9851"/>
                <a:gd name="connsiteY3-20" fmla="*/ 9783 h 10154"/>
                <a:gd name="connsiteX4-21" fmla="*/ 1444 w 9851"/>
                <a:gd name="connsiteY4-22" fmla="*/ 7363 h 10154"/>
                <a:gd name="connsiteX5-23" fmla="*/ 9851 w 9851"/>
                <a:gd name="connsiteY5-24" fmla="*/ 525 h 10154"/>
                <a:gd name="connsiteX0-25" fmla="*/ 10000 w 10602"/>
                <a:gd name="connsiteY0-26" fmla="*/ 517 h 10000"/>
                <a:gd name="connsiteX1-27" fmla="*/ 301 w 10602"/>
                <a:gd name="connsiteY1-28" fmla="*/ 7170 h 10000"/>
                <a:gd name="connsiteX2-29" fmla="*/ 1000 w 10602"/>
                <a:gd name="connsiteY2-30" fmla="*/ 7499 h 10000"/>
                <a:gd name="connsiteX3-31" fmla="*/ 5888 w 10602"/>
                <a:gd name="connsiteY3-32" fmla="*/ 9635 h 10000"/>
                <a:gd name="connsiteX4-33" fmla="*/ 1466 w 10602"/>
                <a:gd name="connsiteY4-34" fmla="*/ 7251 h 10000"/>
                <a:gd name="connsiteX5-35" fmla="*/ 10000 w 10602"/>
                <a:gd name="connsiteY5-36" fmla="*/ 517 h 10000"/>
                <a:gd name="connsiteX0-37" fmla="*/ 10000 w 10118"/>
                <a:gd name="connsiteY0-38" fmla="*/ 1687 h 11170"/>
                <a:gd name="connsiteX1-39" fmla="*/ 301 w 10118"/>
                <a:gd name="connsiteY1-40" fmla="*/ 8340 h 11170"/>
                <a:gd name="connsiteX2-41" fmla="*/ 1000 w 10118"/>
                <a:gd name="connsiteY2-42" fmla="*/ 8669 h 11170"/>
                <a:gd name="connsiteX3-43" fmla="*/ 5888 w 10118"/>
                <a:gd name="connsiteY3-44" fmla="*/ 10805 h 11170"/>
                <a:gd name="connsiteX4-45" fmla="*/ 1466 w 10118"/>
                <a:gd name="connsiteY4-46" fmla="*/ 8421 h 11170"/>
                <a:gd name="connsiteX5-47" fmla="*/ 10000 w 10118"/>
                <a:gd name="connsiteY5-48" fmla="*/ 1687 h 11170"/>
                <a:gd name="connsiteX0-49" fmla="*/ 10000 w 10038"/>
                <a:gd name="connsiteY0-50" fmla="*/ 1102 h 10585"/>
                <a:gd name="connsiteX1-51" fmla="*/ 301 w 10038"/>
                <a:gd name="connsiteY1-52" fmla="*/ 7755 h 10585"/>
                <a:gd name="connsiteX2-53" fmla="*/ 1000 w 10038"/>
                <a:gd name="connsiteY2-54" fmla="*/ 8084 h 10585"/>
                <a:gd name="connsiteX3-55" fmla="*/ 5888 w 10038"/>
                <a:gd name="connsiteY3-56" fmla="*/ 10220 h 10585"/>
                <a:gd name="connsiteX4-57" fmla="*/ 1466 w 10038"/>
                <a:gd name="connsiteY4-58" fmla="*/ 7836 h 10585"/>
                <a:gd name="connsiteX5-59" fmla="*/ 10000 w 10038"/>
                <a:gd name="connsiteY5-60" fmla="*/ 1102 h 10585"/>
                <a:gd name="connsiteX0-61" fmla="*/ 10000 w 10602"/>
                <a:gd name="connsiteY0-62" fmla="*/ 740 h 10223"/>
                <a:gd name="connsiteX1-63" fmla="*/ 301 w 10602"/>
                <a:gd name="connsiteY1-64" fmla="*/ 7393 h 10223"/>
                <a:gd name="connsiteX2-65" fmla="*/ 1000 w 10602"/>
                <a:gd name="connsiteY2-66" fmla="*/ 7722 h 10223"/>
                <a:gd name="connsiteX3-67" fmla="*/ 5888 w 10602"/>
                <a:gd name="connsiteY3-68" fmla="*/ 9858 h 10223"/>
                <a:gd name="connsiteX4-69" fmla="*/ 1466 w 10602"/>
                <a:gd name="connsiteY4-70" fmla="*/ 7474 h 10223"/>
                <a:gd name="connsiteX5-71" fmla="*/ 10000 w 10602"/>
                <a:gd name="connsiteY5-72" fmla="*/ 740 h 10223"/>
                <a:gd name="connsiteX0-73" fmla="*/ 6852 w 7703"/>
                <a:gd name="connsiteY0-74" fmla="*/ 687 h 11041"/>
                <a:gd name="connsiteX1-75" fmla="*/ 301 w 7703"/>
                <a:gd name="connsiteY1-76" fmla="*/ 8211 h 11041"/>
                <a:gd name="connsiteX2-77" fmla="*/ 1000 w 7703"/>
                <a:gd name="connsiteY2-78" fmla="*/ 8540 h 11041"/>
                <a:gd name="connsiteX3-79" fmla="*/ 5888 w 7703"/>
                <a:gd name="connsiteY3-80" fmla="*/ 10676 h 11041"/>
                <a:gd name="connsiteX4-81" fmla="*/ 1466 w 7703"/>
                <a:gd name="connsiteY4-82" fmla="*/ 8292 h 11041"/>
                <a:gd name="connsiteX5-83" fmla="*/ 6852 w 7703"/>
                <a:gd name="connsiteY5-84" fmla="*/ 687 h 11041"/>
                <a:gd name="connsiteX0-85" fmla="*/ 8895 w 9440"/>
                <a:gd name="connsiteY0-86" fmla="*/ 189 h 9567"/>
                <a:gd name="connsiteX1-87" fmla="*/ 391 w 9440"/>
                <a:gd name="connsiteY1-88" fmla="*/ 7004 h 9567"/>
                <a:gd name="connsiteX2-89" fmla="*/ 1298 w 9440"/>
                <a:gd name="connsiteY2-90" fmla="*/ 7302 h 9567"/>
                <a:gd name="connsiteX3-91" fmla="*/ 7644 w 9440"/>
                <a:gd name="connsiteY3-92" fmla="*/ 9236 h 9567"/>
                <a:gd name="connsiteX4-93" fmla="*/ 1903 w 9440"/>
                <a:gd name="connsiteY4-94" fmla="*/ 7077 h 9567"/>
                <a:gd name="connsiteX5-95" fmla="*/ 8895 w 9440"/>
                <a:gd name="connsiteY5-96" fmla="*/ 189 h 9567"/>
                <a:gd name="connsiteX0-97" fmla="*/ 11246 w 11712"/>
                <a:gd name="connsiteY0-98" fmla="*/ 214 h 9356"/>
                <a:gd name="connsiteX1-99" fmla="*/ 414 w 11712"/>
                <a:gd name="connsiteY1-100" fmla="*/ 6677 h 9356"/>
                <a:gd name="connsiteX2-101" fmla="*/ 1375 w 11712"/>
                <a:gd name="connsiteY2-102" fmla="*/ 6988 h 9356"/>
                <a:gd name="connsiteX3-103" fmla="*/ 8097 w 11712"/>
                <a:gd name="connsiteY3-104" fmla="*/ 9010 h 9356"/>
                <a:gd name="connsiteX4-105" fmla="*/ 2016 w 11712"/>
                <a:gd name="connsiteY4-106" fmla="*/ 6753 h 9356"/>
                <a:gd name="connsiteX5-107" fmla="*/ 11246 w 11712"/>
                <a:gd name="connsiteY5-108" fmla="*/ 214 h 9356"/>
                <a:gd name="connsiteX0-109" fmla="*/ 9602 w 10000"/>
                <a:gd name="connsiteY0-110" fmla="*/ 514 h 10285"/>
                <a:gd name="connsiteX1-111" fmla="*/ 353 w 10000"/>
                <a:gd name="connsiteY1-112" fmla="*/ 7422 h 10285"/>
                <a:gd name="connsiteX2-113" fmla="*/ 1174 w 10000"/>
                <a:gd name="connsiteY2-114" fmla="*/ 7754 h 10285"/>
                <a:gd name="connsiteX3-115" fmla="*/ 6913 w 10000"/>
                <a:gd name="connsiteY3-116" fmla="*/ 9915 h 10285"/>
                <a:gd name="connsiteX4-117" fmla="*/ 1721 w 10000"/>
                <a:gd name="connsiteY4-118" fmla="*/ 7503 h 10285"/>
                <a:gd name="connsiteX5-119" fmla="*/ 9602 w 10000"/>
                <a:gd name="connsiteY5-120" fmla="*/ 514 h 102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63" name="Hình tự do 26"/>
            <p:cNvSpPr/>
            <p:nvPr/>
          </p:nvSpPr>
          <p:spPr bwMode="auto">
            <a:xfrm>
              <a:off x="10057214" y="5246797"/>
              <a:ext cx="198438" cy="198438"/>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64" name="Hình tự do 27"/>
            <p:cNvSpPr/>
            <p:nvPr/>
          </p:nvSpPr>
          <p:spPr bwMode="auto">
            <a:xfrm>
              <a:off x="10402328" y="6046412"/>
              <a:ext cx="193675" cy="198438"/>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grpSp>
          <p:nvGrpSpPr>
            <p:cNvPr id="65" name="Nhóm 64"/>
            <p:cNvGrpSpPr/>
            <p:nvPr/>
          </p:nvGrpSpPr>
          <p:grpSpPr>
            <a:xfrm flipH="1">
              <a:off x="11113409" y="5783561"/>
              <a:ext cx="325521" cy="364355"/>
              <a:chOff x="2114915" y="2460535"/>
              <a:chExt cx="452438" cy="506413"/>
            </a:xfrm>
          </p:grpSpPr>
          <p:sp>
            <p:nvSpPr>
              <p:cNvPr id="66" name="Hình tự do 28"/>
              <p:cNvSpPr/>
              <p:nvPr/>
            </p:nvSpPr>
            <p:spPr bwMode="auto">
              <a:xfrm flipH="1">
                <a:off x="2114915" y="2512923"/>
                <a:ext cx="430213" cy="450850"/>
              </a:xfrm>
              <a:custGeom>
                <a:avLst/>
                <a:gdLst>
                  <a:gd name="T0" fmla="*/ 19 w 135"/>
                  <a:gd name="T1" fmla="*/ 32 h 141"/>
                  <a:gd name="T2" fmla="*/ 9 w 135"/>
                  <a:gd name="T3" fmla="*/ 100 h 141"/>
                  <a:gd name="T4" fmla="*/ 66 w 135"/>
                  <a:gd name="T5" fmla="*/ 135 h 141"/>
                  <a:gd name="T6" fmla="*/ 88 w 135"/>
                  <a:gd name="T7" fmla="*/ 90 h 141"/>
                  <a:gd name="T8" fmla="*/ 126 w 135"/>
                  <a:gd name="T9" fmla="*/ 63 h 141"/>
                  <a:gd name="T10" fmla="*/ 19 w 135"/>
                  <a:gd name="T11" fmla="*/ 32 h 141"/>
                </a:gdLst>
                <a:ahLst/>
                <a:cxnLst>
                  <a:cxn ang="0">
                    <a:pos x="T0" y="T1"/>
                  </a:cxn>
                  <a:cxn ang="0">
                    <a:pos x="T2" y="T3"/>
                  </a:cxn>
                  <a:cxn ang="0">
                    <a:pos x="T4" y="T5"/>
                  </a:cxn>
                  <a:cxn ang="0">
                    <a:pos x="T6" y="T7"/>
                  </a:cxn>
                  <a:cxn ang="0">
                    <a:pos x="T8" y="T9"/>
                  </a:cxn>
                  <a:cxn ang="0">
                    <a:pos x="T10" y="T11"/>
                  </a:cxn>
                </a:cxnLst>
                <a:rect l="0" t="0" r="r" b="b"/>
                <a:pathLst>
                  <a:path w="135" h="141">
                    <a:moveTo>
                      <a:pt x="19" y="32"/>
                    </a:moveTo>
                    <a:cubicBezTo>
                      <a:pt x="7" y="39"/>
                      <a:pt x="0" y="77"/>
                      <a:pt x="9" y="100"/>
                    </a:cubicBezTo>
                    <a:cubicBezTo>
                      <a:pt x="21" y="129"/>
                      <a:pt x="53" y="141"/>
                      <a:pt x="66" y="135"/>
                    </a:cubicBezTo>
                    <a:cubicBezTo>
                      <a:pt x="87" y="124"/>
                      <a:pt x="92" y="107"/>
                      <a:pt x="88" y="90"/>
                    </a:cubicBezTo>
                    <a:cubicBezTo>
                      <a:pt x="109" y="86"/>
                      <a:pt x="124" y="73"/>
                      <a:pt x="126" y="63"/>
                    </a:cubicBezTo>
                    <a:cubicBezTo>
                      <a:pt x="135" y="0"/>
                      <a:pt x="42" y="7"/>
                      <a:pt x="19" y="3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67" name="Hình tự do 29"/>
              <p:cNvSpPr/>
              <p:nvPr/>
            </p:nvSpPr>
            <p:spPr bwMode="auto">
              <a:xfrm flipH="1">
                <a:off x="2124440" y="2460535"/>
                <a:ext cx="442913" cy="506413"/>
              </a:xfrm>
              <a:custGeom>
                <a:avLst/>
                <a:gdLst>
                  <a:gd name="T0" fmla="*/ 85 w 139"/>
                  <a:gd name="T1" fmla="*/ 46 h 158"/>
                  <a:gd name="T2" fmla="*/ 138 w 139"/>
                  <a:gd name="T3" fmla="*/ 23 h 158"/>
                  <a:gd name="T4" fmla="*/ 27 w 139"/>
                  <a:gd name="T5" fmla="*/ 42 h 158"/>
                  <a:gd name="T6" fmla="*/ 24 w 139"/>
                  <a:gd name="T7" fmla="*/ 42 h 158"/>
                  <a:gd name="T8" fmla="*/ 24 w 139"/>
                  <a:gd name="T9" fmla="*/ 45 h 158"/>
                  <a:gd name="T10" fmla="*/ 5 w 139"/>
                  <a:gd name="T11" fmla="*/ 98 h 158"/>
                  <a:gd name="T12" fmla="*/ 11 w 139"/>
                  <a:gd name="T13" fmla="*/ 155 h 158"/>
                  <a:gd name="T14" fmla="*/ 32 w 139"/>
                  <a:gd name="T15" fmla="*/ 60 h 158"/>
                  <a:gd name="T16" fmla="*/ 58 w 139"/>
                  <a:gd name="T17" fmla="*/ 90 h 158"/>
                  <a:gd name="T18" fmla="*/ 109 w 139"/>
                  <a:gd name="T19" fmla="*/ 117 h 158"/>
                  <a:gd name="T20" fmla="*/ 43 w 139"/>
                  <a:gd name="T21" fmla="*/ 48 h 158"/>
                  <a:gd name="T22" fmla="*/ 85 w 139"/>
                  <a:gd name="T23"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58">
                    <a:moveTo>
                      <a:pt x="85" y="46"/>
                    </a:moveTo>
                    <a:cubicBezTo>
                      <a:pt x="115" y="41"/>
                      <a:pt x="139" y="28"/>
                      <a:pt x="138" y="23"/>
                    </a:cubicBezTo>
                    <a:cubicBezTo>
                      <a:pt x="133" y="0"/>
                      <a:pt x="34" y="29"/>
                      <a:pt x="27" y="42"/>
                    </a:cubicBezTo>
                    <a:cubicBezTo>
                      <a:pt x="25" y="42"/>
                      <a:pt x="25" y="42"/>
                      <a:pt x="24" y="42"/>
                    </a:cubicBezTo>
                    <a:cubicBezTo>
                      <a:pt x="24" y="43"/>
                      <a:pt x="24" y="44"/>
                      <a:pt x="24" y="45"/>
                    </a:cubicBezTo>
                    <a:cubicBezTo>
                      <a:pt x="18" y="51"/>
                      <a:pt x="8" y="77"/>
                      <a:pt x="5" y="98"/>
                    </a:cubicBezTo>
                    <a:cubicBezTo>
                      <a:pt x="0" y="129"/>
                      <a:pt x="6" y="155"/>
                      <a:pt x="11" y="155"/>
                    </a:cubicBezTo>
                    <a:cubicBezTo>
                      <a:pt x="30" y="158"/>
                      <a:pt x="35" y="91"/>
                      <a:pt x="32" y="60"/>
                    </a:cubicBezTo>
                    <a:cubicBezTo>
                      <a:pt x="38" y="69"/>
                      <a:pt x="48" y="81"/>
                      <a:pt x="58" y="90"/>
                    </a:cubicBezTo>
                    <a:cubicBezTo>
                      <a:pt x="81" y="111"/>
                      <a:pt x="106" y="121"/>
                      <a:pt x="109" y="117"/>
                    </a:cubicBezTo>
                    <a:cubicBezTo>
                      <a:pt x="121" y="103"/>
                      <a:pt x="72" y="63"/>
                      <a:pt x="43" y="48"/>
                    </a:cubicBezTo>
                    <a:cubicBezTo>
                      <a:pt x="55" y="49"/>
                      <a:pt x="71" y="49"/>
                      <a:pt x="85" y="46"/>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grpSp>
        <p:sp>
          <p:nvSpPr>
            <p:cNvPr id="68" name="Hình tự do 30"/>
            <p:cNvSpPr>
              <a:spLocks noEditPoints="1"/>
            </p:cNvSpPr>
            <p:nvPr/>
          </p:nvSpPr>
          <p:spPr bwMode="auto">
            <a:xfrm>
              <a:off x="6170612" y="5482877"/>
              <a:ext cx="4602163" cy="879475"/>
            </a:xfrm>
            <a:custGeom>
              <a:avLst/>
              <a:gdLst>
                <a:gd name="T0" fmla="*/ 1444 w 1444"/>
                <a:gd name="T1" fmla="*/ 28 h 275"/>
                <a:gd name="T2" fmla="*/ 1438 w 1444"/>
                <a:gd name="T3" fmla="*/ 21 h 275"/>
                <a:gd name="T4" fmla="*/ 1045 w 1444"/>
                <a:gd name="T5" fmla="*/ 119 h 275"/>
                <a:gd name="T6" fmla="*/ 1008 w 1444"/>
                <a:gd name="T7" fmla="*/ 87 h 275"/>
                <a:gd name="T8" fmla="*/ 918 w 1444"/>
                <a:gd name="T9" fmla="*/ 55 h 275"/>
                <a:gd name="T10" fmla="*/ 975 w 1444"/>
                <a:gd name="T11" fmla="*/ 7 h 275"/>
                <a:gd name="T12" fmla="*/ 969 w 1444"/>
                <a:gd name="T13" fmla="*/ 0 h 275"/>
                <a:gd name="T14" fmla="*/ 905 w 1444"/>
                <a:gd name="T15" fmla="*/ 53 h 275"/>
                <a:gd name="T16" fmla="*/ 561 w 1444"/>
                <a:gd name="T17" fmla="*/ 123 h 275"/>
                <a:gd name="T18" fmla="*/ 0 w 1444"/>
                <a:gd name="T19" fmla="*/ 207 h 275"/>
                <a:gd name="T20" fmla="*/ 2 w 1444"/>
                <a:gd name="T21" fmla="*/ 216 h 275"/>
                <a:gd name="T22" fmla="*/ 890 w 1444"/>
                <a:gd name="T23" fmla="*/ 129 h 275"/>
                <a:gd name="T24" fmla="*/ 1040 w 1444"/>
                <a:gd name="T25" fmla="*/ 129 h 275"/>
                <a:gd name="T26" fmla="*/ 1083 w 1444"/>
                <a:gd name="T27" fmla="*/ 275 h 275"/>
                <a:gd name="T28" fmla="*/ 1092 w 1444"/>
                <a:gd name="T29" fmla="*/ 275 h 275"/>
                <a:gd name="T30" fmla="*/ 1052 w 1444"/>
                <a:gd name="T31" fmla="*/ 129 h 275"/>
                <a:gd name="T32" fmla="*/ 1444 w 1444"/>
                <a:gd name="T33" fmla="*/ 28 h 275"/>
                <a:gd name="T34" fmla="*/ 890 w 1444"/>
                <a:gd name="T35" fmla="*/ 119 h 275"/>
                <a:gd name="T36" fmla="*/ 589 w 1444"/>
                <a:gd name="T37" fmla="*/ 122 h 275"/>
                <a:gd name="T38" fmla="*/ 1002 w 1444"/>
                <a:gd name="T39" fmla="*/ 95 h 275"/>
                <a:gd name="T40" fmla="*/ 1032 w 1444"/>
                <a:gd name="T41" fmla="*/ 120 h 275"/>
                <a:gd name="T42" fmla="*/ 890 w 1444"/>
                <a:gd name="T43" fmla="*/ 11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4" h="275">
                  <a:moveTo>
                    <a:pt x="1444" y="28"/>
                  </a:moveTo>
                  <a:cubicBezTo>
                    <a:pt x="1438" y="21"/>
                    <a:pt x="1438" y="21"/>
                    <a:pt x="1438" y="21"/>
                  </a:cubicBezTo>
                  <a:cubicBezTo>
                    <a:pt x="1333" y="100"/>
                    <a:pt x="1207" y="117"/>
                    <a:pt x="1045" y="119"/>
                  </a:cubicBezTo>
                  <a:cubicBezTo>
                    <a:pt x="1034" y="107"/>
                    <a:pt x="1022" y="96"/>
                    <a:pt x="1008" y="87"/>
                  </a:cubicBezTo>
                  <a:cubicBezTo>
                    <a:pt x="981" y="70"/>
                    <a:pt x="951" y="60"/>
                    <a:pt x="918" y="55"/>
                  </a:cubicBezTo>
                  <a:cubicBezTo>
                    <a:pt x="975" y="7"/>
                    <a:pt x="975" y="7"/>
                    <a:pt x="975" y="7"/>
                  </a:cubicBezTo>
                  <a:cubicBezTo>
                    <a:pt x="969" y="0"/>
                    <a:pt x="969" y="0"/>
                    <a:pt x="969" y="0"/>
                  </a:cubicBezTo>
                  <a:cubicBezTo>
                    <a:pt x="905" y="53"/>
                    <a:pt x="905" y="53"/>
                    <a:pt x="905" y="53"/>
                  </a:cubicBezTo>
                  <a:cubicBezTo>
                    <a:pt x="757" y="37"/>
                    <a:pt x="574" y="117"/>
                    <a:pt x="561" y="123"/>
                  </a:cubicBezTo>
                  <a:cubicBezTo>
                    <a:pt x="397" y="132"/>
                    <a:pt x="212" y="153"/>
                    <a:pt x="0" y="207"/>
                  </a:cubicBezTo>
                  <a:cubicBezTo>
                    <a:pt x="2" y="216"/>
                    <a:pt x="2" y="216"/>
                    <a:pt x="2" y="216"/>
                  </a:cubicBezTo>
                  <a:cubicBezTo>
                    <a:pt x="371" y="123"/>
                    <a:pt x="659" y="126"/>
                    <a:pt x="890" y="129"/>
                  </a:cubicBezTo>
                  <a:cubicBezTo>
                    <a:pt x="943" y="129"/>
                    <a:pt x="993" y="130"/>
                    <a:pt x="1040" y="129"/>
                  </a:cubicBezTo>
                  <a:cubicBezTo>
                    <a:pt x="1068" y="164"/>
                    <a:pt x="1082" y="213"/>
                    <a:pt x="1083" y="275"/>
                  </a:cubicBezTo>
                  <a:cubicBezTo>
                    <a:pt x="1092" y="275"/>
                    <a:pt x="1092" y="275"/>
                    <a:pt x="1092" y="275"/>
                  </a:cubicBezTo>
                  <a:cubicBezTo>
                    <a:pt x="1092" y="214"/>
                    <a:pt x="1079" y="165"/>
                    <a:pt x="1052" y="129"/>
                  </a:cubicBezTo>
                  <a:cubicBezTo>
                    <a:pt x="1212" y="126"/>
                    <a:pt x="1338" y="108"/>
                    <a:pt x="1444" y="28"/>
                  </a:cubicBezTo>
                  <a:moveTo>
                    <a:pt x="890" y="119"/>
                  </a:moveTo>
                  <a:cubicBezTo>
                    <a:pt x="799" y="118"/>
                    <a:pt x="699" y="117"/>
                    <a:pt x="589" y="122"/>
                  </a:cubicBezTo>
                  <a:cubicBezTo>
                    <a:pt x="664" y="93"/>
                    <a:pt x="883" y="18"/>
                    <a:pt x="1002" y="95"/>
                  </a:cubicBezTo>
                  <a:cubicBezTo>
                    <a:pt x="1013" y="102"/>
                    <a:pt x="1023" y="110"/>
                    <a:pt x="1032" y="120"/>
                  </a:cubicBezTo>
                  <a:cubicBezTo>
                    <a:pt x="987" y="120"/>
                    <a:pt x="940" y="120"/>
                    <a:pt x="890" y="119"/>
                  </a:cubicBezTo>
                </a:path>
              </a:pathLst>
            </a:custGeom>
            <a:solidFill>
              <a:schemeClr val="accent2"/>
            </a:solidFill>
            <a:ln>
              <a:noFill/>
            </a:ln>
          </p:spPr>
          <p:txBody>
            <a:bodyPr vert="horz" wrap="square" lIns="91440" tIns="45720" rIns="91440" bIns="45720" numCol="1" anchor="t" anchorCtr="0" compatLnSpc="1"/>
            <a:lstStyle/>
            <a:p>
              <a:endParaRPr lang="vi-VN"/>
            </a:p>
          </p:txBody>
        </p:sp>
        <p:sp>
          <p:nvSpPr>
            <p:cNvPr id="69" name="Hình tự do 31"/>
            <p:cNvSpPr/>
            <p:nvPr/>
          </p:nvSpPr>
          <p:spPr bwMode="auto">
            <a:xfrm>
              <a:off x="9232628" y="5393578"/>
              <a:ext cx="149225" cy="150813"/>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70" name="Hình tự do 32"/>
            <p:cNvSpPr/>
            <p:nvPr/>
          </p:nvSpPr>
          <p:spPr bwMode="auto">
            <a:xfrm>
              <a:off x="9245597"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1" name="Hình tự do 33"/>
            <p:cNvSpPr/>
            <p:nvPr/>
          </p:nvSpPr>
          <p:spPr bwMode="auto">
            <a:xfrm>
              <a:off x="9411047"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2" name="Hình tự do 34"/>
            <p:cNvSpPr/>
            <p:nvPr/>
          </p:nvSpPr>
          <p:spPr bwMode="auto">
            <a:xfrm>
              <a:off x="11401423" y="4988370"/>
              <a:ext cx="96838" cy="88900"/>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73" name="Hình tự do 73"/>
            <p:cNvSpPr/>
            <p:nvPr/>
          </p:nvSpPr>
          <p:spPr bwMode="auto">
            <a:xfrm>
              <a:off x="8069261" y="5064570"/>
              <a:ext cx="161925" cy="160338"/>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74" name="Hình tự do 74"/>
            <p:cNvSpPr/>
            <p:nvPr/>
          </p:nvSpPr>
          <p:spPr bwMode="auto">
            <a:xfrm>
              <a:off x="8290121" y="6129448"/>
              <a:ext cx="282179" cy="283379"/>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75" name="Hình tự do 75"/>
            <p:cNvSpPr/>
            <p:nvPr/>
          </p:nvSpPr>
          <p:spPr bwMode="auto">
            <a:xfrm>
              <a:off x="8012111" y="6440932"/>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6" name="Dòng 76"/>
            <p:cNvSpPr>
              <a:spLocks noChangeShapeType="1"/>
            </p:cNvSpPr>
            <p:nvPr/>
          </p:nvSpPr>
          <p:spPr bwMode="auto">
            <a:xfrm flipH="1">
              <a:off x="8012111" y="6440932"/>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7" name="Hình tự do 78"/>
            <p:cNvSpPr/>
            <p:nvPr/>
          </p:nvSpPr>
          <p:spPr bwMode="auto">
            <a:xfrm>
              <a:off x="7799385" y="5452753"/>
              <a:ext cx="719138" cy="723900"/>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78" name="Hình tự do 79"/>
            <p:cNvSpPr/>
            <p:nvPr/>
          </p:nvSpPr>
          <p:spPr bwMode="auto">
            <a:xfrm>
              <a:off x="7970835" y="5624203"/>
              <a:ext cx="376238" cy="38100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sp>
          <p:nvSpPr>
            <p:cNvPr id="79" name="Hình tự do 82"/>
            <p:cNvSpPr/>
            <p:nvPr/>
          </p:nvSpPr>
          <p:spPr bwMode="auto">
            <a:xfrm>
              <a:off x="7713696" y="5958857"/>
              <a:ext cx="95250" cy="10477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80" name="Hình tự do 83"/>
            <p:cNvSpPr/>
            <p:nvPr/>
          </p:nvSpPr>
          <p:spPr bwMode="auto">
            <a:xfrm>
              <a:off x="7183961" y="5694756"/>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81" name="Hình tự do 84"/>
            <p:cNvSpPr/>
            <p:nvPr/>
          </p:nvSpPr>
          <p:spPr bwMode="auto">
            <a:xfrm>
              <a:off x="9155600" y="5297224"/>
              <a:ext cx="302060" cy="296022"/>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p:spPr>
          <p:txBody>
            <a:bodyPr vert="horz" wrap="square" lIns="91440" tIns="45720" rIns="91440" bIns="45720" numCol="1" anchor="t" anchorCtr="0" compatLnSpc="1"/>
            <a:lstStyle/>
            <a:p>
              <a:endParaRPr lang="vi-VN"/>
            </a:p>
          </p:txBody>
        </p:sp>
        <p:sp>
          <p:nvSpPr>
            <p:cNvPr id="82" name="Hình tự do 80"/>
            <p:cNvSpPr/>
            <p:nvPr/>
          </p:nvSpPr>
          <p:spPr bwMode="auto">
            <a:xfrm flipV="1">
              <a:off x="11806856" y="4608615"/>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83" name="Hình bầu dục 82"/>
            <p:cNvSpPr/>
            <p:nvPr/>
          </p:nvSpPr>
          <p:spPr>
            <a:xfrm flipH="1">
              <a:off x="11653815" y="4674864"/>
              <a:ext cx="76937" cy="769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4" name="Hình bầu dục 83"/>
            <p:cNvSpPr/>
            <p:nvPr/>
          </p:nvSpPr>
          <p:spPr>
            <a:xfrm flipH="1">
              <a:off x="11618560" y="4191000"/>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5" name="Hình bầu dục 84"/>
            <p:cNvSpPr/>
            <p:nvPr/>
          </p:nvSpPr>
          <p:spPr>
            <a:xfrm flipH="1">
              <a:off x="11785248" y="4849812"/>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6" name="Nhóm 85"/>
            <p:cNvGrpSpPr/>
            <p:nvPr/>
          </p:nvGrpSpPr>
          <p:grpSpPr>
            <a:xfrm flipH="1">
              <a:off x="10230672" y="4858573"/>
              <a:ext cx="1154448" cy="1149586"/>
              <a:chOff x="4277517" y="3752400"/>
              <a:chExt cx="1154448" cy="1149586"/>
            </a:xfrm>
          </p:grpSpPr>
          <p:sp>
            <p:nvSpPr>
              <p:cNvPr id="87" name="Hình tự do 86"/>
              <p:cNvSpPr/>
              <p:nvPr/>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endParaRPr lang="vi-VN"/>
              </a:p>
            </p:txBody>
          </p:sp>
          <p:sp>
            <p:nvSpPr>
              <p:cNvPr id="88" name="Hình tự do 35"/>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89" name="Hình tự do 41"/>
              <p:cNvSpPr/>
              <p:nvPr/>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endParaRPr lang="vi-VN"/>
              </a:p>
            </p:txBody>
          </p:sp>
          <p:sp>
            <p:nvSpPr>
              <p:cNvPr id="90" name="Hình tự do 41"/>
              <p:cNvSpPr/>
              <p:nvPr/>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tx1"/>
              </a:solidFill>
              <a:ln>
                <a:noFill/>
              </a:ln>
            </p:spPr>
            <p:txBody>
              <a:bodyPr vert="horz" wrap="square" lIns="91440" tIns="45720" rIns="91440" bIns="45720" numCol="1" anchor="t" anchorCtr="0" compatLnSpc="1"/>
              <a:lstStyle/>
              <a:p>
                <a:endParaRPr lang="vi-VN"/>
              </a:p>
            </p:txBody>
          </p:sp>
          <p:sp>
            <p:nvSpPr>
              <p:cNvPr id="91" name="Hình tự do 42"/>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grpSp>
        <p:sp>
          <p:nvSpPr>
            <p:cNvPr id="92" name="Hình tự do 32"/>
            <p:cNvSpPr/>
            <p:nvPr/>
          </p:nvSpPr>
          <p:spPr bwMode="auto">
            <a:xfrm>
              <a:off x="9499406"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93" name="Hình tự do 80"/>
            <p:cNvSpPr/>
            <p:nvPr/>
          </p:nvSpPr>
          <p:spPr bwMode="auto">
            <a:xfrm flipV="1">
              <a:off x="9258652" y="5397258"/>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94" name="Hình tự do 80"/>
            <p:cNvSpPr/>
            <p:nvPr/>
          </p:nvSpPr>
          <p:spPr bwMode="auto">
            <a:xfrm>
              <a:off x="7300068" y="5810013"/>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95" name="Hình tự do 84"/>
            <p:cNvSpPr/>
            <p:nvPr/>
          </p:nvSpPr>
          <p:spPr bwMode="auto">
            <a:xfrm>
              <a:off x="8076679" y="5734073"/>
              <a:ext cx="164550" cy="16126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96" name="Hình tự do 84"/>
            <p:cNvSpPr/>
            <p:nvPr/>
          </p:nvSpPr>
          <p:spPr bwMode="auto">
            <a:xfrm>
              <a:off x="7368564" y="5884605"/>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p:spPr>
          <p:txBody>
            <a:bodyPr vert="horz" wrap="square" lIns="91440" tIns="45720" rIns="91440" bIns="45720" numCol="1" anchor="t" anchorCtr="0" compatLnSpc="1"/>
            <a:lstStyle/>
            <a:p>
              <a:endParaRPr lang="vi-VN"/>
            </a:p>
          </p:txBody>
        </p:sp>
        <p:sp>
          <p:nvSpPr>
            <p:cNvPr id="97" name="Hình bầu dục 96"/>
            <p:cNvSpPr/>
            <p:nvPr/>
          </p:nvSpPr>
          <p:spPr>
            <a:xfrm flipH="1">
              <a:off x="9615485"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98" name="Nhóm 97"/>
            <p:cNvGrpSpPr/>
            <p:nvPr/>
          </p:nvGrpSpPr>
          <p:grpSpPr>
            <a:xfrm>
              <a:off x="4803790" y="5319186"/>
              <a:ext cx="2690707" cy="1385231"/>
              <a:chOff x="5184534" y="1125344"/>
              <a:chExt cx="2690707" cy="1385231"/>
            </a:xfrm>
          </p:grpSpPr>
          <p:sp>
            <p:nvSpPr>
              <p:cNvPr id="99" name="Hình tự do 67"/>
              <p:cNvSpPr/>
              <p:nvPr/>
            </p:nvSpPr>
            <p:spPr bwMode="auto">
              <a:xfrm rot="8881702">
                <a:off x="6702013" y="1340794"/>
                <a:ext cx="1173228" cy="1169781"/>
              </a:xfrm>
              <a:custGeom>
                <a:avLst/>
                <a:gdLst>
                  <a:gd name="T0" fmla="*/ 100 w 128"/>
                  <a:gd name="T1" fmla="*/ 86 h 143"/>
                  <a:gd name="T2" fmla="*/ 98 w 128"/>
                  <a:gd name="T3" fmla="*/ 86 h 143"/>
                  <a:gd name="T4" fmla="*/ 96 w 128"/>
                  <a:gd name="T5" fmla="*/ 83 h 143"/>
                  <a:gd name="T6" fmla="*/ 24 w 128"/>
                  <a:gd name="T7" fmla="*/ 15 h 143"/>
                  <a:gd name="T8" fmla="*/ 95 w 128"/>
                  <a:gd name="T9" fmla="*/ 87 h 143"/>
                  <a:gd name="T10" fmla="*/ 6 w 128"/>
                  <a:gd name="T11" fmla="*/ 117 h 143"/>
                  <a:gd name="T12" fmla="*/ 100 w 128"/>
                  <a:gd name="T13" fmla="*/ 86 h 143"/>
                  <a:gd name="connsiteX0" fmla="*/ 7394 w 7741"/>
                  <a:gd name="connsiteY0" fmla="*/ 5105 h 7714"/>
                  <a:gd name="connsiteX1" fmla="*/ 7237 w 7741"/>
                  <a:gd name="connsiteY1" fmla="*/ 5105 h 7714"/>
                  <a:gd name="connsiteX2" fmla="*/ 7081 w 7741"/>
                  <a:gd name="connsiteY2" fmla="*/ 4895 h 7714"/>
                  <a:gd name="connsiteX3" fmla="*/ 1456 w 7741"/>
                  <a:gd name="connsiteY3" fmla="*/ 140 h 7714"/>
                  <a:gd name="connsiteX4" fmla="*/ 7003 w 7741"/>
                  <a:gd name="connsiteY4" fmla="*/ 5175 h 7714"/>
                  <a:gd name="connsiteX5" fmla="*/ 50 w 7741"/>
                  <a:gd name="connsiteY5" fmla="*/ 7273 h 7714"/>
                  <a:gd name="connsiteX6" fmla="*/ 7394 w 7741"/>
                  <a:gd name="connsiteY6" fmla="*/ 5105 h 7714"/>
                  <a:gd name="connsiteX0-1" fmla="*/ 9558 w 10006"/>
                  <a:gd name="connsiteY0-2" fmla="*/ 6618 h 10000"/>
                  <a:gd name="connsiteX1-3" fmla="*/ 9355 w 10006"/>
                  <a:gd name="connsiteY1-4" fmla="*/ 6618 h 10000"/>
                  <a:gd name="connsiteX2-5" fmla="*/ 9153 w 10006"/>
                  <a:gd name="connsiteY2-6" fmla="*/ 6346 h 10000"/>
                  <a:gd name="connsiteX3-7" fmla="*/ 1887 w 10006"/>
                  <a:gd name="connsiteY3-8" fmla="*/ 181 h 10000"/>
                  <a:gd name="connsiteX4-9" fmla="*/ 8236 w 10006"/>
                  <a:gd name="connsiteY4-10" fmla="*/ 6348 h 10000"/>
                  <a:gd name="connsiteX5-11" fmla="*/ 71 w 10006"/>
                  <a:gd name="connsiteY5-12" fmla="*/ 9428 h 10000"/>
                  <a:gd name="connsiteX6-13" fmla="*/ 9558 w 10006"/>
                  <a:gd name="connsiteY6-14" fmla="*/ 6618 h 10000"/>
                  <a:gd name="connsiteX0-15" fmla="*/ 9558 w 10006"/>
                  <a:gd name="connsiteY0-16" fmla="*/ 6652 h 10034"/>
                  <a:gd name="connsiteX1-17" fmla="*/ 9355 w 10006"/>
                  <a:gd name="connsiteY1-18" fmla="*/ 6652 h 10034"/>
                  <a:gd name="connsiteX2-19" fmla="*/ 9153 w 10006"/>
                  <a:gd name="connsiteY2-20" fmla="*/ 6380 h 10034"/>
                  <a:gd name="connsiteX3-21" fmla="*/ 1887 w 10006"/>
                  <a:gd name="connsiteY3-22" fmla="*/ 215 h 10034"/>
                  <a:gd name="connsiteX4-23" fmla="*/ 8236 w 10006"/>
                  <a:gd name="connsiteY4-24" fmla="*/ 6382 h 10034"/>
                  <a:gd name="connsiteX5-25" fmla="*/ 71 w 10006"/>
                  <a:gd name="connsiteY5-26" fmla="*/ 9462 h 10034"/>
                  <a:gd name="connsiteX6-27" fmla="*/ 9558 w 10006"/>
                  <a:gd name="connsiteY6-28" fmla="*/ 6652 h 10034"/>
                  <a:gd name="connsiteX0-29" fmla="*/ 9558 w 9558"/>
                  <a:gd name="connsiteY0-30" fmla="*/ 6652 h 10197"/>
                  <a:gd name="connsiteX1-31" fmla="*/ 9355 w 9558"/>
                  <a:gd name="connsiteY1-32" fmla="*/ 6652 h 10197"/>
                  <a:gd name="connsiteX2-33" fmla="*/ 9153 w 9558"/>
                  <a:gd name="connsiteY2-34" fmla="*/ 6380 h 10197"/>
                  <a:gd name="connsiteX3-35" fmla="*/ 1887 w 9558"/>
                  <a:gd name="connsiteY3-36" fmla="*/ 215 h 10197"/>
                  <a:gd name="connsiteX4-37" fmla="*/ 8236 w 9558"/>
                  <a:gd name="connsiteY4-38" fmla="*/ 6382 h 10197"/>
                  <a:gd name="connsiteX5-39" fmla="*/ 71 w 9558"/>
                  <a:gd name="connsiteY5-40" fmla="*/ 9462 h 10197"/>
                  <a:gd name="connsiteX6-41" fmla="*/ 9558 w 9558"/>
                  <a:gd name="connsiteY6-42" fmla="*/ 6652 h 10197"/>
                  <a:gd name="connsiteX0-43" fmla="*/ 10234 w 10234"/>
                  <a:gd name="connsiteY0-44" fmla="*/ 6523 h 10000"/>
                  <a:gd name="connsiteX1-45" fmla="*/ 10022 w 10234"/>
                  <a:gd name="connsiteY1-46" fmla="*/ 6523 h 10000"/>
                  <a:gd name="connsiteX2-47" fmla="*/ 9810 w 10234"/>
                  <a:gd name="connsiteY2-48" fmla="*/ 6257 h 10000"/>
                  <a:gd name="connsiteX3-49" fmla="*/ 2208 w 10234"/>
                  <a:gd name="connsiteY3-50" fmla="*/ 211 h 10000"/>
                  <a:gd name="connsiteX4-51" fmla="*/ 8851 w 10234"/>
                  <a:gd name="connsiteY4-52" fmla="*/ 6259 h 10000"/>
                  <a:gd name="connsiteX5-53" fmla="*/ 308 w 10234"/>
                  <a:gd name="connsiteY5-54" fmla="*/ 9279 h 10000"/>
                  <a:gd name="connsiteX6-55" fmla="*/ 10234 w 10234"/>
                  <a:gd name="connsiteY6-56" fmla="*/ 6523 h 10000"/>
                  <a:gd name="connsiteX0-57" fmla="*/ 9701 w 9701"/>
                  <a:gd name="connsiteY0-58" fmla="*/ 6523 h 9364"/>
                  <a:gd name="connsiteX1-59" fmla="*/ 9489 w 9701"/>
                  <a:gd name="connsiteY1-60" fmla="*/ 6523 h 9364"/>
                  <a:gd name="connsiteX2-61" fmla="*/ 9277 w 9701"/>
                  <a:gd name="connsiteY2-62" fmla="*/ 6257 h 9364"/>
                  <a:gd name="connsiteX3-63" fmla="*/ 1675 w 9701"/>
                  <a:gd name="connsiteY3-64" fmla="*/ 211 h 9364"/>
                  <a:gd name="connsiteX4-65" fmla="*/ 8318 w 9701"/>
                  <a:gd name="connsiteY4-66" fmla="*/ 6259 h 9364"/>
                  <a:gd name="connsiteX5-67" fmla="*/ 328 w 9701"/>
                  <a:gd name="connsiteY5-68" fmla="*/ 8536 h 9364"/>
                  <a:gd name="connsiteX6-69" fmla="*/ 9701 w 9701"/>
                  <a:gd name="connsiteY6-70" fmla="*/ 6523 h 9364"/>
                  <a:gd name="connsiteX0-71" fmla="*/ 9679 w 9679"/>
                  <a:gd name="connsiteY0-72" fmla="*/ 6967 h 10001"/>
                  <a:gd name="connsiteX1-73" fmla="*/ 9460 w 9679"/>
                  <a:gd name="connsiteY1-74" fmla="*/ 6967 h 10001"/>
                  <a:gd name="connsiteX2-75" fmla="*/ 9242 w 9679"/>
                  <a:gd name="connsiteY2-76" fmla="*/ 6683 h 10001"/>
                  <a:gd name="connsiteX3-77" fmla="*/ 1406 w 9679"/>
                  <a:gd name="connsiteY3-78" fmla="*/ 226 h 10001"/>
                  <a:gd name="connsiteX4-79" fmla="*/ 8253 w 9679"/>
                  <a:gd name="connsiteY4-80" fmla="*/ 6685 h 10001"/>
                  <a:gd name="connsiteX5-81" fmla="*/ 17 w 9679"/>
                  <a:gd name="connsiteY5-82" fmla="*/ 9117 h 10001"/>
                  <a:gd name="connsiteX6-83" fmla="*/ 9679 w 9679"/>
                  <a:gd name="connsiteY6-84" fmla="*/ 6967 h 10001"/>
                  <a:gd name="connsiteX0-85" fmla="*/ 10080 w 10080"/>
                  <a:gd name="connsiteY0-86" fmla="*/ 6966 h 10000"/>
                  <a:gd name="connsiteX1-87" fmla="*/ 9854 w 10080"/>
                  <a:gd name="connsiteY1-88" fmla="*/ 6966 h 10000"/>
                  <a:gd name="connsiteX2-89" fmla="*/ 9629 w 10080"/>
                  <a:gd name="connsiteY2-90" fmla="*/ 6682 h 10000"/>
                  <a:gd name="connsiteX3-91" fmla="*/ 1533 w 10080"/>
                  <a:gd name="connsiteY3-92" fmla="*/ 226 h 10000"/>
                  <a:gd name="connsiteX4-93" fmla="*/ 8607 w 10080"/>
                  <a:gd name="connsiteY4-94" fmla="*/ 6684 h 10000"/>
                  <a:gd name="connsiteX5-95" fmla="*/ 98 w 10080"/>
                  <a:gd name="connsiteY5-96" fmla="*/ 9116 h 10000"/>
                  <a:gd name="connsiteX6-97" fmla="*/ 10080 w 10080"/>
                  <a:gd name="connsiteY6-98" fmla="*/ 6966 h 10000"/>
                  <a:gd name="connsiteX0-99" fmla="*/ 9999 w 9999"/>
                  <a:gd name="connsiteY0-100" fmla="*/ 6966 h 10505"/>
                  <a:gd name="connsiteX1-101" fmla="*/ 9773 w 9999"/>
                  <a:gd name="connsiteY1-102" fmla="*/ 6966 h 10505"/>
                  <a:gd name="connsiteX2-103" fmla="*/ 9548 w 9999"/>
                  <a:gd name="connsiteY2-104" fmla="*/ 6682 h 10505"/>
                  <a:gd name="connsiteX3-105" fmla="*/ 1452 w 9999"/>
                  <a:gd name="connsiteY3-106" fmla="*/ 226 h 10505"/>
                  <a:gd name="connsiteX4-107" fmla="*/ 8526 w 9999"/>
                  <a:gd name="connsiteY4-108" fmla="*/ 6684 h 10505"/>
                  <a:gd name="connsiteX5-109" fmla="*/ 17 w 9999"/>
                  <a:gd name="connsiteY5-110" fmla="*/ 9116 h 10505"/>
                  <a:gd name="connsiteX6-111" fmla="*/ 9999 w 9999"/>
                  <a:gd name="connsiteY6-112" fmla="*/ 6966 h 10505"/>
                  <a:gd name="connsiteX0-113" fmla="*/ 9477 w 9477"/>
                  <a:gd name="connsiteY0-114" fmla="*/ 6631 h 8681"/>
                  <a:gd name="connsiteX1-115" fmla="*/ 9251 w 9477"/>
                  <a:gd name="connsiteY1-116" fmla="*/ 6631 h 8681"/>
                  <a:gd name="connsiteX2-117" fmla="*/ 9026 w 9477"/>
                  <a:gd name="connsiteY2-118" fmla="*/ 6361 h 8681"/>
                  <a:gd name="connsiteX3-119" fmla="*/ 929 w 9477"/>
                  <a:gd name="connsiteY3-120" fmla="*/ 215 h 8681"/>
                  <a:gd name="connsiteX4-121" fmla="*/ 8004 w 9477"/>
                  <a:gd name="connsiteY4-122" fmla="*/ 6363 h 8681"/>
                  <a:gd name="connsiteX5-123" fmla="*/ 18 w 9477"/>
                  <a:gd name="connsiteY5-124" fmla="*/ 6936 h 8681"/>
                  <a:gd name="connsiteX6-125" fmla="*/ 9477 w 9477"/>
                  <a:gd name="connsiteY6-126" fmla="*/ 6631 h 8681"/>
                  <a:gd name="connsiteX0-127" fmla="*/ 11827 w 11827"/>
                  <a:gd name="connsiteY0-128" fmla="*/ 7639 h 9493"/>
                  <a:gd name="connsiteX1-129" fmla="*/ 11589 w 11827"/>
                  <a:gd name="connsiteY1-130" fmla="*/ 7639 h 9493"/>
                  <a:gd name="connsiteX2-131" fmla="*/ 11351 w 11827"/>
                  <a:gd name="connsiteY2-132" fmla="*/ 7327 h 9493"/>
                  <a:gd name="connsiteX3-133" fmla="*/ 2807 w 11827"/>
                  <a:gd name="connsiteY3-134" fmla="*/ 248 h 9493"/>
                  <a:gd name="connsiteX4-135" fmla="*/ 10273 w 11827"/>
                  <a:gd name="connsiteY4-136" fmla="*/ 7330 h 9493"/>
                  <a:gd name="connsiteX5-137" fmla="*/ 14 w 11827"/>
                  <a:gd name="connsiteY5-138" fmla="*/ 7210 h 9493"/>
                  <a:gd name="connsiteX6-139" fmla="*/ 11827 w 11827"/>
                  <a:gd name="connsiteY6-140" fmla="*/ 7639 h 9493"/>
                  <a:gd name="connsiteX0-141" fmla="*/ 9989 w 9989"/>
                  <a:gd name="connsiteY0-142" fmla="*/ 8047 h 9586"/>
                  <a:gd name="connsiteX1-143" fmla="*/ 9788 w 9989"/>
                  <a:gd name="connsiteY1-144" fmla="*/ 8047 h 9586"/>
                  <a:gd name="connsiteX2-145" fmla="*/ 9587 w 9989"/>
                  <a:gd name="connsiteY2-146" fmla="*/ 7718 h 9586"/>
                  <a:gd name="connsiteX3-147" fmla="*/ 2362 w 9989"/>
                  <a:gd name="connsiteY3-148" fmla="*/ 261 h 9586"/>
                  <a:gd name="connsiteX4-149" fmla="*/ 8675 w 9989"/>
                  <a:gd name="connsiteY4-150" fmla="*/ 7721 h 9586"/>
                  <a:gd name="connsiteX5-151" fmla="*/ 1 w 9989"/>
                  <a:gd name="connsiteY5-152" fmla="*/ 7595 h 9586"/>
                  <a:gd name="connsiteX6-153" fmla="*/ 9989 w 9989"/>
                  <a:gd name="connsiteY6-154" fmla="*/ 8047 h 9586"/>
                  <a:gd name="connsiteX0-155" fmla="*/ 10021 w 10021"/>
                  <a:gd name="connsiteY0-156" fmla="*/ 8395 h 10528"/>
                  <a:gd name="connsiteX1-157" fmla="*/ 9820 w 10021"/>
                  <a:gd name="connsiteY1-158" fmla="*/ 8395 h 10528"/>
                  <a:gd name="connsiteX2-159" fmla="*/ 9619 w 10021"/>
                  <a:gd name="connsiteY2-160" fmla="*/ 8051 h 10528"/>
                  <a:gd name="connsiteX3-161" fmla="*/ 2386 w 10021"/>
                  <a:gd name="connsiteY3-162" fmla="*/ 272 h 10528"/>
                  <a:gd name="connsiteX4-163" fmla="*/ 8706 w 10021"/>
                  <a:gd name="connsiteY4-164" fmla="*/ 8054 h 10528"/>
                  <a:gd name="connsiteX5-165" fmla="*/ 22 w 10021"/>
                  <a:gd name="connsiteY5-166" fmla="*/ 7923 h 10528"/>
                  <a:gd name="connsiteX6-167" fmla="*/ 10021 w 10021"/>
                  <a:gd name="connsiteY6-168" fmla="*/ 8395 h 10528"/>
                  <a:gd name="connsiteX0-169" fmla="*/ 10007 w 10007"/>
                  <a:gd name="connsiteY0-170" fmla="*/ 8395 h 9947"/>
                  <a:gd name="connsiteX1-171" fmla="*/ 9806 w 10007"/>
                  <a:gd name="connsiteY1-172" fmla="*/ 8395 h 9947"/>
                  <a:gd name="connsiteX2-173" fmla="*/ 9605 w 10007"/>
                  <a:gd name="connsiteY2-174" fmla="*/ 8051 h 9947"/>
                  <a:gd name="connsiteX3-175" fmla="*/ 2372 w 10007"/>
                  <a:gd name="connsiteY3-176" fmla="*/ 272 h 9947"/>
                  <a:gd name="connsiteX4-177" fmla="*/ 8692 w 10007"/>
                  <a:gd name="connsiteY4-178" fmla="*/ 8054 h 9947"/>
                  <a:gd name="connsiteX5-179" fmla="*/ 8 w 10007"/>
                  <a:gd name="connsiteY5-180" fmla="*/ 7923 h 9947"/>
                  <a:gd name="connsiteX6-181" fmla="*/ 10007 w 10007"/>
                  <a:gd name="connsiteY6-182" fmla="*/ 8395 h 9947"/>
                  <a:gd name="connsiteX0-183" fmla="*/ 10000 w 10000"/>
                  <a:gd name="connsiteY0-184" fmla="*/ 8440 h 10000"/>
                  <a:gd name="connsiteX1-185" fmla="*/ 9799 w 10000"/>
                  <a:gd name="connsiteY1-186" fmla="*/ 8440 h 10000"/>
                  <a:gd name="connsiteX2-187" fmla="*/ 9598 w 10000"/>
                  <a:gd name="connsiteY2-188" fmla="*/ 8094 h 10000"/>
                  <a:gd name="connsiteX3-189" fmla="*/ 2370 w 10000"/>
                  <a:gd name="connsiteY3-190" fmla="*/ 273 h 10000"/>
                  <a:gd name="connsiteX4-191" fmla="*/ 8686 w 10000"/>
                  <a:gd name="connsiteY4-192" fmla="*/ 8097 h 10000"/>
                  <a:gd name="connsiteX5-193" fmla="*/ 8 w 10000"/>
                  <a:gd name="connsiteY5-194" fmla="*/ 7965 h 10000"/>
                  <a:gd name="connsiteX6-195" fmla="*/ 10000 w 10000"/>
                  <a:gd name="connsiteY6-196" fmla="*/ 8440 h 10000"/>
                  <a:gd name="connsiteX0-197" fmla="*/ 10000 w 10000"/>
                  <a:gd name="connsiteY0-198" fmla="*/ 8440 h 10355"/>
                  <a:gd name="connsiteX1-199" fmla="*/ 9799 w 10000"/>
                  <a:gd name="connsiteY1-200" fmla="*/ 8440 h 10355"/>
                  <a:gd name="connsiteX2-201" fmla="*/ 9598 w 10000"/>
                  <a:gd name="connsiteY2-202" fmla="*/ 8094 h 10355"/>
                  <a:gd name="connsiteX3-203" fmla="*/ 2370 w 10000"/>
                  <a:gd name="connsiteY3-204" fmla="*/ 273 h 10355"/>
                  <a:gd name="connsiteX4-205" fmla="*/ 8686 w 10000"/>
                  <a:gd name="connsiteY4-206" fmla="*/ 8097 h 10355"/>
                  <a:gd name="connsiteX5-207" fmla="*/ 8 w 10000"/>
                  <a:gd name="connsiteY5-208" fmla="*/ 7965 h 10355"/>
                  <a:gd name="connsiteX6-209" fmla="*/ 10000 w 10000"/>
                  <a:gd name="connsiteY6-210" fmla="*/ 8440 h 10355"/>
                  <a:gd name="connsiteX0-211" fmla="*/ 10000 w 10000"/>
                  <a:gd name="connsiteY0-212" fmla="*/ 8440 h 10355"/>
                  <a:gd name="connsiteX1-213" fmla="*/ 9799 w 10000"/>
                  <a:gd name="connsiteY1-214" fmla="*/ 8440 h 10355"/>
                  <a:gd name="connsiteX2-215" fmla="*/ 9598 w 10000"/>
                  <a:gd name="connsiteY2-216" fmla="*/ 8094 h 10355"/>
                  <a:gd name="connsiteX3-217" fmla="*/ 2370 w 10000"/>
                  <a:gd name="connsiteY3-218" fmla="*/ 273 h 10355"/>
                  <a:gd name="connsiteX4-219" fmla="*/ 8686 w 10000"/>
                  <a:gd name="connsiteY4-220" fmla="*/ 8097 h 10355"/>
                  <a:gd name="connsiteX5-221" fmla="*/ 8 w 10000"/>
                  <a:gd name="connsiteY5-222" fmla="*/ 7965 h 10355"/>
                  <a:gd name="connsiteX6-223" fmla="*/ 10000 w 10000"/>
                  <a:gd name="connsiteY6-224" fmla="*/ 8440 h 10355"/>
                  <a:gd name="connsiteX0-225" fmla="*/ 10000 w 10000"/>
                  <a:gd name="connsiteY0-226" fmla="*/ 8605 h 10520"/>
                  <a:gd name="connsiteX1-227" fmla="*/ 9799 w 10000"/>
                  <a:gd name="connsiteY1-228" fmla="*/ 8605 h 10520"/>
                  <a:gd name="connsiteX2-229" fmla="*/ 9598 w 10000"/>
                  <a:gd name="connsiteY2-230" fmla="*/ 8259 h 10520"/>
                  <a:gd name="connsiteX3-231" fmla="*/ 2370 w 10000"/>
                  <a:gd name="connsiteY3-232" fmla="*/ 438 h 10520"/>
                  <a:gd name="connsiteX4-233" fmla="*/ 8686 w 10000"/>
                  <a:gd name="connsiteY4-234" fmla="*/ 8262 h 10520"/>
                  <a:gd name="connsiteX5-235" fmla="*/ 8 w 10000"/>
                  <a:gd name="connsiteY5-236" fmla="*/ 8130 h 10520"/>
                  <a:gd name="connsiteX6-237" fmla="*/ 10000 w 10000"/>
                  <a:gd name="connsiteY6-238" fmla="*/ 8605 h 10520"/>
                  <a:gd name="connsiteX0-239" fmla="*/ 10000 w 10000"/>
                  <a:gd name="connsiteY0-240" fmla="*/ 9473 h 11388"/>
                  <a:gd name="connsiteX1-241" fmla="*/ 9799 w 10000"/>
                  <a:gd name="connsiteY1-242" fmla="*/ 9473 h 11388"/>
                  <a:gd name="connsiteX2-243" fmla="*/ 9598 w 10000"/>
                  <a:gd name="connsiteY2-244" fmla="*/ 9127 h 11388"/>
                  <a:gd name="connsiteX3-245" fmla="*/ 2972 w 10000"/>
                  <a:gd name="connsiteY3-246" fmla="*/ 399 h 11388"/>
                  <a:gd name="connsiteX4-247" fmla="*/ 8686 w 10000"/>
                  <a:gd name="connsiteY4-248" fmla="*/ 9130 h 11388"/>
                  <a:gd name="connsiteX5-249" fmla="*/ 8 w 10000"/>
                  <a:gd name="connsiteY5-250" fmla="*/ 8998 h 11388"/>
                  <a:gd name="connsiteX6-251" fmla="*/ 10000 w 10000"/>
                  <a:gd name="connsiteY6-252" fmla="*/ 9473 h 113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0000" h="11388">
                    <a:moveTo>
                      <a:pt x="10000" y="9473"/>
                    </a:moveTo>
                    <a:lnTo>
                      <a:pt x="9799" y="9473"/>
                    </a:lnTo>
                    <a:cubicBezTo>
                      <a:pt x="9799" y="9473"/>
                      <a:pt x="9697" y="9357"/>
                      <a:pt x="9598" y="9127"/>
                    </a:cubicBezTo>
                    <a:cubicBezTo>
                      <a:pt x="9052" y="6455"/>
                      <a:pt x="4912" y="-1914"/>
                      <a:pt x="2972" y="399"/>
                    </a:cubicBezTo>
                    <a:cubicBezTo>
                      <a:pt x="1036" y="3143"/>
                      <a:pt x="7079" y="8438"/>
                      <a:pt x="8686" y="9130"/>
                    </a:cubicBezTo>
                    <a:cubicBezTo>
                      <a:pt x="6064" y="8088"/>
                      <a:pt x="302" y="5769"/>
                      <a:pt x="8" y="8998"/>
                    </a:cubicBezTo>
                    <a:cubicBezTo>
                      <a:pt x="-286" y="12227"/>
                      <a:pt x="6911" y="11984"/>
                      <a:pt x="10000" y="9473"/>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00" name="Hình tự do 67"/>
              <p:cNvSpPr/>
              <p:nvPr/>
            </p:nvSpPr>
            <p:spPr bwMode="auto">
              <a:xfrm rot="21087457">
                <a:off x="5184534" y="1138589"/>
                <a:ext cx="1116456" cy="1228699"/>
              </a:xfrm>
              <a:custGeom>
                <a:avLst/>
                <a:gdLst>
                  <a:gd name="T0" fmla="*/ 100 w 128"/>
                  <a:gd name="T1" fmla="*/ 86 h 143"/>
                  <a:gd name="T2" fmla="*/ 98 w 128"/>
                  <a:gd name="T3" fmla="*/ 86 h 143"/>
                  <a:gd name="T4" fmla="*/ 96 w 128"/>
                  <a:gd name="T5" fmla="*/ 83 h 143"/>
                  <a:gd name="T6" fmla="*/ 24 w 128"/>
                  <a:gd name="T7" fmla="*/ 15 h 143"/>
                  <a:gd name="T8" fmla="*/ 95 w 128"/>
                  <a:gd name="T9" fmla="*/ 87 h 143"/>
                  <a:gd name="T10" fmla="*/ 6 w 128"/>
                  <a:gd name="T11" fmla="*/ 117 h 143"/>
                  <a:gd name="T12" fmla="*/ 100 w 128"/>
                  <a:gd name="T13" fmla="*/ 86 h 143"/>
                  <a:gd name="connsiteX0" fmla="*/ 7394 w 7741"/>
                  <a:gd name="connsiteY0" fmla="*/ 5105 h 7714"/>
                  <a:gd name="connsiteX1" fmla="*/ 7237 w 7741"/>
                  <a:gd name="connsiteY1" fmla="*/ 5105 h 7714"/>
                  <a:gd name="connsiteX2" fmla="*/ 7081 w 7741"/>
                  <a:gd name="connsiteY2" fmla="*/ 4895 h 7714"/>
                  <a:gd name="connsiteX3" fmla="*/ 1456 w 7741"/>
                  <a:gd name="connsiteY3" fmla="*/ 140 h 7714"/>
                  <a:gd name="connsiteX4" fmla="*/ 7003 w 7741"/>
                  <a:gd name="connsiteY4" fmla="*/ 5175 h 7714"/>
                  <a:gd name="connsiteX5" fmla="*/ 50 w 7741"/>
                  <a:gd name="connsiteY5" fmla="*/ 7273 h 7714"/>
                  <a:gd name="connsiteX6" fmla="*/ 7394 w 7741"/>
                  <a:gd name="connsiteY6" fmla="*/ 5105 h 7714"/>
                  <a:gd name="connsiteX0-1" fmla="*/ 9558 w 10006"/>
                  <a:gd name="connsiteY0-2" fmla="*/ 6618 h 10000"/>
                  <a:gd name="connsiteX1-3" fmla="*/ 9355 w 10006"/>
                  <a:gd name="connsiteY1-4" fmla="*/ 6618 h 10000"/>
                  <a:gd name="connsiteX2-5" fmla="*/ 9153 w 10006"/>
                  <a:gd name="connsiteY2-6" fmla="*/ 6346 h 10000"/>
                  <a:gd name="connsiteX3-7" fmla="*/ 1887 w 10006"/>
                  <a:gd name="connsiteY3-8" fmla="*/ 181 h 10000"/>
                  <a:gd name="connsiteX4-9" fmla="*/ 8236 w 10006"/>
                  <a:gd name="connsiteY4-10" fmla="*/ 6348 h 10000"/>
                  <a:gd name="connsiteX5-11" fmla="*/ 71 w 10006"/>
                  <a:gd name="connsiteY5-12" fmla="*/ 9428 h 10000"/>
                  <a:gd name="connsiteX6-13" fmla="*/ 9558 w 10006"/>
                  <a:gd name="connsiteY6-14" fmla="*/ 6618 h 10000"/>
                  <a:gd name="connsiteX0-15" fmla="*/ 9558 w 10006"/>
                  <a:gd name="connsiteY0-16" fmla="*/ 6652 h 10034"/>
                  <a:gd name="connsiteX1-17" fmla="*/ 9355 w 10006"/>
                  <a:gd name="connsiteY1-18" fmla="*/ 6652 h 10034"/>
                  <a:gd name="connsiteX2-19" fmla="*/ 9153 w 10006"/>
                  <a:gd name="connsiteY2-20" fmla="*/ 6380 h 10034"/>
                  <a:gd name="connsiteX3-21" fmla="*/ 1887 w 10006"/>
                  <a:gd name="connsiteY3-22" fmla="*/ 215 h 10034"/>
                  <a:gd name="connsiteX4-23" fmla="*/ 8236 w 10006"/>
                  <a:gd name="connsiteY4-24" fmla="*/ 6382 h 10034"/>
                  <a:gd name="connsiteX5-25" fmla="*/ 71 w 10006"/>
                  <a:gd name="connsiteY5-26" fmla="*/ 9462 h 10034"/>
                  <a:gd name="connsiteX6-27" fmla="*/ 9558 w 10006"/>
                  <a:gd name="connsiteY6-28" fmla="*/ 6652 h 10034"/>
                  <a:gd name="connsiteX0-29" fmla="*/ 9558 w 9558"/>
                  <a:gd name="connsiteY0-30" fmla="*/ 6652 h 10197"/>
                  <a:gd name="connsiteX1-31" fmla="*/ 9355 w 9558"/>
                  <a:gd name="connsiteY1-32" fmla="*/ 6652 h 10197"/>
                  <a:gd name="connsiteX2-33" fmla="*/ 9153 w 9558"/>
                  <a:gd name="connsiteY2-34" fmla="*/ 6380 h 10197"/>
                  <a:gd name="connsiteX3-35" fmla="*/ 1887 w 9558"/>
                  <a:gd name="connsiteY3-36" fmla="*/ 215 h 10197"/>
                  <a:gd name="connsiteX4-37" fmla="*/ 8236 w 9558"/>
                  <a:gd name="connsiteY4-38" fmla="*/ 6382 h 10197"/>
                  <a:gd name="connsiteX5-39" fmla="*/ 71 w 9558"/>
                  <a:gd name="connsiteY5-40" fmla="*/ 9462 h 10197"/>
                  <a:gd name="connsiteX6-41" fmla="*/ 9558 w 9558"/>
                  <a:gd name="connsiteY6-42" fmla="*/ 6652 h 10197"/>
                  <a:gd name="connsiteX0-43" fmla="*/ 10000 w 10000"/>
                  <a:gd name="connsiteY0-44" fmla="*/ 6696 h 10173"/>
                  <a:gd name="connsiteX1-45" fmla="*/ 9788 w 10000"/>
                  <a:gd name="connsiteY1-46" fmla="*/ 6696 h 10173"/>
                  <a:gd name="connsiteX2-47" fmla="*/ 9576 w 10000"/>
                  <a:gd name="connsiteY2-48" fmla="*/ 6430 h 10173"/>
                  <a:gd name="connsiteX3-49" fmla="*/ 1974 w 10000"/>
                  <a:gd name="connsiteY3-50" fmla="*/ 384 h 10173"/>
                  <a:gd name="connsiteX4-51" fmla="*/ 8617 w 10000"/>
                  <a:gd name="connsiteY4-52" fmla="*/ 6432 h 10173"/>
                  <a:gd name="connsiteX5-53" fmla="*/ 74 w 10000"/>
                  <a:gd name="connsiteY5-54" fmla="*/ 9452 h 10173"/>
                  <a:gd name="connsiteX6-55" fmla="*/ 10000 w 10000"/>
                  <a:gd name="connsiteY6-56" fmla="*/ 6696 h 10173"/>
                  <a:gd name="connsiteX0-57" fmla="*/ 10000 w 10000"/>
                  <a:gd name="connsiteY0-58" fmla="*/ 6696 h 10173"/>
                  <a:gd name="connsiteX1-59" fmla="*/ 9788 w 10000"/>
                  <a:gd name="connsiteY1-60" fmla="*/ 6696 h 10173"/>
                  <a:gd name="connsiteX2-61" fmla="*/ 9576 w 10000"/>
                  <a:gd name="connsiteY2-62" fmla="*/ 6430 h 10173"/>
                  <a:gd name="connsiteX3-63" fmla="*/ 1974 w 10000"/>
                  <a:gd name="connsiteY3-64" fmla="*/ 384 h 10173"/>
                  <a:gd name="connsiteX4-65" fmla="*/ 8617 w 10000"/>
                  <a:gd name="connsiteY4-66" fmla="*/ 6432 h 10173"/>
                  <a:gd name="connsiteX5-67" fmla="*/ 74 w 10000"/>
                  <a:gd name="connsiteY5-68" fmla="*/ 9452 h 10173"/>
                  <a:gd name="connsiteX6-69" fmla="*/ 10000 w 10000"/>
                  <a:gd name="connsiteY6-70" fmla="*/ 6696 h 10173"/>
                  <a:gd name="connsiteX0-71" fmla="*/ 10000 w 10000"/>
                  <a:gd name="connsiteY0-72" fmla="*/ 6747 h 10224"/>
                  <a:gd name="connsiteX1-73" fmla="*/ 9788 w 10000"/>
                  <a:gd name="connsiteY1-74" fmla="*/ 6747 h 10224"/>
                  <a:gd name="connsiteX2-75" fmla="*/ 9576 w 10000"/>
                  <a:gd name="connsiteY2-76" fmla="*/ 6481 h 10224"/>
                  <a:gd name="connsiteX3-77" fmla="*/ 1974 w 10000"/>
                  <a:gd name="connsiteY3-78" fmla="*/ 435 h 10224"/>
                  <a:gd name="connsiteX4-79" fmla="*/ 8617 w 10000"/>
                  <a:gd name="connsiteY4-80" fmla="*/ 6483 h 10224"/>
                  <a:gd name="connsiteX5-81" fmla="*/ 74 w 10000"/>
                  <a:gd name="connsiteY5-82" fmla="*/ 9503 h 10224"/>
                  <a:gd name="connsiteX6-83" fmla="*/ 10000 w 10000"/>
                  <a:gd name="connsiteY6-84" fmla="*/ 6747 h 10224"/>
                  <a:gd name="connsiteX0-85" fmla="*/ 10000 w 10000"/>
                  <a:gd name="connsiteY0-86" fmla="*/ 5820 h 9297"/>
                  <a:gd name="connsiteX1-87" fmla="*/ 9788 w 10000"/>
                  <a:gd name="connsiteY1-88" fmla="*/ 5820 h 9297"/>
                  <a:gd name="connsiteX2-89" fmla="*/ 9576 w 10000"/>
                  <a:gd name="connsiteY2-90" fmla="*/ 5554 h 9297"/>
                  <a:gd name="connsiteX3-91" fmla="*/ 2180 w 10000"/>
                  <a:gd name="connsiteY3-92" fmla="*/ 500 h 9297"/>
                  <a:gd name="connsiteX4-93" fmla="*/ 8617 w 10000"/>
                  <a:gd name="connsiteY4-94" fmla="*/ 5556 h 9297"/>
                  <a:gd name="connsiteX5-95" fmla="*/ 74 w 10000"/>
                  <a:gd name="connsiteY5-96" fmla="*/ 8576 h 9297"/>
                  <a:gd name="connsiteX6-97" fmla="*/ 10000 w 10000"/>
                  <a:gd name="connsiteY6-98" fmla="*/ 5820 h 9297"/>
                  <a:gd name="connsiteX0-99" fmla="*/ 10000 w 10000"/>
                  <a:gd name="connsiteY0-100" fmla="*/ 6260 h 10000"/>
                  <a:gd name="connsiteX1-101" fmla="*/ 9788 w 10000"/>
                  <a:gd name="connsiteY1-102" fmla="*/ 6260 h 10000"/>
                  <a:gd name="connsiteX2-103" fmla="*/ 9576 w 10000"/>
                  <a:gd name="connsiteY2-104" fmla="*/ 5974 h 10000"/>
                  <a:gd name="connsiteX3-105" fmla="*/ 2180 w 10000"/>
                  <a:gd name="connsiteY3-106" fmla="*/ 538 h 10000"/>
                  <a:gd name="connsiteX4-107" fmla="*/ 8617 w 10000"/>
                  <a:gd name="connsiteY4-108" fmla="*/ 5976 h 10000"/>
                  <a:gd name="connsiteX5-109" fmla="*/ 74 w 10000"/>
                  <a:gd name="connsiteY5-110" fmla="*/ 9224 h 10000"/>
                  <a:gd name="connsiteX6-111" fmla="*/ 10000 w 10000"/>
                  <a:gd name="connsiteY6-112" fmla="*/ 6260 h 10000"/>
                  <a:gd name="connsiteX0-113" fmla="*/ 10000 w 10000"/>
                  <a:gd name="connsiteY0-114" fmla="*/ 6206 h 9946"/>
                  <a:gd name="connsiteX1-115" fmla="*/ 9788 w 10000"/>
                  <a:gd name="connsiteY1-116" fmla="*/ 6206 h 9946"/>
                  <a:gd name="connsiteX2-117" fmla="*/ 9576 w 10000"/>
                  <a:gd name="connsiteY2-118" fmla="*/ 5920 h 9946"/>
                  <a:gd name="connsiteX3-119" fmla="*/ 2180 w 10000"/>
                  <a:gd name="connsiteY3-120" fmla="*/ 484 h 9946"/>
                  <a:gd name="connsiteX4-121" fmla="*/ 8617 w 10000"/>
                  <a:gd name="connsiteY4-122" fmla="*/ 5922 h 9946"/>
                  <a:gd name="connsiteX5-123" fmla="*/ 74 w 10000"/>
                  <a:gd name="connsiteY5-124" fmla="*/ 9170 h 9946"/>
                  <a:gd name="connsiteX6-125" fmla="*/ 10000 w 10000"/>
                  <a:gd name="connsiteY6-126" fmla="*/ 6206 h 9946"/>
                  <a:gd name="connsiteX0-127" fmla="*/ 10000 w 10000"/>
                  <a:gd name="connsiteY0-128" fmla="*/ 6240 h 10000"/>
                  <a:gd name="connsiteX1-129" fmla="*/ 9788 w 10000"/>
                  <a:gd name="connsiteY1-130" fmla="*/ 6240 h 10000"/>
                  <a:gd name="connsiteX2-131" fmla="*/ 9576 w 10000"/>
                  <a:gd name="connsiteY2-132" fmla="*/ 5952 h 10000"/>
                  <a:gd name="connsiteX3-133" fmla="*/ 2180 w 10000"/>
                  <a:gd name="connsiteY3-134" fmla="*/ 487 h 10000"/>
                  <a:gd name="connsiteX4-135" fmla="*/ 8617 w 10000"/>
                  <a:gd name="connsiteY4-136" fmla="*/ 5954 h 10000"/>
                  <a:gd name="connsiteX5-137" fmla="*/ 74 w 10000"/>
                  <a:gd name="connsiteY5-138" fmla="*/ 9220 h 10000"/>
                  <a:gd name="connsiteX6-139" fmla="*/ 10000 w 10000"/>
                  <a:gd name="connsiteY6-140" fmla="*/ 6240 h 10000"/>
                  <a:gd name="connsiteX0-141" fmla="*/ 10010 w 10010"/>
                  <a:gd name="connsiteY0-142" fmla="*/ 6240 h 10000"/>
                  <a:gd name="connsiteX1-143" fmla="*/ 9798 w 10010"/>
                  <a:gd name="connsiteY1-144" fmla="*/ 6240 h 10000"/>
                  <a:gd name="connsiteX2-145" fmla="*/ 9586 w 10010"/>
                  <a:gd name="connsiteY2-146" fmla="*/ 5952 h 10000"/>
                  <a:gd name="connsiteX3-147" fmla="*/ 2190 w 10010"/>
                  <a:gd name="connsiteY3-148" fmla="*/ 487 h 10000"/>
                  <a:gd name="connsiteX4-149" fmla="*/ 8627 w 10010"/>
                  <a:gd name="connsiteY4-150" fmla="*/ 5954 h 10000"/>
                  <a:gd name="connsiteX5-151" fmla="*/ 84 w 10010"/>
                  <a:gd name="connsiteY5-152" fmla="*/ 9220 h 10000"/>
                  <a:gd name="connsiteX6-153" fmla="*/ 10010 w 10010"/>
                  <a:gd name="connsiteY6-154" fmla="*/ 624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0010" h="10000">
                    <a:moveTo>
                      <a:pt x="10010" y="6240"/>
                    </a:moveTo>
                    <a:cubicBezTo>
                      <a:pt x="9939" y="6240"/>
                      <a:pt x="9869" y="6288"/>
                      <a:pt x="9798" y="6240"/>
                    </a:cubicBezTo>
                    <a:cubicBezTo>
                      <a:pt x="9727" y="6191"/>
                      <a:pt x="9692" y="6143"/>
                      <a:pt x="9586" y="5952"/>
                    </a:cubicBezTo>
                    <a:cubicBezTo>
                      <a:pt x="8966" y="4582"/>
                      <a:pt x="4839" y="-1788"/>
                      <a:pt x="2190" y="487"/>
                    </a:cubicBezTo>
                    <a:cubicBezTo>
                      <a:pt x="-459" y="2761"/>
                      <a:pt x="8035" y="5700"/>
                      <a:pt x="8627" y="5954"/>
                    </a:cubicBezTo>
                    <a:cubicBezTo>
                      <a:pt x="5379" y="6029"/>
                      <a:pt x="-792" y="6539"/>
                      <a:pt x="84" y="9220"/>
                    </a:cubicBezTo>
                    <a:cubicBezTo>
                      <a:pt x="1034" y="11720"/>
                      <a:pt x="8552" y="7527"/>
                      <a:pt x="10010" y="6240"/>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01" name="Hình tự do 105"/>
              <p:cNvSpPr/>
              <p:nvPr/>
            </p:nvSpPr>
            <p:spPr bwMode="auto">
              <a:xfrm>
                <a:off x="5767357" y="1125344"/>
                <a:ext cx="1357232" cy="1364000"/>
              </a:xfrm>
              <a:custGeom>
                <a:avLst/>
                <a:gdLst>
                  <a:gd name="T0" fmla="*/ 183 w 200"/>
                  <a:gd name="T1" fmla="*/ 119 h 200"/>
                  <a:gd name="T2" fmla="*/ 196 w 200"/>
                  <a:gd name="T3" fmla="*/ 97 h 200"/>
                  <a:gd name="T4" fmla="*/ 180 w 200"/>
                  <a:gd name="T5" fmla="*/ 50 h 200"/>
                  <a:gd name="T6" fmla="*/ 145 w 200"/>
                  <a:gd name="T7" fmla="*/ 15 h 200"/>
                  <a:gd name="T8" fmla="*/ 120 w 200"/>
                  <a:gd name="T9" fmla="*/ 17 h 200"/>
                  <a:gd name="T10" fmla="*/ 119 w 200"/>
                  <a:gd name="T11" fmla="*/ 17 h 200"/>
                  <a:gd name="T12" fmla="*/ 119 w 200"/>
                  <a:gd name="T13" fmla="*/ 17 h 200"/>
                  <a:gd name="T14" fmla="*/ 97 w 200"/>
                  <a:gd name="T15" fmla="*/ 4 h 200"/>
                  <a:gd name="T16" fmla="*/ 50 w 200"/>
                  <a:gd name="T17" fmla="*/ 20 h 200"/>
                  <a:gd name="T18" fmla="*/ 15 w 200"/>
                  <a:gd name="T19" fmla="*/ 55 h 200"/>
                  <a:gd name="T20" fmla="*/ 17 w 200"/>
                  <a:gd name="T21" fmla="*/ 80 h 200"/>
                  <a:gd name="T22" fmla="*/ 17 w 200"/>
                  <a:gd name="T23" fmla="*/ 81 h 200"/>
                  <a:gd name="T24" fmla="*/ 17 w 200"/>
                  <a:gd name="T25" fmla="*/ 82 h 200"/>
                  <a:gd name="T26" fmla="*/ 4 w 200"/>
                  <a:gd name="T27" fmla="*/ 103 h 200"/>
                  <a:gd name="T28" fmla="*/ 20 w 200"/>
                  <a:gd name="T29" fmla="*/ 150 h 200"/>
                  <a:gd name="T30" fmla="*/ 55 w 200"/>
                  <a:gd name="T31" fmla="*/ 185 h 200"/>
                  <a:gd name="T32" fmla="*/ 80 w 200"/>
                  <a:gd name="T33" fmla="*/ 183 h 200"/>
                  <a:gd name="T34" fmla="*/ 81 w 200"/>
                  <a:gd name="T35" fmla="*/ 183 h 200"/>
                  <a:gd name="T36" fmla="*/ 81 w 200"/>
                  <a:gd name="T37" fmla="*/ 183 h 200"/>
                  <a:gd name="T38" fmla="*/ 103 w 200"/>
                  <a:gd name="T39" fmla="*/ 196 h 200"/>
                  <a:gd name="T40" fmla="*/ 150 w 200"/>
                  <a:gd name="T41" fmla="*/ 180 h 200"/>
                  <a:gd name="T42" fmla="*/ 185 w 200"/>
                  <a:gd name="T43" fmla="*/ 146 h 200"/>
                  <a:gd name="T44" fmla="*/ 183 w 200"/>
                  <a:gd name="T45" fmla="*/ 120 h 200"/>
                  <a:gd name="T46" fmla="*/ 183 w 200"/>
                  <a:gd name="T47" fmla="*/ 120 h 200"/>
                  <a:gd name="T48" fmla="*/ 183 w 200"/>
                  <a:gd name="T49" fmla="*/ 11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0" h="200">
                    <a:moveTo>
                      <a:pt x="183" y="119"/>
                    </a:moveTo>
                    <a:cubicBezTo>
                      <a:pt x="190" y="113"/>
                      <a:pt x="194" y="105"/>
                      <a:pt x="196" y="97"/>
                    </a:cubicBezTo>
                    <a:cubicBezTo>
                      <a:pt x="200" y="81"/>
                      <a:pt x="194" y="64"/>
                      <a:pt x="180" y="50"/>
                    </a:cubicBezTo>
                    <a:cubicBezTo>
                      <a:pt x="173" y="32"/>
                      <a:pt x="161" y="19"/>
                      <a:pt x="145" y="15"/>
                    </a:cubicBezTo>
                    <a:cubicBezTo>
                      <a:pt x="137" y="13"/>
                      <a:pt x="128" y="14"/>
                      <a:pt x="120" y="17"/>
                    </a:cubicBezTo>
                    <a:cubicBezTo>
                      <a:pt x="119" y="17"/>
                      <a:pt x="119" y="17"/>
                      <a:pt x="119" y="17"/>
                    </a:cubicBezTo>
                    <a:cubicBezTo>
                      <a:pt x="119" y="17"/>
                      <a:pt x="119" y="17"/>
                      <a:pt x="119" y="17"/>
                    </a:cubicBezTo>
                    <a:cubicBezTo>
                      <a:pt x="112" y="10"/>
                      <a:pt x="105" y="6"/>
                      <a:pt x="97" y="4"/>
                    </a:cubicBezTo>
                    <a:cubicBezTo>
                      <a:pt x="81" y="0"/>
                      <a:pt x="64" y="7"/>
                      <a:pt x="50" y="20"/>
                    </a:cubicBezTo>
                    <a:cubicBezTo>
                      <a:pt x="32" y="27"/>
                      <a:pt x="19" y="39"/>
                      <a:pt x="15" y="55"/>
                    </a:cubicBezTo>
                    <a:cubicBezTo>
                      <a:pt x="13" y="63"/>
                      <a:pt x="14" y="72"/>
                      <a:pt x="17" y="80"/>
                    </a:cubicBezTo>
                    <a:cubicBezTo>
                      <a:pt x="17" y="81"/>
                      <a:pt x="17" y="81"/>
                      <a:pt x="17" y="81"/>
                    </a:cubicBezTo>
                    <a:cubicBezTo>
                      <a:pt x="17" y="82"/>
                      <a:pt x="17" y="82"/>
                      <a:pt x="17" y="82"/>
                    </a:cubicBezTo>
                    <a:cubicBezTo>
                      <a:pt x="10" y="88"/>
                      <a:pt x="6" y="95"/>
                      <a:pt x="4" y="103"/>
                    </a:cubicBezTo>
                    <a:cubicBezTo>
                      <a:pt x="0" y="119"/>
                      <a:pt x="6" y="136"/>
                      <a:pt x="20" y="150"/>
                    </a:cubicBezTo>
                    <a:cubicBezTo>
                      <a:pt x="27" y="168"/>
                      <a:pt x="39" y="181"/>
                      <a:pt x="55" y="185"/>
                    </a:cubicBezTo>
                    <a:cubicBezTo>
                      <a:pt x="63" y="187"/>
                      <a:pt x="72" y="186"/>
                      <a:pt x="80" y="183"/>
                    </a:cubicBezTo>
                    <a:cubicBezTo>
                      <a:pt x="81" y="183"/>
                      <a:pt x="81" y="183"/>
                      <a:pt x="81" y="183"/>
                    </a:cubicBezTo>
                    <a:cubicBezTo>
                      <a:pt x="81" y="183"/>
                      <a:pt x="81" y="183"/>
                      <a:pt x="81" y="183"/>
                    </a:cubicBezTo>
                    <a:cubicBezTo>
                      <a:pt x="88" y="190"/>
                      <a:pt x="95" y="195"/>
                      <a:pt x="103" y="196"/>
                    </a:cubicBezTo>
                    <a:cubicBezTo>
                      <a:pt x="119" y="200"/>
                      <a:pt x="136" y="194"/>
                      <a:pt x="150" y="180"/>
                    </a:cubicBezTo>
                    <a:cubicBezTo>
                      <a:pt x="168" y="174"/>
                      <a:pt x="181" y="161"/>
                      <a:pt x="185" y="146"/>
                    </a:cubicBezTo>
                    <a:cubicBezTo>
                      <a:pt x="187" y="137"/>
                      <a:pt x="186" y="129"/>
                      <a:pt x="183" y="120"/>
                    </a:cubicBezTo>
                    <a:cubicBezTo>
                      <a:pt x="183" y="120"/>
                      <a:pt x="183" y="120"/>
                      <a:pt x="183" y="120"/>
                    </a:cubicBezTo>
                    <a:lnTo>
                      <a:pt x="183" y="119"/>
                    </a:lnTo>
                    <a:close/>
                  </a:path>
                </a:pathLst>
              </a:custGeom>
              <a:gradFill flip="none" rotWithShape="1">
                <a:gsLst>
                  <a:gs pos="0">
                    <a:schemeClr val="accent1">
                      <a:lumMod val="60000"/>
                      <a:lumOff val="40000"/>
                    </a:schemeClr>
                  </a:gs>
                  <a:gs pos="60000">
                    <a:schemeClr val="accent1"/>
                  </a:gs>
                  <a:gs pos="100000">
                    <a:schemeClr val="accent1">
                      <a:lumMod val="75000"/>
                    </a:schemeClr>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102" name="Hình tự do 106"/>
              <p:cNvSpPr/>
              <p:nvPr/>
            </p:nvSpPr>
            <p:spPr bwMode="auto">
              <a:xfrm>
                <a:off x="5977499" y="1338871"/>
                <a:ext cx="936948" cy="936947"/>
              </a:xfrm>
              <a:custGeom>
                <a:avLst/>
                <a:gdLst>
                  <a:gd name="T0" fmla="*/ 70 w 72"/>
                  <a:gd name="T1" fmla="*/ 34 h 72"/>
                  <a:gd name="T2" fmla="*/ 70 w 72"/>
                  <a:gd name="T3" fmla="*/ 24 h 72"/>
                  <a:gd name="T4" fmla="*/ 57 w 72"/>
                  <a:gd name="T5" fmla="*/ 12 h 72"/>
                  <a:gd name="T6" fmla="*/ 44 w 72"/>
                  <a:gd name="T7" fmla="*/ 1 h 72"/>
                  <a:gd name="T8" fmla="*/ 34 w 72"/>
                  <a:gd name="T9" fmla="*/ 1 h 72"/>
                  <a:gd name="T10" fmla="*/ 24 w 72"/>
                  <a:gd name="T11" fmla="*/ 2 h 72"/>
                  <a:gd name="T12" fmla="*/ 12 w 72"/>
                  <a:gd name="T13" fmla="*/ 15 h 72"/>
                  <a:gd name="T14" fmla="*/ 0 w 72"/>
                  <a:gd name="T15" fmla="*/ 28 h 72"/>
                  <a:gd name="T16" fmla="*/ 1 w 72"/>
                  <a:gd name="T17" fmla="*/ 38 h 72"/>
                  <a:gd name="T18" fmla="*/ 1 w 72"/>
                  <a:gd name="T19" fmla="*/ 48 h 72"/>
                  <a:gd name="T20" fmla="*/ 14 w 72"/>
                  <a:gd name="T21" fmla="*/ 59 h 72"/>
                  <a:gd name="T22" fmla="*/ 27 w 72"/>
                  <a:gd name="T23" fmla="*/ 71 h 72"/>
                  <a:gd name="T24" fmla="*/ 37 w 72"/>
                  <a:gd name="T25" fmla="*/ 70 h 72"/>
                  <a:gd name="T26" fmla="*/ 47 w 72"/>
                  <a:gd name="T27" fmla="*/ 70 h 72"/>
                  <a:gd name="T28" fmla="*/ 59 w 72"/>
                  <a:gd name="T29" fmla="*/ 57 h 72"/>
                  <a:gd name="T30" fmla="*/ 71 w 72"/>
                  <a:gd name="T31" fmla="*/ 44 h 72"/>
                  <a:gd name="T32" fmla="*/ 70 w 72"/>
                  <a:gd name="T33"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70" y="34"/>
                    </a:moveTo>
                    <a:cubicBezTo>
                      <a:pt x="71" y="31"/>
                      <a:pt x="71" y="27"/>
                      <a:pt x="70" y="24"/>
                    </a:cubicBezTo>
                    <a:cubicBezTo>
                      <a:pt x="68" y="18"/>
                      <a:pt x="63" y="15"/>
                      <a:pt x="57" y="12"/>
                    </a:cubicBezTo>
                    <a:cubicBezTo>
                      <a:pt x="54" y="6"/>
                      <a:pt x="50" y="2"/>
                      <a:pt x="44" y="1"/>
                    </a:cubicBezTo>
                    <a:cubicBezTo>
                      <a:pt x="41" y="0"/>
                      <a:pt x="37" y="0"/>
                      <a:pt x="34" y="1"/>
                    </a:cubicBezTo>
                    <a:cubicBezTo>
                      <a:pt x="30" y="0"/>
                      <a:pt x="27" y="1"/>
                      <a:pt x="24" y="2"/>
                    </a:cubicBezTo>
                    <a:cubicBezTo>
                      <a:pt x="18" y="4"/>
                      <a:pt x="14" y="8"/>
                      <a:pt x="12" y="15"/>
                    </a:cubicBezTo>
                    <a:cubicBezTo>
                      <a:pt x="6" y="17"/>
                      <a:pt x="2" y="22"/>
                      <a:pt x="0" y="28"/>
                    </a:cubicBezTo>
                    <a:cubicBezTo>
                      <a:pt x="0" y="31"/>
                      <a:pt x="0" y="34"/>
                      <a:pt x="1" y="38"/>
                    </a:cubicBezTo>
                    <a:cubicBezTo>
                      <a:pt x="0" y="41"/>
                      <a:pt x="0" y="44"/>
                      <a:pt x="1" y="48"/>
                    </a:cubicBezTo>
                    <a:cubicBezTo>
                      <a:pt x="3" y="53"/>
                      <a:pt x="8" y="57"/>
                      <a:pt x="14" y="59"/>
                    </a:cubicBezTo>
                    <a:cubicBezTo>
                      <a:pt x="17" y="65"/>
                      <a:pt x="22" y="70"/>
                      <a:pt x="27" y="71"/>
                    </a:cubicBezTo>
                    <a:cubicBezTo>
                      <a:pt x="31" y="72"/>
                      <a:pt x="34" y="71"/>
                      <a:pt x="37" y="70"/>
                    </a:cubicBezTo>
                    <a:cubicBezTo>
                      <a:pt x="41" y="71"/>
                      <a:pt x="44" y="71"/>
                      <a:pt x="47" y="70"/>
                    </a:cubicBezTo>
                    <a:cubicBezTo>
                      <a:pt x="53" y="68"/>
                      <a:pt x="57" y="63"/>
                      <a:pt x="59" y="57"/>
                    </a:cubicBezTo>
                    <a:cubicBezTo>
                      <a:pt x="65" y="54"/>
                      <a:pt x="70" y="50"/>
                      <a:pt x="71" y="44"/>
                    </a:cubicBezTo>
                    <a:cubicBezTo>
                      <a:pt x="72" y="41"/>
                      <a:pt x="71" y="37"/>
                      <a:pt x="70" y="34"/>
                    </a:cubicBez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sp>
            <p:nvSpPr>
              <p:cNvPr id="103" name="Hình tự do 106"/>
              <p:cNvSpPr/>
              <p:nvPr/>
            </p:nvSpPr>
            <p:spPr bwMode="auto">
              <a:xfrm>
                <a:off x="6222745" y="1584116"/>
                <a:ext cx="446457" cy="446457"/>
              </a:xfrm>
              <a:custGeom>
                <a:avLst/>
                <a:gdLst>
                  <a:gd name="T0" fmla="*/ 70 w 72"/>
                  <a:gd name="T1" fmla="*/ 34 h 72"/>
                  <a:gd name="T2" fmla="*/ 70 w 72"/>
                  <a:gd name="T3" fmla="*/ 24 h 72"/>
                  <a:gd name="T4" fmla="*/ 57 w 72"/>
                  <a:gd name="T5" fmla="*/ 12 h 72"/>
                  <a:gd name="T6" fmla="*/ 44 w 72"/>
                  <a:gd name="T7" fmla="*/ 1 h 72"/>
                  <a:gd name="T8" fmla="*/ 34 w 72"/>
                  <a:gd name="T9" fmla="*/ 1 h 72"/>
                  <a:gd name="T10" fmla="*/ 24 w 72"/>
                  <a:gd name="T11" fmla="*/ 2 h 72"/>
                  <a:gd name="T12" fmla="*/ 12 w 72"/>
                  <a:gd name="T13" fmla="*/ 15 h 72"/>
                  <a:gd name="T14" fmla="*/ 0 w 72"/>
                  <a:gd name="T15" fmla="*/ 28 h 72"/>
                  <a:gd name="T16" fmla="*/ 1 w 72"/>
                  <a:gd name="T17" fmla="*/ 38 h 72"/>
                  <a:gd name="T18" fmla="*/ 1 w 72"/>
                  <a:gd name="T19" fmla="*/ 48 h 72"/>
                  <a:gd name="T20" fmla="*/ 14 w 72"/>
                  <a:gd name="T21" fmla="*/ 59 h 72"/>
                  <a:gd name="T22" fmla="*/ 27 w 72"/>
                  <a:gd name="T23" fmla="*/ 71 h 72"/>
                  <a:gd name="T24" fmla="*/ 37 w 72"/>
                  <a:gd name="T25" fmla="*/ 70 h 72"/>
                  <a:gd name="T26" fmla="*/ 47 w 72"/>
                  <a:gd name="T27" fmla="*/ 70 h 72"/>
                  <a:gd name="T28" fmla="*/ 59 w 72"/>
                  <a:gd name="T29" fmla="*/ 57 h 72"/>
                  <a:gd name="T30" fmla="*/ 71 w 72"/>
                  <a:gd name="T31" fmla="*/ 44 h 72"/>
                  <a:gd name="T32" fmla="*/ 70 w 72"/>
                  <a:gd name="T33"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70" y="34"/>
                    </a:moveTo>
                    <a:cubicBezTo>
                      <a:pt x="71" y="31"/>
                      <a:pt x="71" y="27"/>
                      <a:pt x="70" y="24"/>
                    </a:cubicBezTo>
                    <a:cubicBezTo>
                      <a:pt x="68" y="18"/>
                      <a:pt x="63" y="15"/>
                      <a:pt x="57" y="12"/>
                    </a:cubicBezTo>
                    <a:cubicBezTo>
                      <a:pt x="54" y="6"/>
                      <a:pt x="50" y="2"/>
                      <a:pt x="44" y="1"/>
                    </a:cubicBezTo>
                    <a:cubicBezTo>
                      <a:pt x="41" y="0"/>
                      <a:pt x="37" y="0"/>
                      <a:pt x="34" y="1"/>
                    </a:cubicBezTo>
                    <a:cubicBezTo>
                      <a:pt x="30" y="0"/>
                      <a:pt x="27" y="1"/>
                      <a:pt x="24" y="2"/>
                    </a:cubicBezTo>
                    <a:cubicBezTo>
                      <a:pt x="18" y="4"/>
                      <a:pt x="14" y="8"/>
                      <a:pt x="12" y="15"/>
                    </a:cubicBezTo>
                    <a:cubicBezTo>
                      <a:pt x="6" y="17"/>
                      <a:pt x="2" y="22"/>
                      <a:pt x="0" y="28"/>
                    </a:cubicBezTo>
                    <a:cubicBezTo>
                      <a:pt x="0" y="31"/>
                      <a:pt x="0" y="34"/>
                      <a:pt x="1" y="38"/>
                    </a:cubicBezTo>
                    <a:cubicBezTo>
                      <a:pt x="0" y="41"/>
                      <a:pt x="0" y="44"/>
                      <a:pt x="1" y="48"/>
                    </a:cubicBezTo>
                    <a:cubicBezTo>
                      <a:pt x="3" y="53"/>
                      <a:pt x="8" y="57"/>
                      <a:pt x="14" y="59"/>
                    </a:cubicBezTo>
                    <a:cubicBezTo>
                      <a:pt x="17" y="65"/>
                      <a:pt x="22" y="70"/>
                      <a:pt x="27" y="71"/>
                    </a:cubicBezTo>
                    <a:cubicBezTo>
                      <a:pt x="31" y="72"/>
                      <a:pt x="34" y="71"/>
                      <a:pt x="37" y="70"/>
                    </a:cubicBezTo>
                    <a:cubicBezTo>
                      <a:pt x="41" y="71"/>
                      <a:pt x="44" y="71"/>
                      <a:pt x="47" y="70"/>
                    </a:cubicBezTo>
                    <a:cubicBezTo>
                      <a:pt x="53" y="68"/>
                      <a:pt x="57" y="63"/>
                      <a:pt x="59" y="57"/>
                    </a:cubicBezTo>
                    <a:cubicBezTo>
                      <a:pt x="65" y="54"/>
                      <a:pt x="70" y="50"/>
                      <a:pt x="71" y="44"/>
                    </a:cubicBezTo>
                    <a:cubicBezTo>
                      <a:pt x="72" y="41"/>
                      <a:pt x="71" y="37"/>
                      <a:pt x="70" y="34"/>
                    </a:cubicBezTo>
                    <a:close/>
                  </a:path>
                </a:pathLst>
              </a:custGeom>
              <a:solidFill>
                <a:schemeClr val="tx1"/>
              </a:solidFill>
              <a:ln>
                <a:noFill/>
              </a:ln>
            </p:spPr>
            <p:txBody>
              <a:bodyPr vert="horz" wrap="square" lIns="91440" tIns="45720" rIns="91440" bIns="45720" numCol="1" anchor="t" anchorCtr="0" compatLnSpc="1"/>
              <a:lstStyle/>
              <a:p>
                <a:endParaRPr lang="vi-VN"/>
              </a:p>
            </p:txBody>
          </p:sp>
        </p:grpSp>
      </p:grpSp>
      <p:sp>
        <p:nvSpPr>
          <p:cNvPr id="2" name="Tiêu đề 1"/>
          <p:cNvSpPr>
            <a:spLocks noGrp="1"/>
          </p:cNvSpPr>
          <p:nvPr>
            <p:ph type="ctrTitle"/>
          </p:nvPr>
        </p:nvSpPr>
        <p:spPr>
          <a:xfrm>
            <a:off x="1524000" y="1005840"/>
            <a:ext cx="9144000" cy="2651760"/>
          </a:xfrm>
          <a:prstGeom prst="rect">
            <a:avLst/>
          </a:prstGeom>
        </p:spPr>
        <p:txBody>
          <a:bodyPr anchor="b">
            <a:normAutofit/>
          </a:bodyPr>
          <a:lstStyle>
            <a:lvl1pPr algn="ctr" latinLnBrk="0">
              <a:lnSpc>
                <a:spcPct val="80000"/>
              </a:lnSpc>
              <a:defRPr lang="vi-VN" sz="7200">
                <a:solidFill>
                  <a:schemeClr val="tx1"/>
                </a:solidFill>
                <a:effectLst>
                  <a:outerShdw blurRad="50800" algn="ctr" rotWithShape="0">
                    <a:prstClr val="black">
                      <a:alpha val="35000"/>
                    </a:prstClr>
                  </a:outerShdw>
                </a:effectLst>
              </a:defRPr>
            </a:lvl1pPr>
          </a:lstStyle>
          <a:p>
            <a:r>
              <a:rPr lang="en-US"/>
              <a:t>Click to edit Master title style</a:t>
            </a:r>
            <a:endParaRPr lang="vi-VN"/>
          </a:p>
        </p:txBody>
      </p:sp>
      <p:sp>
        <p:nvSpPr>
          <p:cNvPr id="3" name="Tiêu đề phụ 2"/>
          <p:cNvSpPr>
            <a:spLocks noGrp="1"/>
          </p:cNvSpPr>
          <p:nvPr>
            <p:ph type="subTitle" idx="1" hasCustomPrompt="1"/>
          </p:nvPr>
        </p:nvSpPr>
        <p:spPr>
          <a:xfrm>
            <a:off x="1524000" y="3719568"/>
            <a:ext cx="9144000" cy="1082939"/>
          </a:xfrm>
          <a:prstGeom prst="rect">
            <a:avLst/>
          </a:prstGeom>
        </p:spPr>
        <p:txBody>
          <a:bodyPr/>
          <a:lstStyle>
            <a:lvl1pPr marL="0" indent="0" algn="ctr" latinLnBrk="0">
              <a:spcBef>
                <a:spcPts val="1000"/>
              </a:spcBef>
              <a:buNone/>
              <a:defRPr lang="vi-VN" sz="2400">
                <a:effectLst>
                  <a:outerShdw blurRad="50800" algn="ctr" rotWithShape="0">
                    <a:prstClr val="black">
                      <a:alpha val="35000"/>
                    </a:prstClr>
                  </a:outerShdw>
                </a:effectLst>
              </a:defRPr>
            </a:lvl1pPr>
            <a:lvl2pPr marL="457200" indent="0" algn="ctr" latinLnBrk="0">
              <a:buNone/>
              <a:defRPr lang="vi-VN" sz="2000"/>
            </a:lvl2pPr>
            <a:lvl3pPr marL="914400" indent="0" algn="ctr" latinLnBrk="0">
              <a:buNone/>
              <a:defRPr lang="vi-VN" sz="1800"/>
            </a:lvl3pPr>
            <a:lvl4pPr marL="1371600" indent="0" algn="ctr" latinLnBrk="0">
              <a:buNone/>
              <a:defRPr lang="vi-VN" sz="1600"/>
            </a:lvl4pPr>
            <a:lvl5pPr marL="1828800" indent="0" algn="ctr" latinLnBrk="0">
              <a:buNone/>
              <a:defRPr lang="vi-VN" sz="1600"/>
            </a:lvl5pPr>
            <a:lvl6pPr marL="2286000" indent="0" algn="ctr" latinLnBrk="0">
              <a:buNone/>
              <a:defRPr lang="vi-VN" sz="1600"/>
            </a:lvl6pPr>
            <a:lvl7pPr marL="2743200" indent="0" algn="ctr" latinLnBrk="0">
              <a:buNone/>
              <a:defRPr lang="vi-VN" sz="1600"/>
            </a:lvl7pPr>
            <a:lvl8pPr marL="3200400" indent="0" algn="ctr" latinLnBrk="0">
              <a:buNone/>
              <a:defRPr lang="vi-VN" sz="1600"/>
            </a:lvl8pPr>
            <a:lvl9pPr marL="3657600" indent="0" algn="ctr" latinLnBrk="0">
              <a:buNone/>
              <a:defRPr lang="vi-VN" sz="1600"/>
            </a:lvl9pPr>
          </a:lstStyle>
          <a:p>
            <a:r>
              <a:rPr lang="vi-VN" dirty="0"/>
              <a:t>Bấm để thêm nội dung</a:t>
            </a:r>
          </a:p>
        </p:txBody>
      </p:sp>
    </p:spTree>
    <p:extLst>
      <p:ext uri="{BB962C8B-B14F-4D97-AF65-F5344CB8AC3E}">
        <p14:creationId xmlns:p14="http://schemas.microsoft.com/office/powerpoint/2010/main" val="2187543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9836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70695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52746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2025/4/12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423980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2025/4/12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117627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2025/4/12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73415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2025/4/12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011970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2025/4/12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61705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64994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2025/4/12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82984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5960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A5F441-BA27-4D1A-9A13-05155C4139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73B6E29-430C-420B-9D34-8C89DDCCBE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99E9B79-96D2-4483-AF4F-F41232FE2D62}"/>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D2032C75-8AFF-422F-B434-1A2597AB965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68089CB-2DEA-4E65-AE74-4EA2262B3E87}"/>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796492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17DDC72-9CAC-4679-A980-5B3D87863C5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5A55264-4DA0-44D2-BF6D-54373F34D903}"/>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ACC5FAD-AFAC-4529-A734-798E41F63E45}"/>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46C2238F-B81F-4444-AD47-4431DF0ABC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488D67F-14DB-44B4-85A1-A89E2BFC5C05}"/>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58018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045189-0D48-4D62-ACB8-363B8B4BA82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554B7C4-26CC-4900-9FBC-112D5FD291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515BD0D-46F8-499D-9889-44E956D44BB7}"/>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0533EECB-1B46-4AAF-82FA-8341E6E0EA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9734F59-D5C9-45C0-95BB-255303990499}"/>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504125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402147-91C0-4202-A049-8C26C361427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4F78434-07FA-4018-98AF-2DFF55D695F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22259499-0952-4C06-9230-F1BC6AB2BB5B}"/>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4CBE8A-F31A-4FC1-B01E-5B40266B33AF}"/>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2025/4/12</a:t>
            </a:fld>
            <a:endParaRPr lang="zh-CN" altLang="en-US"/>
          </a:p>
        </p:txBody>
      </p:sp>
      <p:sp>
        <p:nvSpPr>
          <p:cNvPr id="6" name="页脚占位符 5">
            <a:extLst>
              <a:ext uri="{FF2B5EF4-FFF2-40B4-BE49-F238E27FC236}">
                <a16:creationId xmlns:a16="http://schemas.microsoft.com/office/drawing/2014/main" id="{A69E9106-A51D-41B8-A6DD-3B370CB9EB5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77E40EC-35A1-4918-88F4-ED2B2A941F01}"/>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500162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EFEC4A-A03A-40EF-91D3-06CEC80986CF}"/>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2FD8B1-E238-45FA-AE19-BCA2CFC7F7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251CD6C-C740-47E9-BB94-1AB87710DCFF}"/>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30E742E-9501-4526-8000-C57F5B2BB4E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2F3933A-FA1B-4BA6-BECD-B9F4FDF61BE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AEB09E3-F9BF-4169-93BD-31EE046D2A5B}"/>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2025/4/12</a:t>
            </a:fld>
            <a:endParaRPr lang="zh-CN" altLang="en-US"/>
          </a:p>
        </p:txBody>
      </p:sp>
      <p:sp>
        <p:nvSpPr>
          <p:cNvPr id="8" name="页脚占位符 7">
            <a:extLst>
              <a:ext uri="{FF2B5EF4-FFF2-40B4-BE49-F238E27FC236}">
                <a16:creationId xmlns:a16="http://schemas.microsoft.com/office/drawing/2014/main" id="{F88F773C-4C5F-477F-81A2-ECD9A18A4EA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DD10B08-662E-457B-9666-06AB86C5B323}"/>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824183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410382-258C-4B34-8FDC-BBA005AAEA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A7A26AA-0F94-450C-8A35-C6E1CB6254D0}"/>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2025/4/12</a:t>
            </a:fld>
            <a:endParaRPr lang="zh-CN" altLang="en-US"/>
          </a:p>
        </p:txBody>
      </p:sp>
      <p:sp>
        <p:nvSpPr>
          <p:cNvPr id="4" name="页脚占位符 3">
            <a:extLst>
              <a:ext uri="{FF2B5EF4-FFF2-40B4-BE49-F238E27FC236}">
                <a16:creationId xmlns:a16="http://schemas.microsoft.com/office/drawing/2014/main" id="{93FBC98B-80C2-4E12-B989-13E5C19A69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BB137B8-05FB-4C5B-84AD-D15BD2E71B73}"/>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21116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62629FF-121F-4B3B-AE37-DDB8B1A1A2FC}"/>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2025/4/12</a:t>
            </a:fld>
            <a:endParaRPr lang="zh-CN" altLang="en-US"/>
          </a:p>
        </p:txBody>
      </p:sp>
      <p:sp>
        <p:nvSpPr>
          <p:cNvPr id="3" name="页脚占位符 2">
            <a:extLst>
              <a:ext uri="{FF2B5EF4-FFF2-40B4-BE49-F238E27FC236}">
                <a16:creationId xmlns:a16="http://schemas.microsoft.com/office/drawing/2014/main" id="{077F2E3A-CE2D-486A-8880-48C9675BE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3CEEAFE-4653-4CA8-A59F-04A60C6BAD56}"/>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08730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F9F4FE-882A-47C0-8C46-B8DBF609CC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9A2394E-D218-48FB-8A2F-2DD5FD6BCD8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4842CA12-A78A-441C-8B00-B8B51A8F635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DEDE3BB-C843-419D-AEC9-3A166B9F3BF0}"/>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2025/4/12</a:t>
            </a:fld>
            <a:endParaRPr lang="zh-CN" altLang="en-US"/>
          </a:p>
        </p:txBody>
      </p:sp>
      <p:sp>
        <p:nvSpPr>
          <p:cNvPr id="6" name="页脚占位符 5">
            <a:extLst>
              <a:ext uri="{FF2B5EF4-FFF2-40B4-BE49-F238E27FC236}">
                <a16:creationId xmlns:a16="http://schemas.microsoft.com/office/drawing/2014/main" id="{94B33323-637A-4CE1-BE8F-B869193AE43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6A6DCC8-E8F0-4C7F-9328-D5006B31A77A}"/>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938457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4A90F6-AECE-47D2-A701-44DD7B6DAF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277105F-0226-480E-89D0-588888F22DB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1A2B967-DE5D-4006-83C9-662C87D29E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16B451C-C81B-4840-B0CE-EBAF69C7A6E7}"/>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2025/4/12</a:t>
            </a:fld>
            <a:endParaRPr lang="zh-CN" altLang="en-US"/>
          </a:p>
        </p:txBody>
      </p:sp>
      <p:sp>
        <p:nvSpPr>
          <p:cNvPr id="6" name="页脚占位符 5">
            <a:extLst>
              <a:ext uri="{FF2B5EF4-FFF2-40B4-BE49-F238E27FC236}">
                <a16:creationId xmlns:a16="http://schemas.microsoft.com/office/drawing/2014/main" id="{E8474BE2-6579-4145-B26D-A7595577B0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E186C81-6EDF-4C18-8059-858242EE64E7}"/>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374468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528CE7-CF14-4940-A95B-FBE580F44E2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6248680-868D-405D-8570-DE469DFE8FB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ED56F11-8CDA-4DAB-9925-1BC78111DE04}"/>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72B991C3-CB7C-4BF7-9EA8-1E5D7C79336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38BD3AC-7018-477F-817F-322423E143AF}"/>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623234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êu đề và Nội dung">
    <p:spTree>
      <p:nvGrpSpPr>
        <p:cNvPr id="1" name=""/>
        <p:cNvGrpSpPr/>
        <p:nvPr/>
      </p:nvGrpSpPr>
      <p:grpSpPr>
        <a:xfrm>
          <a:off x="0" y="0"/>
          <a:ext cx="0" cy="0"/>
          <a:chOff x="0" y="0"/>
          <a:chExt cx="0" cy="0"/>
        </a:xfrm>
      </p:grpSpPr>
      <p:sp>
        <p:nvSpPr>
          <p:cNvPr id="3" name="Chỗ dành sẵn cho Nội dung 2"/>
          <p:cNvSpPr>
            <a:spLocks noGrp="1"/>
          </p:cNvSpPr>
          <p:nvPr>
            <p:ph idx="1" hasCustomPrompt="1"/>
          </p:nvPr>
        </p:nvSpPr>
        <p:spPr>
          <a:xfrm>
            <a:off x="1524000" y="1900823"/>
            <a:ext cx="9144000" cy="4114800"/>
          </a:xfrm>
          <a:prstGeom prst="rect">
            <a:avLst/>
          </a:prstGeom>
        </p:spPr>
        <p:txBody>
          <a:body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4" name="Chỗ dành cho sẵn Ngày 3"/>
          <p:cNvSpPr>
            <a:spLocks noGrp="1"/>
          </p:cNvSpPr>
          <p:nvPr>
            <p:ph type="dt" sz="half" idx="10"/>
          </p:nvPr>
        </p:nvSpPr>
        <p:spPr>
          <a:xfrm>
            <a:off x="9259887" y="6400800"/>
            <a:ext cx="2094705" cy="202416"/>
          </a:xfrm>
          <a:prstGeom prst="rect">
            <a:avLst/>
          </a:prstGeom>
        </p:spPr>
        <p:txBody>
          <a:bodyPr/>
          <a:lstStyle/>
          <a:p>
            <a:fld id="{E6FFA8D6-61CB-47CF-BA93-9D77189827BB}" type="datetime1">
              <a:rPr lang="en-US"/>
              <a:t>4/12/2025</a:t>
            </a:fld>
            <a:endParaRPr lang="vi-VN"/>
          </a:p>
        </p:txBody>
      </p:sp>
      <p:sp>
        <p:nvSpPr>
          <p:cNvPr id="5" name="Chỗ dành sẵn cho Chân trang 4"/>
          <p:cNvSpPr>
            <a:spLocks noGrp="1"/>
          </p:cNvSpPr>
          <p:nvPr>
            <p:ph type="ftr" sz="quarter" idx="11"/>
          </p:nvPr>
        </p:nvSpPr>
        <p:spPr>
          <a:xfrm>
            <a:off x="838200" y="6400800"/>
            <a:ext cx="8001000" cy="202416"/>
          </a:xfrm>
          <a:prstGeom prst="rect">
            <a:avLst/>
          </a:prstGeom>
        </p:spPr>
        <p:txBody>
          <a:bodyPr/>
          <a:lstStyle/>
          <a:p>
            <a:endParaRPr lang="vi-VN"/>
          </a:p>
        </p:txBody>
      </p:sp>
      <p:sp>
        <p:nvSpPr>
          <p:cNvPr id="6" name="Chỗ dành sẵn cho Số Bản chiếu 5"/>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t>‹#›</a:t>
            </a:fld>
            <a:endParaRPr lang="vi-VN"/>
          </a:p>
        </p:txBody>
      </p:sp>
    </p:spTree>
    <p:extLst>
      <p:ext uri="{BB962C8B-B14F-4D97-AF65-F5344CB8AC3E}">
        <p14:creationId xmlns:p14="http://schemas.microsoft.com/office/powerpoint/2010/main" val="125101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5E7EA4D-A3CF-4FAB-A0FB-230320904B1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6787D43-B3B2-419A-9F39-1275EFF48A0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0DEECBA-ABA0-47FA-8FAA-50C93086C4B8}"/>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F2A66ADA-9B95-438A-B5D1-869693DAB3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8A0A3A1-5A3C-48BC-8D41-9362B8DA038A}"/>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286838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10664892">
            <a:off x="-256112" y="-219003"/>
            <a:ext cx="12740318"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1" name="Google Shape;11;p2"/>
          <p:cNvSpPr txBox="1">
            <a:spLocks noGrp="1"/>
          </p:cNvSpPr>
          <p:nvPr>
            <p:ph type="ctrTitle"/>
          </p:nvPr>
        </p:nvSpPr>
        <p:spPr>
          <a:xfrm>
            <a:off x="1650999" y="1344717"/>
            <a:ext cx="8890000" cy="2736800"/>
          </a:xfrm>
          <a:prstGeom prst="rect">
            <a:avLst/>
          </a:prstGeom>
        </p:spPr>
        <p:txBody>
          <a:bodyPr spcFirstLastPara="1" wrap="square" lIns="121705" tIns="121705" rIns="121705" bIns="121705" anchor="b" anchorCtr="0">
            <a:noAutofit/>
          </a:bodyPr>
          <a:lstStyle>
            <a:lvl1pPr lvl="0" algn="ctr">
              <a:lnSpc>
                <a:spcPct val="80000"/>
              </a:lnSpc>
              <a:spcBef>
                <a:spcPts val="0"/>
              </a:spcBef>
              <a:spcAft>
                <a:spcPts val="0"/>
              </a:spcAft>
              <a:buSzPts val="5200"/>
              <a:buNone/>
              <a:defRPr sz="10000"/>
            </a:lvl1pPr>
            <a:lvl2pPr lvl="1" algn="ctr">
              <a:spcBef>
                <a:spcPts val="0"/>
              </a:spcBef>
              <a:spcAft>
                <a:spcPts val="0"/>
              </a:spcAft>
              <a:buSzPts val="5200"/>
              <a:buNone/>
              <a:defRPr sz="6900"/>
            </a:lvl2pPr>
            <a:lvl3pPr lvl="2" algn="ctr">
              <a:spcBef>
                <a:spcPts val="0"/>
              </a:spcBef>
              <a:spcAft>
                <a:spcPts val="0"/>
              </a:spcAft>
              <a:buSzPts val="5200"/>
              <a:buNone/>
              <a:defRPr sz="6900"/>
            </a:lvl3pPr>
            <a:lvl4pPr lvl="3" algn="ctr">
              <a:spcBef>
                <a:spcPts val="0"/>
              </a:spcBef>
              <a:spcAft>
                <a:spcPts val="0"/>
              </a:spcAft>
              <a:buSzPts val="5200"/>
              <a:buNone/>
              <a:defRPr sz="6900"/>
            </a:lvl4pPr>
            <a:lvl5pPr lvl="4" algn="ctr">
              <a:spcBef>
                <a:spcPts val="0"/>
              </a:spcBef>
              <a:spcAft>
                <a:spcPts val="0"/>
              </a:spcAft>
              <a:buSzPts val="5200"/>
              <a:buNone/>
              <a:defRPr sz="6900"/>
            </a:lvl5pPr>
            <a:lvl6pPr lvl="5" algn="ctr">
              <a:spcBef>
                <a:spcPts val="0"/>
              </a:spcBef>
              <a:spcAft>
                <a:spcPts val="0"/>
              </a:spcAft>
              <a:buSzPts val="5200"/>
              <a:buNone/>
              <a:defRPr sz="6900"/>
            </a:lvl6pPr>
            <a:lvl7pPr lvl="6" algn="ctr">
              <a:spcBef>
                <a:spcPts val="0"/>
              </a:spcBef>
              <a:spcAft>
                <a:spcPts val="0"/>
              </a:spcAft>
              <a:buSzPts val="5200"/>
              <a:buNone/>
              <a:defRPr sz="6900"/>
            </a:lvl7pPr>
            <a:lvl8pPr lvl="7" algn="ctr">
              <a:spcBef>
                <a:spcPts val="0"/>
              </a:spcBef>
              <a:spcAft>
                <a:spcPts val="0"/>
              </a:spcAft>
              <a:buSzPts val="5200"/>
              <a:buNone/>
              <a:defRPr sz="6900"/>
            </a:lvl8pPr>
            <a:lvl9pPr lvl="8" algn="ctr">
              <a:spcBef>
                <a:spcPts val="0"/>
              </a:spcBef>
              <a:spcAft>
                <a:spcPts val="0"/>
              </a:spcAft>
              <a:buSzPts val="5200"/>
              <a:buNone/>
              <a:defRPr sz="6900"/>
            </a:lvl9pPr>
          </a:lstStyle>
          <a:p>
            <a:endParaRPr/>
          </a:p>
        </p:txBody>
      </p:sp>
      <p:sp>
        <p:nvSpPr>
          <p:cNvPr id="12" name="Google Shape;12;p2"/>
          <p:cNvSpPr txBox="1">
            <a:spLocks noGrp="1"/>
          </p:cNvSpPr>
          <p:nvPr>
            <p:ph type="subTitle" idx="1"/>
          </p:nvPr>
        </p:nvSpPr>
        <p:spPr>
          <a:xfrm>
            <a:off x="4267201" y="4319667"/>
            <a:ext cx="3657600" cy="1193600"/>
          </a:xfrm>
          <a:prstGeom prst="rect">
            <a:avLst/>
          </a:prstGeom>
        </p:spPr>
        <p:txBody>
          <a:bodyPr spcFirstLastPara="1" wrap="square" lIns="121705" tIns="121705" rIns="121705" bIns="121705" anchor="t" anchorCtr="0">
            <a:noAutofit/>
          </a:bodyPr>
          <a:lstStyle>
            <a:lvl1pPr lvl="0" algn="ctr">
              <a:lnSpc>
                <a:spcPct val="100000"/>
              </a:lnSpc>
              <a:spcBef>
                <a:spcPts val="0"/>
              </a:spcBef>
              <a:spcAft>
                <a:spcPts val="0"/>
              </a:spcAft>
              <a:buSzPts val="2800"/>
              <a:buNone/>
              <a:defRPr sz="2900"/>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a:p>
        </p:txBody>
      </p:sp>
    </p:spTree>
    <p:extLst>
      <p:ext uri="{BB962C8B-B14F-4D97-AF65-F5344CB8AC3E}">
        <p14:creationId xmlns:p14="http://schemas.microsoft.com/office/powerpoint/2010/main" val="11291842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135201" y="3247533"/>
            <a:ext cx="7921600" cy="1122400"/>
          </a:xfrm>
          <a:prstGeom prst="rect">
            <a:avLst/>
          </a:prstGeom>
        </p:spPr>
        <p:txBody>
          <a:bodyPr spcFirstLastPara="1" wrap="square" lIns="121705" tIns="121705" rIns="121705" bIns="121705" anchor="ctr" anchorCtr="0">
            <a:noAutofit/>
          </a:bodyPr>
          <a:lstStyle>
            <a:lvl1pPr lvl="0" algn="ctr">
              <a:spcBef>
                <a:spcPts val="0"/>
              </a:spcBef>
              <a:spcAft>
                <a:spcPts val="0"/>
              </a:spcAft>
              <a:buClr>
                <a:schemeClr val="accent3"/>
              </a:buClr>
              <a:buSzPts val="3600"/>
              <a:buNone/>
              <a:defRPr sz="6000">
                <a:solidFill>
                  <a:schemeClr val="accent3"/>
                </a:solidFill>
              </a:defRPr>
            </a:lvl1pPr>
            <a:lvl2pPr lvl="1" algn="ctr">
              <a:spcBef>
                <a:spcPts val="0"/>
              </a:spcBef>
              <a:spcAft>
                <a:spcPts val="0"/>
              </a:spcAft>
              <a:buClr>
                <a:schemeClr val="accent3"/>
              </a:buClr>
              <a:buSzPts val="3600"/>
              <a:buNone/>
              <a:defRPr sz="4800">
                <a:solidFill>
                  <a:schemeClr val="accent3"/>
                </a:solidFill>
              </a:defRPr>
            </a:lvl2pPr>
            <a:lvl3pPr lvl="2" algn="ctr">
              <a:spcBef>
                <a:spcPts val="0"/>
              </a:spcBef>
              <a:spcAft>
                <a:spcPts val="0"/>
              </a:spcAft>
              <a:buClr>
                <a:schemeClr val="accent3"/>
              </a:buClr>
              <a:buSzPts val="3600"/>
              <a:buNone/>
              <a:defRPr sz="4800">
                <a:solidFill>
                  <a:schemeClr val="accent3"/>
                </a:solidFill>
              </a:defRPr>
            </a:lvl3pPr>
            <a:lvl4pPr lvl="3" algn="ctr">
              <a:spcBef>
                <a:spcPts val="0"/>
              </a:spcBef>
              <a:spcAft>
                <a:spcPts val="0"/>
              </a:spcAft>
              <a:buClr>
                <a:schemeClr val="accent3"/>
              </a:buClr>
              <a:buSzPts val="3600"/>
              <a:buNone/>
              <a:defRPr sz="4800">
                <a:solidFill>
                  <a:schemeClr val="accent3"/>
                </a:solidFill>
              </a:defRPr>
            </a:lvl4pPr>
            <a:lvl5pPr lvl="4" algn="ctr">
              <a:spcBef>
                <a:spcPts val="0"/>
              </a:spcBef>
              <a:spcAft>
                <a:spcPts val="0"/>
              </a:spcAft>
              <a:buClr>
                <a:schemeClr val="accent3"/>
              </a:buClr>
              <a:buSzPts val="3600"/>
              <a:buNone/>
              <a:defRPr sz="4800">
                <a:solidFill>
                  <a:schemeClr val="accent3"/>
                </a:solidFill>
              </a:defRPr>
            </a:lvl5pPr>
            <a:lvl6pPr lvl="5" algn="ctr">
              <a:spcBef>
                <a:spcPts val="0"/>
              </a:spcBef>
              <a:spcAft>
                <a:spcPts val="0"/>
              </a:spcAft>
              <a:buClr>
                <a:schemeClr val="accent3"/>
              </a:buClr>
              <a:buSzPts val="3600"/>
              <a:buNone/>
              <a:defRPr sz="4800">
                <a:solidFill>
                  <a:schemeClr val="accent3"/>
                </a:solidFill>
              </a:defRPr>
            </a:lvl6pPr>
            <a:lvl7pPr lvl="6" algn="ctr">
              <a:spcBef>
                <a:spcPts val="0"/>
              </a:spcBef>
              <a:spcAft>
                <a:spcPts val="0"/>
              </a:spcAft>
              <a:buClr>
                <a:schemeClr val="accent3"/>
              </a:buClr>
              <a:buSzPts val="3600"/>
              <a:buNone/>
              <a:defRPr sz="4800">
                <a:solidFill>
                  <a:schemeClr val="accent3"/>
                </a:solidFill>
              </a:defRPr>
            </a:lvl7pPr>
            <a:lvl8pPr lvl="7" algn="ctr">
              <a:spcBef>
                <a:spcPts val="0"/>
              </a:spcBef>
              <a:spcAft>
                <a:spcPts val="0"/>
              </a:spcAft>
              <a:buClr>
                <a:schemeClr val="accent3"/>
              </a:buClr>
              <a:buSzPts val="3600"/>
              <a:buNone/>
              <a:defRPr sz="4800">
                <a:solidFill>
                  <a:schemeClr val="accent3"/>
                </a:solidFill>
              </a:defRPr>
            </a:lvl8pPr>
            <a:lvl9pPr lvl="8" algn="ctr">
              <a:spcBef>
                <a:spcPts val="0"/>
              </a:spcBef>
              <a:spcAft>
                <a:spcPts val="0"/>
              </a:spcAft>
              <a:buClr>
                <a:schemeClr val="accent3"/>
              </a:buClr>
              <a:buSzPts val="3600"/>
              <a:buNone/>
              <a:defRPr sz="4800">
                <a:solidFill>
                  <a:schemeClr val="accent3"/>
                </a:solidFill>
              </a:defRPr>
            </a:lvl9pPr>
          </a:lstStyle>
          <a:p>
            <a:endParaRPr/>
          </a:p>
        </p:txBody>
      </p:sp>
      <p:sp>
        <p:nvSpPr>
          <p:cNvPr id="15" name="Google Shape;15;p3"/>
          <p:cNvSpPr txBox="1">
            <a:spLocks noGrp="1"/>
          </p:cNvSpPr>
          <p:nvPr>
            <p:ph type="subTitle" idx="1"/>
          </p:nvPr>
        </p:nvSpPr>
        <p:spPr>
          <a:xfrm>
            <a:off x="3175200" y="4211333"/>
            <a:ext cx="5841600" cy="5792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None/>
              <a:defRPr sz="2100"/>
            </a:lvl1pPr>
            <a:lvl2pPr lvl="1" algn="ctr" rtl="0">
              <a:spcBef>
                <a:spcPts val="2130"/>
              </a:spcBef>
              <a:spcAft>
                <a:spcPts val="0"/>
              </a:spcAft>
              <a:buSzPts val="1400"/>
              <a:buNone/>
              <a:defRPr/>
            </a:lvl2pPr>
            <a:lvl3pPr lvl="2" algn="ctr" rtl="0">
              <a:spcBef>
                <a:spcPts val="2130"/>
              </a:spcBef>
              <a:spcAft>
                <a:spcPts val="0"/>
              </a:spcAft>
              <a:buSzPts val="1400"/>
              <a:buNone/>
              <a:defRPr/>
            </a:lvl3pPr>
            <a:lvl4pPr lvl="3" algn="ctr" rtl="0">
              <a:spcBef>
                <a:spcPts val="2130"/>
              </a:spcBef>
              <a:spcAft>
                <a:spcPts val="0"/>
              </a:spcAft>
              <a:buSzPts val="1400"/>
              <a:buNone/>
              <a:defRPr/>
            </a:lvl4pPr>
            <a:lvl5pPr lvl="4" algn="ctr" rtl="0">
              <a:spcBef>
                <a:spcPts val="2130"/>
              </a:spcBef>
              <a:spcAft>
                <a:spcPts val="0"/>
              </a:spcAft>
              <a:buSzPts val="1400"/>
              <a:buNone/>
              <a:defRPr/>
            </a:lvl5pPr>
            <a:lvl6pPr lvl="5" algn="ctr" rtl="0">
              <a:spcBef>
                <a:spcPts val="2130"/>
              </a:spcBef>
              <a:spcAft>
                <a:spcPts val="0"/>
              </a:spcAft>
              <a:buSzPts val="1400"/>
              <a:buNone/>
              <a:defRPr/>
            </a:lvl6pPr>
            <a:lvl7pPr lvl="6" algn="ctr" rtl="0">
              <a:spcBef>
                <a:spcPts val="2130"/>
              </a:spcBef>
              <a:spcAft>
                <a:spcPts val="0"/>
              </a:spcAft>
              <a:buSzPts val="1400"/>
              <a:buNone/>
              <a:defRPr/>
            </a:lvl7pPr>
            <a:lvl8pPr lvl="7" algn="ctr" rtl="0">
              <a:spcBef>
                <a:spcPts val="2130"/>
              </a:spcBef>
              <a:spcAft>
                <a:spcPts val="0"/>
              </a:spcAft>
              <a:buSzPts val="1400"/>
              <a:buNone/>
              <a:defRPr/>
            </a:lvl8pPr>
            <a:lvl9pPr lvl="8" algn="ctr" rtl="0">
              <a:spcBef>
                <a:spcPts val="2130"/>
              </a:spcBef>
              <a:spcAft>
                <a:spcPts val="2130"/>
              </a:spcAft>
              <a:buSzPts val="1400"/>
              <a:buNone/>
              <a:defRPr/>
            </a:lvl9pPr>
          </a:lstStyle>
          <a:p>
            <a:endParaRPr/>
          </a:p>
        </p:txBody>
      </p:sp>
      <p:sp>
        <p:nvSpPr>
          <p:cNvPr id="16" name="Google Shape;16;p3"/>
          <p:cNvSpPr txBox="1">
            <a:spLocks noGrp="1"/>
          </p:cNvSpPr>
          <p:nvPr>
            <p:ph type="title" idx="2" hasCustomPrompt="1"/>
          </p:nvPr>
        </p:nvSpPr>
        <p:spPr>
          <a:xfrm>
            <a:off x="5243600" y="2061033"/>
            <a:ext cx="1704800" cy="10240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4"/>
              </a:buClr>
              <a:buSzPts val="5000"/>
              <a:buNone/>
              <a:defRPr sz="9300">
                <a:solidFill>
                  <a:schemeClr val="accent3"/>
                </a:solidFill>
              </a:defRPr>
            </a:lvl1pPr>
            <a:lvl2pPr lvl="1" algn="ctr" rtl="0">
              <a:spcBef>
                <a:spcPts val="0"/>
              </a:spcBef>
              <a:spcAft>
                <a:spcPts val="0"/>
              </a:spcAft>
              <a:buClr>
                <a:schemeClr val="accent4"/>
              </a:buClr>
              <a:buSzPts val="5000"/>
              <a:buNone/>
              <a:defRPr sz="6700">
                <a:solidFill>
                  <a:schemeClr val="accent4"/>
                </a:solidFill>
              </a:defRPr>
            </a:lvl2pPr>
            <a:lvl3pPr lvl="2" algn="ctr" rtl="0">
              <a:spcBef>
                <a:spcPts val="0"/>
              </a:spcBef>
              <a:spcAft>
                <a:spcPts val="0"/>
              </a:spcAft>
              <a:buClr>
                <a:schemeClr val="accent4"/>
              </a:buClr>
              <a:buSzPts val="5000"/>
              <a:buNone/>
              <a:defRPr sz="6700">
                <a:solidFill>
                  <a:schemeClr val="accent4"/>
                </a:solidFill>
              </a:defRPr>
            </a:lvl3pPr>
            <a:lvl4pPr lvl="3" algn="ctr" rtl="0">
              <a:spcBef>
                <a:spcPts val="0"/>
              </a:spcBef>
              <a:spcAft>
                <a:spcPts val="0"/>
              </a:spcAft>
              <a:buClr>
                <a:schemeClr val="accent4"/>
              </a:buClr>
              <a:buSzPts val="5000"/>
              <a:buNone/>
              <a:defRPr sz="6700">
                <a:solidFill>
                  <a:schemeClr val="accent4"/>
                </a:solidFill>
              </a:defRPr>
            </a:lvl4pPr>
            <a:lvl5pPr lvl="4" algn="ctr" rtl="0">
              <a:spcBef>
                <a:spcPts val="0"/>
              </a:spcBef>
              <a:spcAft>
                <a:spcPts val="0"/>
              </a:spcAft>
              <a:buClr>
                <a:schemeClr val="accent4"/>
              </a:buClr>
              <a:buSzPts val="5000"/>
              <a:buNone/>
              <a:defRPr sz="6700">
                <a:solidFill>
                  <a:schemeClr val="accent4"/>
                </a:solidFill>
              </a:defRPr>
            </a:lvl5pPr>
            <a:lvl6pPr lvl="5" algn="ctr" rtl="0">
              <a:spcBef>
                <a:spcPts val="0"/>
              </a:spcBef>
              <a:spcAft>
                <a:spcPts val="0"/>
              </a:spcAft>
              <a:buClr>
                <a:schemeClr val="accent4"/>
              </a:buClr>
              <a:buSzPts val="5000"/>
              <a:buNone/>
              <a:defRPr sz="6700">
                <a:solidFill>
                  <a:schemeClr val="accent4"/>
                </a:solidFill>
              </a:defRPr>
            </a:lvl6pPr>
            <a:lvl7pPr lvl="6" algn="ctr" rtl="0">
              <a:spcBef>
                <a:spcPts val="0"/>
              </a:spcBef>
              <a:spcAft>
                <a:spcPts val="0"/>
              </a:spcAft>
              <a:buClr>
                <a:schemeClr val="accent4"/>
              </a:buClr>
              <a:buSzPts val="5000"/>
              <a:buNone/>
              <a:defRPr sz="6700">
                <a:solidFill>
                  <a:schemeClr val="accent4"/>
                </a:solidFill>
              </a:defRPr>
            </a:lvl7pPr>
            <a:lvl8pPr lvl="7" algn="ctr" rtl="0">
              <a:spcBef>
                <a:spcPts val="0"/>
              </a:spcBef>
              <a:spcAft>
                <a:spcPts val="0"/>
              </a:spcAft>
              <a:buClr>
                <a:schemeClr val="accent4"/>
              </a:buClr>
              <a:buSzPts val="5000"/>
              <a:buNone/>
              <a:defRPr sz="6700">
                <a:solidFill>
                  <a:schemeClr val="accent4"/>
                </a:solidFill>
              </a:defRPr>
            </a:lvl8pPr>
            <a:lvl9pPr lvl="8" algn="ctr" rtl="0">
              <a:spcBef>
                <a:spcPts val="0"/>
              </a:spcBef>
              <a:spcAft>
                <a:spcPts val="0"/>
              </a:spcAft>
              <a:buClr>
                <a:schemeClr val="accent4"/>
              </a:buClr>
              <a:buSzPts val="5000"/>
              <a:buNone/>
              <a:defRPr sz="6700">
                <a:solidFill>
                  <a:schemeClr val="accent4"/>
                </a:solidFill>
              </a:defRPr>
            </a:lvl9pPr>
          </a:lstStyle>
          <a:p>
            <a:r>
              <a:t>xx%</a:t>
            </a:r>
          </a:p>
        </p:txBody>
      </p:sp>
    </p:spTree>
    <p:extLst>
      <p:ext uri="{BB962C8B-B14F-4D97-AF65-F5344CB8AC3E}">
        <p14:creationId xmlns:p14="http://schemas.microsoft.com/office/powerpoint/2010/main" val="27451344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1"/>
        <p:cNvGrpSpPr/>
        <p:nvPr/>
      </p:nvGrpSpPr>
      <p:grpSpPr>
        <a:xfrm>
          <a:off x="0" y="0"/>
          <a:ext cx="0" cy="0"/>
          <a:chOff x="0" y="0"/>
          <a:chExt cx="0" cy="0"/>
        </a:xfrm>
      </p:grpSpPr>
    </p:spTree>
    <p:extLst>
      <p:ext uri="{BB962C8B-B14F-4D97-AF65-F5344CB8AC3E}">
        <p14:creationId xmlns:p14="http://schemas.microsoft.com/office/powerpoint/2010/main" val="36545786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0"/>
        <p:cNvGrpSpPr/>
        <p:nvPr/>
      </p:nvGrpSpPr>
      <p:grpSpPr>
        <a:xfrm>
          <a:off x="0" y="0"/>
          <a:ext cx="0" cy="0"/>
          <a:chOff x="0" y="0"/>
          <a:chExt cx="0" cy="0"/>
        </a:xfrm>
      </p:grpSpPr>
    </p:spTree>
    <p:extLst>
      <p:ext uri="{BB962C8B-B14F-4D97-AF65-F5344CB8AC3E}">
        <p14:creationId xmlns:p14="http://schemas.microsoft.com/office/powerpoint/2010/main" val="1755328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93"/>
        <p:cNvGrpSpPr/>
        <p:nvPr/>
      </p:nvGrpSpPr>
      <p:grpSpPr>
        <a:xfrm>
          <a:off x="0" y="0"/>
          <a:ext cx="0" cy="0"/>
          <a:chOff x="0" y="0"/>
          <a:chExt cx="0" cy="0"/>
        </a:xfrm>
      </p:grpSpPr>
      <p:sp>
        <p:nvSpPr>
          <p:cNvPr id="194" name="Google Shape;194;p10"/>
          <p:cNvSpPr txBox="1">
            <a:spLocks noGrp="1"/>
          </p:cNvSpPr>
          <p:nvPr>
            <p:ph type="body" idx="1"/>
          </p:nvPr>
        </p:nvSpPr>
        <p:spPr>
          <a:xfrm>
            <a:off x="797067" y="500067"/>
            <a:ext cx="3838400" cy="1065200"/>
          </a:xfrm>
          <a:prstGeom prst="rect">
            <a:avLst/>
          </a:prstGeom>
        </p:spPr>
        <p:txBody>
          <a:bodyPr spcFirstLastPara="1" wrap="square" lIns="121705" tIns="121705" rIns="121705" bIns="121705" anchor="t" anchorCtr="0">
            <a:noAutofit/>
          </a:bodyPr>
          <a:lstStyle>
            <a:lvl1pPr marL="608625" lvl="0" indent="-304312">
              <a:lnSpc>
                <a:spcPct val="80000"/>
              </a:lnSpc>
              <a:spcBef>
                <a:spcPts val="0"/>
              </a:spcBef>
              <a:spcAft>
                <a:spcPts val="0"/>
              </a:spcAft>
              <a:buSzPts val="1400"/>
              <a:buNone/>
              <a:defRPr sz="3600">
                <a:solidFill>
                  <a:srgbClr val="FFFFFF"/>
                </a:solidFill>
                <a:latin typeface="Gochi Hand"/>
                <a:ea typeface="Gochi Hand"/>
                <a:cs typeface="Gochi Hand"/>
                <a:sym typeface="Gochi Hand"/>
              </a:defRPr>
            </a:lvl1pPr>
          </a:lstStyle>
          <a:p>
            <a:endParaRPr/>
          </a:p>
        </p:txBody>
      </p:sp>
      <p:grpSp>
        <p:nvGrpSpPr>
          <p:cNvPr id="195" name="Google Shape;195;p10"/>
          <p:cNvGrpSpPr/>
          <p:nvPr/>
        </p:nvGrpSpPr>
        <p:grpSpPr>
          <a:xfrm>
            <a:off x="-192316" y="-61401"/>
            <a:ext cx="12384302" cy="7147397"/>
            <a:chOff x="-114512" y="-46051"/>
            <a:chExt cx="9288226" cy="5360548"/>
          </a:xfrm>
        </p:grpSpPr>
        <p:sp>
          <p:nvSpPr>
            <p:cNvPr id="196" name="Google Shape;196;p10"/>
            <p:cNvSpPr/>
            <p:nvPr/>
          </p:nvSpPr>
          <p:spPr>
            <a:xfrm>
              <a:off x="8920250" y="2591674"/>
              <a:ext cx="253464" cy="247982"/>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10"/>
            <p:cNvSpPr/>
            <p:nvPr/>
          </p:nvSpPr>
          <p:spPr>
            <a:xfrm>
              <a:off x="-114512" y="387470"/>
              <a:ext cx="431017" cy="411997"/>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10"/>
            <p:cNvSpPr/>
            <p:nvPr/>
          </p:nvSpPr>
          <p:spPr>
            <a:xfrm>
              <a:off x="2846076" y="4899408"/>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10"/>
            <p:cNvSpPr/>
            <p:nvPr/>
          </p:nvSpPr>
          <p:spPr>
            <a:xfrm>
              <a:off x="377226" y="2684341"/>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10"/>
            <p:cNvSpPr/>
            <p:nvPr/>
          </p:nvSpPr>
          <p:spPr>
            <a:xfrm>
              <a:off x="1142978" y="4724524"/>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10"/>
            <p:cNvSpPr/>
            <p:nvPr/>
          </p:nvSpPr>
          <p:spPr>
            <a:xfrm rot="1358489">
              <a:off x="148771" y="3901453"/>
              <a:ext cx="431020" cy="42280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10"/>
            <p:cNvSpPr/>
            <p:nvPr/>
          </p:nvSpPr>
          <p:spPr>
            <a:xfrm>
              <a:off x="6291206" y="46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10"/>
            <p:cNvSpPr/>
            <p:nvPr/>
          </p:nvSpPr>
          <p:spPr>
            <a:xfrm>
              <a:off x="7733077" y="4639623"/>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10"/>
            <p:cNvSpPr/>
            <p:nvPr/>
          </p:nvSpPr>
          <p:spPr>
            <a:xfrm>
              <a:off x="8275209" y="435707"/>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10"/>
            <p:cNvSpPr/>
            <p:nvPr/>
          </p:nvSpPr>
          <p:spPr>
            <a:xfrm>
              <a:off x="2540478" y="-4605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06" name="Google Shape;206;p10"/>
          <p:cNvGrpSpPr/>
          <p:nvPr/>
        </p:nvGrpSpPr>
        <p:grpSpPr>
          <a:xfrm>
            <a:off x="-343465" y="4924992"/>
            <a:ext cx="8819439" cy="6271649"/>
            <a:chOff x="-253724" y="3704068"/>
            <a:chExt cx="6614579" cy="4703737"/>
          </a:xfrm>
        </p:grpSpPr>
        <p:sp>
          <p:nvSpPr>
            <p:cNvPr id="207" name="Google Shape;207;p10"/>
            <p:cNvSpPr/>
            <p:nvPr/>
          </p:nvSpPr>
          <p:spPr>
            <a:xfrm rot="10696051" flipH="1">
              <a:off x="-48939" y="4472719"/>
              <a:ext cx="6354965" cy="3723161"/>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10"/>
            <p:cNvSpPr/>
            <p:nvPr/>
          </p:nvSpPr>
          <p:spPr>
            <a:xfrm rot="10696051" flipH="1">
              <a:off x="-85966" y="4350702"/>
              <a:ext cx="6275401" cy="3367500"/>
            </a:xfrm>
            <a:custGeom>
              <a:avLst/>
              <a:gdLst/>
              <a:ahLst/>
              <a:cxnLst/>
              <a:rect l="l" t="t" r="r" b="b"/>
              <a:pathLst>
                <a:path w="44799" h="24040" extrusionOk="0">
                  <a:moveTo>
                    <a:pt x="44074" y="1"/>
                  </a:moveTo>
                  <a:cubicBezTo>
                    <a:pt x="31320" y="1"/>
                    <a:pt x="13647" y="23135"/>
                    <a:pt x="923" y="23135"/>
                  </a:cubicBezTo>
                  <a:cubicBezTo>
                    <a:pt x="680" y="23135"/>
                    <a:pt x="439" y="23127"/>
                    <a:pt x="200" y="23110"/>
                  </a:cubicBezTo>
                  <a:cubicBezTo>
                    <a:pt x="134" y="23376"/>
                    <a:pt x="67" y="23643"/>
                    <a:pt x="0" y="23944"/>
                  </a:cubicBezTo>
                  <a:cubicBezTo>
                    <a:pt x="466" y="24009"/>
                    <a:pt x="938" y="24040"/>
                    <a:pt x="1417" y="24040"/>
                  </a:cubicBezTo>
                  <a:cubicBezTo>
                    <a:pt x="13716" y="24040"/>
                    <a:pt x="30381" y="3399"/>
                    <a:pt x="42651" y="3399"/>
                  </a:cubicBezTo>
                  <a:cubicBezTo>
                    <a:pt x="43129" y="3399"/>
                    <a:pt x="43601" y="3430"/>
                    <a:pt x="44065" y="3496"/>
                  </a:cubicBezTo>
                  <a:lnTo>
                    <a:pt x="44799" y="26"/>
                  </a:lnTo>
                  <a:cubicBezTo>
                    <a:pt x="44559" y="9"/>
                    <a:pt x="44317" y="1"/>
                    <a:pt x="440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10"/>
            <p:cNvSpPr/>
            <p:nvPr/>
          </p:nvSpPr>
          <p:spPr>
            <a:xfrm rot="10696051" flipH="1">
              <a:off x="-115990" y="4219988"/>
              <a:ext cx="6195976" cy="3021225"/>
            </a:xfrm>
            <a:custGeom>
              <a:avLst/>
              <a:gdLst/>
              <a:ahLst/>
              <a:cxnLst/>
              <a:rect l="l" t="t" r="r" b="b"/>
              <a:pathLst>
                <a:path w="44232" h="21568" extrusionOk="0">
                  <a:moveTo>
                    <a:pt x="42795" y="0"/>
                  </a:moveTo>
                  <a:cubicBezTo>
                    <a:pt x="30535" y="0"/>
                    <a:pt x="13896" y="20614"/>
                    <a:pt x="1608" y="20614"/>
                  </a:cubicBezTo>
                  <a:cubicBezTo>
                    <a:pt x="1121" y="20614"/>
                    <a:pt x="640" y="20582"/>
                    <a:pt x="167" y="20515"/>
                  </a:cubicBezTo>
                  <a:cubicBezTo>
                    <a:pt x="134" y="20781"/>
                    <a:pt x="67" y="21082"/>
                    <a:pt x="0" y="21348"/>
                  </a:cubicBezTo>
                  <a:cubicBezTo>
                    <a:pt x="701" y="21498"/>
                    <a:pt x="1417" y="21568"/>
                    <a:pt x="2149" y="21568"/>
                  </a:cubicBezTo>
                  <a:cubicBezTo>
                    <a:pt x="13941" y="21568"/>
                    <a:pt x="29589" y="3321"/>
                    <a:pt x="41375" y="3321"/>
                  </a:cubicBezTo>
                  <a:cubicBezTo>
                    <a:pt x="42098" y="3321"/>
                    <a:pt x="42806" y="3390"/>
                    <a:pt x="43498" y="3536"/>
                  </a:cubicBezTo>
                  <a:lnTo>
                    <a:pt x="44232" y="100"/>
                  </a:lnTo>
                  <a:cubicBezTo>
                    <a:pt x="43760" y="33"/>
                    <a:pt x="43281" y="0"/>
                    <a:pt x="427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10"/>
            <p:cNvSpPr/>
            <p:nvPr/>
          </p:nvSpPr>
          <p:spPr>
            <a:xfrm rot="10696051" flipH="1">
              <a:off x="-158362" y="4086845"/>
              <a:ext cx="6116551" cy="2692599"/>
            </a:xfrm>
            <a:custGeom>
              <a:avLst/>
              <a:gdLst/>
              <a:ahLst/>
              <a:cxnLst/>
              <a:rect l="l" t="t" r="r" b="b"/>
              <a:pathLst>
                <a:path w="43665" h="19222" extrusionOk="0">
                  <a:moveTo>
                    <a:pt x="41521" y="1"/>
                  </a:moveTo>
                  <a:cubicBezTo>
                    <a:pt x="29761" y="1"/>
                    <a:pt x="14102" y="18219"/>
                    <a:pt x="2316" y="18219"/>
                  </a:cubicBezTo>
                  <a:cubicBezTo>
                    <a:pt x="1584" y="18219"/>
                    <a:pt x="867" y="18149"/>
                    <a:pt x="167" y="17999"/>
                  </a:cubicBezTo>
                  <a:cubicBezTo>
                    <a:pt x="134" y="18266"/>
                    <a:pt x="67" y="18567"/>
                    <a:pt x="0" y="18833"/>
                  </a:cubicBezTo>
                  <a:cubicBezTo>
                    <a:pt x="932" y="19099"/>
                    <a:pt x="1894" y="19222"/>
                    <a:pt x="2882" y="19222"/>
                  </a:cubicBezTo>
                  <a:cubicBezTo>
                    <a:pt x="14169" y="19222"/>
                    <a:pt x="28826" y="3268"/>
                    <a:pt x="40089" y="3268"/>
                  </a:cubicBezTo>
                  <a:cubicBezTo>
                    <a:pt x="41075" y="3268"/>
                    <a:pt x="42035" y="3390"/>
                    <a:pt x="42964" y="3656"/>
                  </a:cubicBezTo>
                  <a:lnTo>
                    <a:pt x="43665" y="220"/>
                  </a:lnTo>
                  <a:cubicBezTo>
                    <a:pt x="42966" y="71"/>
                    <a:pt x="42251" y="1"/>
                    <a:pt x="415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10"/>
            <p:cNvSpPr/>
            <p:nvPr/>
          </p:nvSpPr>
          <p:spPr>
            <a:xfrm rot="10696051" flipH="1">
              <a:off x="-190964" y="3945201"/>
              <a:ext cx="6041889" cy="2378962"/>
            </a:xfrm>
            <a:custGeom>
              <a:avLst/>
              <a:gdLst/>
              <a:ahLst/>
              <a:cxnLst/>
              <a:rect l="l" t="t" r="r" b="b"/>
              <a:pathLst>
                <a:path w="43132" h="16983" extrusionOk="0">
                  <a:moveTo>
                    <a:pt x="40250" y="0"/>
                  </a:moveTo>
                  <a:cubicBezTo>
                    <a:pt x="28975" y="0"/>
                    <a:pt x="14356" y="15927"/>
                    <a:pt x="3101" y="15927"/>
                  </a:cubicBezTo>
                  <a:cubicBezTo>
                    <a:pt x="2106" y="15927"/>
                    <a:pt x="1138" y="15803"/>
                    <a:pt x="201" y="15532"/>
                  </a:cubicBezTo>
                  <a:lnTo>
                    <a:pt x="0" y="16366"/>
                  </a:lnTo>
                  <a:cubicBezTo>
                    <a:pt x="1174" y="16792"/>
                    <a:pt x="2396" y="16983"/>
                    <a:pt x="3660" y="16983"/>
                  </a:cubicBezTo>
                  <a:cubicBezTo>
                    <a:pt x="14385" y="16983"/>
                    <a:pt x="28010" y="3241"/>
                    <a:pt x="38713" y="3241"/>
                  </a:cubicBezTo>
                  <a:cubicBezTo>
                    <a:pt x="39974" y="3241"/>
                    <a:pt x="41194" y="3431"/>
                    <a:pt x="42364" y="3857"/>
                  </a:cubicBezTo>
                  <a:cubicBezTo>
                    <a:pt x="42631" y="2690"/>
                    <a:pt x="42864" y="1522"/>
                    <a:pt x="43131" y="388"/>
                  </a:cubicBezTo>
                  <a:cubicBezTo>
                    <a:pt x="42199" y="122"/>
                    <a:pt x="41237" y="0"/>
                    <a:pt x="40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10"/>
            <p:cNvSpPr/>
            <p:nvPr/>
          </p:nvSpPr>
          <p:spPr>
            <a:xfrm rot="10696055" flipH="1">
              <a:off x="-223602" y="3793647"/>
              <a:ext cx="5957695" cy="2082833"/>
            </a:xfrm>
            <a:custGeom>
              <a:avLst/>
              <a:gdLst/>
              <a:ahLst/>
              <a:cxnLst/>
              <a:rect l="l" t="t" r="r" b="b"/>
              <a:pathLst>
                <a:path w="42531" h="14869" extrusionOk="0">
                  <a:moveTo>
                    <a:pt x="38901" y="1"/>
                  </a:moveTo>
                  <a:cubicBezTo>
                    <a:pt x="28187" y="1"/>
                    <a:pt x="14542" y="13760"/>
                    <a:pt x="3806" y="13760"/>
                  </a:cubicBezTo>
                  <a:cubicBezTo>
                    <a:pt x="2550" y="13760"/>
                    <a:pt x="1334" y="13572"/>
                    <a:pt x="167" y="13152"/>
                  </a:cubicBezTo>
                  <a:cubicBezTo>
                    <a:pt x="134" y="13419"/>
                    <a:pt x="67" y="13685"/>
                    <a:pt x="1" y="13986"/>
                  </a:cubicBezTo>
                  <a:cubicBezTo>
                    <a:pt x="1406" y="14601"/>
                    <a:pt x="2885" y="14869"/>
                    <a:pt x="4422" y="14869"/>
                  </a:cubicBezTo>
                  <a:cubicBezTo>
                    <a:pt x="14578" y="14869"/>
                    <a:pt x="27220" y="3185"/>
                    <a:pt x="37361" y="3185"/>
                  </a:cubicBezTo>
                  <a:cubicBezTo>
                    <a:pt x="38903" y="3185"/>
                    <a:pt x="40388" y="3456"/>
                    <a:pt x="41797" y="4079"/>
                  </a:cubicBezTo>
                  <a:lnTo>
                    <a:pt x="42531" y="609"/>
                  </a:lnTo>
                  <a:cubicBezTo>
                    <a:pt x="41367" y="189"/>
                    <a:pt x="40154" y="1"/>
                    <a:pt x="38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10"/>
            <p:cNvSpPr/>
            <p:nvPr/>
          </p:nvSpPr>
          <p:spPr>
            <a:xfrm rot="10800000" flipH="1">
              <a:off x="-74089" y="4684619"/>
              <a:ext cx="6355009" cy="3723186"/>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0334902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04"/>
        <p:cNvGrpSpPr/>
        <p:nvPr/>
      </p:nvGrpSpPr>
      <p:grpSpPr>
        <a:xfrm>
          <a:off x="0" y="0"/>
          <a:ext cx="0" cy="0"/>
          <a:chOff x="0" y="0"/>
          <a:chExt cx="0" cy="0"/>
        </a:xfrm>
      </p:grpSpPr>
      <p:sp>
        <p:nvSpPr>
          <p:cNvPr id="305" name="Google Shape;305;p15"/>
          <p:cNvSpPr txBox="1">
            <a:spLocks noGrp="1"/>
          </p:cNvSpPr>
          <p:nvPr>
            <p:ph type="title"/>
          </p:nvPr>
        </p:nvSpPr>
        <p:spPr>
          <a:xfrm>
            <a:off x="1297200" y="382900"/>
            <a:ext cx="9597600" cy="985200"/>
          </a:xfrm>
          <a:prstGeom prst="rect">
            <a:avLst/>
          </a:prstGeom>
        </p:spPr>
        <p:txBody>
          <a:bodyPr spcFirstLastPara="1" wrap="square" lIns="121705" tIns="121705" rIns="121705" bIns="121705" anchor="ctr" anchorCtr="0">
            <a:noAutofit/>
          </a:bodyPr>
          <a:lstStyle>
            <a:lvl1pPr lvl="0" rtl="0">
              <a:spcBef>
                <a:spcPts val="0"/>
              </a:spcBef>
              <a:spcAft>
                <a:spcPts val="0"/>
              </a:spcAft>
              <a:buSzPts val="3600"/>
              <a:buNone/>
              <a:defRPr b="0">
                <a:solidFill>
                  <a:schemeClr val="dk1"/>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306" name="Google Shape;306;p15"/>
          <p:cNvGrpSpPr/>
          <p:nvPr/>
        </p:nvGrpSpPr>
        <p:grpSpPr>
          <a:xfrm rot="5677241">
            <a:off x="4267054" y="684664"/>
            <a:ext cx="2976099" cy="12629098"/>
            <a:chOff x="-854468" y="-99568"/>
            <a:chExt cx="1827367" cy="5342630"/>
          </a:xfrm>
        </p:grpSpPr>
        <p:sp>
          <p:nvSpPr>
            <p:cNvPr id="307" name="Google Shape;307;p15"/>
            <p:cNvSpPr/>
            <p:nvPr/>
          </p:nvSpPr>
          <p:spPr>
            <a:xfrm rot="-5189231" flipH="1">
              <a:off x="-2968376" y="2191678"/>
              <a:ext cx="5260103" cy="711328"/>
            </a:xfrm>
            <a:custGeom>
              <a:avLst/>
              <a:gdLst/>
              <a:ahLst/>
              <a:cxnLst/>
              <a:rect l="l" t="t" r="r" b="b"/>
              <a:pathLst>
                <a:path w="48502" h="12299" extrusionOk="0">
                  <a:moveTo>
                    <a:pt x="10245" y="0"/>
                  </a:moveTo>
                  <a:cubicBezTo>
                    <a:pt x="6831" y="0"/>
                    <a:pt x="3417" y="1277"/>
                    <a:pt x="0" y="4763"/>
                  </a:cubicBezTo>
                  <a:lnTo>
                    <a:pt x="0" y="7532"/>
                  </a:lnTo>
                  <a:cubicBezTo>
                    <a:pt x="3419" y="4042"/>
                    <a:pt x="6837" y="2765"/>
                    <a:pt x="10253" y="2765"/>
                  </a:cubicBezTo>
                  <a:cubicBezTo>
                    <a:pt x="19587" y="2765"/>
                    <a:pt x="28915" y="12298"/>
                    <a:pt x="38249" y="12298"/>
                  </a:cubicBezTo>
                  <a:cubicBezTo>
                    <a:pt x="41666" y="12298"/>
                    <a:pt x="45083" y="11021"/>
                    <a:pt x="48502" y="7532"/>
                  </a:cubicBezTo>
                  <a:lnTo>
                    <a:pt x="48502" y="4763"/>
                  </a:lnTo>
                  <a:cubicBezTo>
                    <a:pt x="45080" y="8262"/>
                    <a:pt x="41660" y="9543"/>
                    <a:pt x="38241" y="9543"/>
                  </a:cubicBezTo>
                  <a:cubicBezTo>
                    <a:pt x="28907" y="9543"/>
                    <a:pt x="19579" y="0"/>
                    <a:pt x="102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8" name="Google Shape;308;p15"/>
            <p:cNvSpPr/>
            <p:nvPr/>
          </p:nvSpPr>
          <p:spPr>
            <a:xfrm rot="-5189231" flipH="1">
              <a:off x="-2808760" y="2201477"/>
              <a:ext cx="5260103" cy="711328"/>
            </a:xfrm>
            <a:custGeom>
              <a:avLst/>
              <a:gdLst/>
              <a:ahLst/>
              <a:cxnLst/>
              <a:rect l="l" t="t" r="r" b="b"/>
              <a:pathLst>
                <a:path w="48502" h="12299" extrusionOk="0">
                  <a:moveTo>
                    <a:pt x="10253" y="0"/>
                  </a:moveTo>
                  <a:cubicBezTo>
                    <a:pt x="6837" y="0"/>
                    <a:pt x="3419" y="1277"/>
                    <a:pt x="0" y="4767"/>
                  </a:cubicBezTo>
                  <a:lnTo>
                    <a:pt x="0" y="7535"/>
                  </a:lnTo>
                  <a:cubicBezTo>
                    <a:pt x="3422" y="4036"/>
                    <a:pt x="6842" y="2756"/>
                    <a:pt x="10261" y="2756"/>
                  </a:cubicBezTo>
                  <a:cubicBezTo>
                    <a:pt x="19595" y="2756"/>
                    <a:pt x="28923" y="12299"/>
                    <a:pt x="38257" y="12299"/>
                  </a:cubicBezTo>
                  <a:cubicBezTo>
                    <a:pt x="41671" y="12299"/>
                    <a:pt x="45086" y="11022"/>
                    <a:pt x="48502" y="7535"/>
                  </a:cubicBezTo>
                  <a:lnTo>
                    <a:pt x="48502" y="4767"/>
                  </a:lnTo>
                  <a:cubicBezTo>
                    <a:pt x="45083" y="8256"/>
                    <a:pt x="41666" y="9533"/>
                    <a:pt x="38249" y="9533"/>
                  </a:cubicBezTo>
                  <a:cubicBezTo>
                    <a:pt x="28915" y="9533"/>
                    <a:pt x="19587" y="0"/>
                    <a:pt x="10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9" name="Google Shape;309;p15"/>
            <p:cNvSpPr/>
            <p:nvPr/>
          </p:nvSpPr>
          <p:spPr>
            <a:xfrm rot="-5189231" flipH="1">
              <a:off x="-2650269" y="2210831"/>
              <a:ext cx="5260103" cy="712080"/>
            </a:xfrm>
            <a:custGeom>
              <a:avLst/>
              <a:gdLst/>
              <a:ahLst/>
              <a:cxnLst/>
              <a:rect l="l" t="t" r="r" b="b"/>
              <a:pathLst>
                <a:path w="48502" h="12312" extrusionOk="0">
                  <a:moveTo>
                    <a:pt x="10245" y="0"/>
                  </a:moveTo>
                  <a:cubicBezTo>
                    <a:pt x="6831" y="0"/>
                    <a:pt x="3417" y="1277"/>
                    <a:pt x="0" y="4763"/>
                  </a:cubicBezTo>
                  <a:lnTo>
                    <a:pt x="0" y="7532"/>
                  </a:lnTo>
                  <a:cubicBezTo>
                    <a:pt x="3417" y="4045"/>
                    <a:pt x="6831" y="2769"/>
                    <a:pt x="10245" y="2769"/>
                  </a:cubicBezTo>
                  <a:cubicBezTo>
                    <a:pt x="19579" y="2769"/>
                    <a:pt x="28907" y="12311"/>
                    <a:pt x="38241" y="12311"/>
                  </a:cubicBezTo>
                  <a:cubicBezTo>
                    <a:pt x="41660" y="12311"/>
                    <a:pt x="45080" y="11031"/>
                    <a:pt x="48502" y="7532"/>
                  </a:cubicBezTo>
                  <a:lnTo>
                    <a:pt x="48502" y="4763"/>
                  </a:lnTo>
                  <a:cubicBezTo>
                    <a:pt x="45080" y="8262"/>
                    <a:pt x="41660" y="9543"/>
                    <a:pt x="38241" y="9543"/>
                  </a:cubicBezTo>
                  <a:cubicBezTo>
                    <a:pt x="28907" y="9543"/>
                    <a:pt x="19579" y="0"/>
                    <a:pt x="10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0" name="Google Shape;310;p15"/>
            <p:cNvSpPr/>
            <p:nvPr/>
          </p:nvSpPr>
          <p:spPr>
            <a:xfrm rot="-5189231" flipH="1">
              <a:off x="-2490941" y="2221074"/>
              <a:ext cx="5260103" cy="71115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1" name="Google Shape;311;p15"/>
            <p:cNvSpPr/>
            <p:nvPr/>
          </p:nvSpPr>
          <p:spPr>
            <a:xfrm rot="-5189231" flipH="1">
              <a:off x="-2332075" y="2230827"/>
              <a:ext cx="5260103" cy="711154"/>
            </a:xfrm>
            <a:custGeom>
              <a:avLst/>
              <a:gdLst/>
              <a:ahLst/>
              <a:cxnLst/>
              <a:rect l="l" t="t" r="r" b="b"/>
              <a:pathLst>
                <a:path w="48502" h="12296" extrusionOk="0">
                  <a:moveTo>
                    <a:pt x="10261" y="1"/>
                  </a:moveTo>
                  <a:cubicBezTo>
                    <a:pt x="6842" y="1"/>
                    <a:pt x="3422" y="1281"/>
                    <a:pt x="0" y="4780"/>
                  </a:cubicBezTo>
                  <a:lnTo>
                    <a:pt x="0" y="7516"/>
                  </a:lnTo>
                  <a:cubicBezTo>
                    <a:pt x="3417" y="4029"/>
                    <a:pt x="6831" y="2753"/>
                    <a:pt x="10245" y="2753"/>
                  </a:cubicBezTo>
                  <a:cubicBezTo>
                    <a:pt x="19579" y="2753"/>
                    <a:pt x="28907" y="12295"/>
                    <a:pt x="38241" y="12295"/>
                  </a:cubicBezTo>
                  <a:cubicBezTo>
                    <a:pt x="41660" y="12295"/>
                    <a:pt x="45080" y="11015"/>
                    <a:pt x="48502" y="7516"/>
                  </a:cubicBezTo>
                  <a:lnTo>
                    <a:pt x="48502" y="4780"/>
                  </a:lnTo>
                  <a:cubicBezTo>
                    <a:pt x="45086" y="8267"/>
                    <a:pt x="41671" y="9543"/>
                    <a:pt x="38257" y="9543"/>
                  </a:cubicBezTo>
                  <a:cubicBezTo>
                    <a:pt x="28923" y="9543"/>
                    <a:pt x="19595" y="1"/>
                    <a:pt x="102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2" name="Google Shape;312;p15"/>
            <p:cNvSpPr/>
            <p:nvPr/>
          </p:nvSpPr>
          <p:spPr>
            <a:xfrm rot="-5189231" flipH="1">
              <a:off x="-2173209" y="2240580"/>
              <a:ext cx="5260103" cy="71115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13" name="Google Shape;313;p15"/>
          <p:cNvSpPr/>
          <p:nvPr/>
        </p:nvSpPr>
        <p:spPr>
          <a:xfrm rot="-5400000">
            <a:off x="10776623" y="365408"/>
            <a:ext cx="489715" cy="511220"/>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4" name="Google Shape;314;p15"/>
          <p:cNvSpPr/>
          <p:nvPr/>
        </p:nvSpPr>
        <p:spPr>
          <a:xfrm rot="-5400000">
            <a:off x="11812087" y="2946228"/>
            <a:ext cx="323827" cy="317190"/>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5" name="Google Shape;315;p15"/>
          <p:cNvSpPr/>
          <p:nvPr/>
        </p:nvSpPr>
        <p:spPr>
          <a:xfrm rot="-5033737">
            <a:off x="121775" y="5973988"/>
            <a:ext cx="489727" cy="512387"/>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6" name="Google Shape;316;p15"/>
          <p:cNvSpPr/>
          <p:nvPr/>
        </p:nvSpPr>
        <p:spPr>
          <a:xfrm rot="-5400000">
            <a:off x="441716" y="282356"/>
            <a:ext cx="430008" cy="420708"/>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7" name="Google Shape;317;p15"/>
          <p:cNvSpPr/>
          <p:nvPr/>
        </p:nvSpPr>
        <p:spPr>
          <a:xfrm rot="-5033965">
            <a:off x="7333631" y="6325774"/>
            <a:ext cx="430013" cy="419404"/>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8" name="Google Shape;318;p15"/>
          <p:cNvSpPr/>
          <p:nvPr/>
        </p:nvSpPr>
        <p:spPr>
          <a:xfrm rot="-5033965">
            <a:off x="10988111" y="7471886"/>
            <a:ext cx="212365" cy="207082"/>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9" name="Google Shape;319;p15"/>
          <p:cNvSpPr/>
          <p:nvPr/>
        </p:nvSpPr>
        <p:spPr>
          <a:xfrm rot="-5033965">
            <a:off x="3430365" y="6776920"/>
            <a:ext cx="212365" cy="207082"/>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20" name="Google Shape;320;p15"/>
          <p:cNvSpPr/>
          <p:nvPr/>
        </p:nvSpPr>
        <p:spPr>
          <a:xfrm rot="-5400000">
            <a:off x="82553" y="3270395"/>
            <a:ext cx="323827" cy="317190"/>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21" name="Google Shape;321;p15"/>
          <p:cNvSpPr/>
          <p:nvPr/>
        </p:nvSpPr>
        <p:spPr>
          <a:xfrm rot="-5033965">
            <a:off x="11285165" y="5882820"/>
            <a:ext cx="212365" cy="207082"/>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714270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grpSp>
        <p:nvGrpSpPr>
          <p:cNvPr id="84" name="Nhóm 83"/>
          <p:cNvGrpSpPr/>
          <p:nvPr/>
        </p:nvGrpSpPr>
        <p:grpSpPr>
          <a:xfrm>
            <a:off x="-111192" y="56187"/>
            <a:ext cx="1187090" cy="6801813"/>
            <a:chOff x="-111192" y="56187"/>
            <a:chExt cx="1187090" cy="6801813"/>
          </a:xfrm>
        </p:grpSpPr>
        <p:sp>
          <p:nvSpPr>
            <p:cNvPr id="7" name="Hình tự do 6"/>
            <p:cNvSpPr/>
            <p:nvPr/>
          </p:nvSpPr>
          <p:spPr bwMode="auto">
            <a:xfrm rot="21370907">
              <a:off x="309865" y="3163138"/>
              <a:ext cx="115581" cy="111454"/>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8" name="Hình bầu dục 33"/>
            <p:cNvSpPr>
              <a:spLocks noChangeArrowheads="1"/>
            </p:cNvSpPr>
            <p:nvPr/>
          </p:nvSpPr>
          <p:spPr bwMode="auto">
            <a:xfrm rot="21370907">
              <a:off x="156317" y="389499"/>
              <a:ext cx="107325" cy="90813"/>
            </a:xfrm>
            <a:prstGeom prst="ellipse">
              <a:avLst/>
            </a:prstGeom>
            <a:solidFill>
              <a:schemeClr val="accent2"/>
            </a:solidFill>
            <a:ln>
              <a:noFill/>
            </a:ln>
          </p:spPr>
          <p:txBody>
            <a:bodyPr vert="horz" wrap="square" lIns="91440" tIns="45720" rIns="91440" bIns="45720" numCol="1" anchor="t" anchorCtr="0" compatLnSpc="1"/>
            <a:lstStyle/>
            <a:p>
              <a:endParaRPr lang="vi-VN"/>
            </a:p>
          </p:txBody>
        </p:sp>
        <p:grpSp>
          <p:nvGrpSpPr>
            <p:cNvPr id="9" name="Nhóm 8"/>
            <p:cNvGrpSpPr/>
            <p:nvPr/>
          </p:nvGrpSpPr>
          <p:grpSpPr>
            <a:xfrm rot="21351673">
              <a:off x="188910" y="3285460"/>
              <a:ext cx="886988" cy="656333"/>
              <a:chOff x="452438" y="3540125"/>
              <a:chExt cx="750888" cy="555625"/>
            </a:xfrm>
          </p:grpSpPr>
          <p:sp>
            <p:nvSpPr>
              <p:cNvPr id="10" name="Hình tự do 9"/>
              <p:cNvSpPr/>
              <p:nvPr/>
            </p:nvSpPr>
            <p:spPr bwMode="auto">
              <a:xfrm flipH="1">
                <a:off x="546100" y="3540125"/>
                <a:ext cx="657226" cy="555625"/>
              </a:xfrm>
              <a:custGeom>
                <a:avLst/>
                <a:gdLst>
                  <a:gd name="T0" fmla="*/ 265 w 267"/>
                  <a:gd name="T1" fmla="*/ 93 h 227"/>
                  <a:gd name="T2" fmla="*/ 192 w 267"/>
                  <a:gd name="T3" fmla="*/ 3 h 227"/>
                  <a:gd name="T4" fmla="*/ 130 w 267"/>
                  <a:gd name="T5" fmla="*/ 64 h 227"/>
                  <a:gd name="T6" fmla="*/ 52 w 267"/>
                  <a:gd name="T7" fmla="*/ 86 h 227"/>
                  <a:gd name="T8" fmla="*/ 208 w 267"/>
                  <a:gd name="T9" fmla="*/ 200 h 227"/>
                  <a:gd name="T10" fmla="*/ 265 w 267"/>
                  <a:gd name="T11" fmla="*/ 93 h 227"/>
                </a:gdLst>
                <a:ahLst/>
                <a:cxnLst>
                  <a:cxn ang="0">
                    <a:pos x="T0" y="T1"/>
                  </a:cxn>
                  <a:cxn ang="0">
                    <a:pos x="T2" y="T3"/>
                  </a:cxn>
                  <a:cxn ang="0">
                    <a:pos x="T4" y="T5"/>
                  </a:cxn>
                  <a:cxn ang="0">
                    <a:pos x="T6" y="T7"/>
                  </a:cxn>
                  <a:cxn ang="0">
                    <a:pos x="T8" y="T9"/>
                  </a:cxn>
                  <a:cxn ang="0">
                    <a:pos x="T10" y="T11"/>
                  </a:cxn>
                </a:cxnLst>
                <a:rect l="0" t="0" r="r" b="b"/>
                <a:pathLst>
                  <a:path w="267" h="227">
                    <a:moveTo>
                      <a:pt x="265" y="93"/>
                    </a:moveTo>
                    <a:cubicBezTo>
                      <a:pt x="263" y="39"/>
                      <a:pt x="218" y="0"/>
                      <a:pt x="192" y="3"/>
                    </a:cubicBezTo>
                    <a:cubicBezTo>
                      <a:pt x="151" y="8"/>
                      <a:pt x="133" y="33"/>
                      <a:pt x="130" y="64"/>
                    </a:cubicBezTo>
                    <a:cubicBezTo>
                      <a:pt x="95" y="57"/>
                      <a:pt x="61" y="69"/>
                      <a:pt x="52" y="86"/>
                    </a:cubicBezTo>
                    <a:cubicBezTo>
                      <a:pt x="0" y="183"/>
                      <a:pt x="156" y="227"/>
                      <a:pt x="208" y="200"/>
                    </a:cubicBezTo>
                    <a:cubicBezTo>
                      <a:pt x="232" y="195"/>
                      <a:pt x="267" y="136"/>
                      <a:pt x="265" y="9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11" name="Hình tự do 10"/>
              <p:cNvSpPr/>
              <p:nvPr/>
            </p:nvSpPr>
            <p:spPr bwMode="auto">
              <a:xfrm flipH="1">
                <a:off x="452438" y="3581400"/>
                <a:ext cx="735013" cy="509587"/>
              </a:xfrm>
              <a:custGeom>
                <a:avLst/>
                <a:gdLst>
                  <a:gd name="T0" fmla="*/ 291 w 299"/>
                  <a:gd name="T1" fmla="*/ 15 h 208"/>
                  <a:gd name="T2" fmla="*/ 201 w 299"/>
                  <a:gd name="T3" fmla="*/ 160 h 208"/>
                  <a:gd name="T4" fmla="*/ 176 w 299"/>
                  <a:gd name="T5" fmla="*/ 94 h 208"/>
                  <a:gd name="T6" fmla="*/ 108 w 299"/>
                  <a:gd name="T7" fmla="*/ 20 h 208"/>
                  <a:gd name="T8" fmla="*/ 176 w 299"/>
                  <a:gd name="T9" fmla="*/ 172 h 208"/>
                  <a:gd name="T10" fmla="*/ 107 w 299"/>
                  <a:gd name="T11" fmla="*/ 150 h 208"/>
                  <a:gd name="T12" fmla="*/ 6 w 299"/>
                  <a:gd name="T13" fmla="*/ 157 h 208"/>
                  <a:gd name="T14" fmla="*/ 199 w 299"/>
                  <a:gd name="T15" fmla="*/ 192 h 208"/>
                  <a:gd name="T16" fmla="*/ 203 w 299"/>
                  <a:gd name="T17" fmla="*/ 192 h 208"/>
                  <a:gd name="T18" fmla="*/ 205 w 299"/>
                  <a:gd name="T19" fmla="*/ 189 h 208"/>
                  <a:gd name="T20" fmla="*/ 267 w 299"/>
                  <a:gd name="T21" fmla="*/ 113 h 208"/>
                  <a:gd name="T22" fmla="*/ 291 w 299"/>
                  <a:gd name="T23" fmla="*/ 1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208">
                    <a:moveTo>
                      <a:pt x="291" y="15"/>
                    </a:moveTo>
                    <a:cubicBezTo>
                      <a:pt x="262" y="0"/>
                      <a:pt x="214" y="106"/>
                      <a:pt x="201" y="160"/>
                    </a:cubicBezTo>
                    <a:cubicBezTo>
                      <a:pt x="196" y="140"/>
                      <a:pt x="186" y="115"/>
                      <a:pt x="176" y="94"/>
                    </a:cubicBezTo>
                    <a:cubicBezTo>
                      <a:pt x="150" y="46"/>
                      <a:pt x="116" y="15"/>
                      <a:pt x="108" y="20"/>
                    </a:cubicBezTo>
                    <a:cubicBezTo>
                      <a:pt x="80" y="36"/>
                      <a:pt x="138" y="130"/>
                      <a:pt x="176" y="172"/>
                    </a:cubicBezTo>
                    <a:cubicBezTo>
                      <a:pt x="157" y="164"/>
                      <a:pt x="130" y="154"/>
                      <a:pt x="107" y="150"/>
                    </a:cubicBezTo>
                    <a:cubicBezTo>
                      <a:pt x="53" y="140"/>
                      <a:pt x="7" y="148"/>
                      <a:pt x="6" y="157"/>
                    </a:cubicBezTo>
                    <a:cubicBezTo>
                      <a:pt x="0" y="197"/>
                      <a:pt x="179" y="208"/>
                      <a:pt x="199" y="192"/>
                    </a:cubicBezTo>
                    <a:cubicBezTo>
                      <a:pt x="200" y="193"/>
                      <a:pt x="202" y="193"/>
                      <a:pt x="203" y="192"/>
                    </a:cubicBezTo>
                    <a:cubicBezTo>
                      <a:pt x="204" y="192"/>
                      <a:pt x="205" y="191"/>
                      <a:pt x="205" y="189"/>
                    </a:cubicBezTo>
                    <a:cubicBezTo>
                      <a:pt x="218" y="182"/>
                      <a:pt x="249" y="146"/>
                      <a:pt x="267" y="113"/>
                    </a:cubicBezTo>
                    <a:cubicBezTo>
                      <a:pt x="292" y="65"/>
                      <a:pt x="299" y="19"/>
                      <a:pt x="291" y="1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grpSp>
        <p:sp>
          <p:nvSpPr>
            <p:cNvPr id="12" name="Hình tự do 11"/>
            <p:cNvSpPr/>
            <p:nvPr/>
          </p:nvSpPr>
          <p:spPr bwMode="auto">
            <a:xfrm rot="21370907">
              <a:off x="40737" y="3810995"/>
              <a:ext cx="338487" cy="336423"/>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13" name="Hình tự do 12"/>
            <p:cNvSpPr/>
            <p:nvPr/>
          </p:nvSpPr>
          <p:spPr bwMode="auto">
            <a:xfrm rot="1029304">
              <a:off x="-5757" y="2131015"/>
              <a:ext cx="717568" cy="786784"/>
            </a:xfrm>
            <a:custGeom>
              <a:avLst/>
              <a:gdLst>
                <a:gd name="connsiteX0" fmla="*/ 624166 w 717568"/>
                <a:gd name="connsiteY0" fmla="*/ 7939 h 786784"/>
                <a:gd name="connsiteX1" fmla="*/ 680993 w 717568"/>
                <a:gd name="connsiteY1" fmla="*/ 7779 h 786784"/>
                <a:gd name="connsiteX2" fmla="*/ 244665 w 717568"/>
                <a:gd name="connsiteY2" fmla="*/ 782347 h 786784"/>
                <a:gd name="connsiteX3" fmla="*/ 109114 w 717568"/>
                <a:gd name="connsiteY3" fmla="*/ 756152 h 786784"/>
                <a:gd name="connsiteX4" fmla="*/ 99313 w 717568"/>
                <a:gd name="connsiteY4" fmla="*/ 749712 h 786784"/>
                <a:gd name="connsiteX5" fmla="*/ 0 w 717568"/>
                <a:gd name="connsiteY5" fmla="*/ 427989 h 786784"/>
                <a:gd name="connsiteX6" fmla="*/ 3400 w 717568"/>
                <a:gd name="connsiteY6" fmla="*/ 430734 h 786784"/>
                <a:gd name="connsiteX7" fmla="*/ 260064 w 717568"/>
                <a:gd name="connsiteY7" fmla="*/ 731389 h 786784"/>
                <a:gd name="connsiteX8" fmla="*/ 624166 w 717568"/>
                <a:gd name="connsiteY8" fmla="*/ 7939 h 78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68" h="786784">
                  <a:moveTo>
                    <a:pt x="624166" y="7939"/>
                  </a:moveTo>
                  <a:cubicBezTo>
                    <a:pt x="643937" y="-2174"/>
                    <a:pt x="663027" y="-3050"/>
                    <a:pt x="680993" y="7779"/>
                  </a:cubicBezTo>
                  <a:cubicBezTo>
                    <a:pt x="870924" y="119888"/>
                    <a:pt x="260065" y="848593"/>
                    <a:pt x="244665" y="782347"/>
                  </a:cubicBezTo>
                  <a:cubicBezTo>
                    <a:pt x="206165" y="793813"/>
                    <a:pt x="158682" y="782347"/>
                    <a:pt x="109114" y="756152"/>
                  </a:cubicBezTo>
                  <a:lnTo>
                    <a:pt x="99313" y="749712"/>
                  </a:lnTo>
                  <a:lnTo>
                    <a:pt x="0" y="427989"/>
                  </a:lnTo>
                  <a:lnTo>
                    <a:pt x="3400" y="430734"/>
                  </a:lnTo>
                  <a:cubicBezTo>
                    <a:pt x="113766" y="527555"/>
                    <a:pt x="231831" y="660047"/>
                    <a:pt x="260064" y="731389"/>
                  </a:cubicBezTo>
                  <a:cubicBezTo>
                    <a:pt x="313964" y="602081"/>
                    <a:pt x="485768" y="78723"/>
                    <a:pt x="624166" y="7939"/>
                  </a:cubicBezTo>
                  <a:close/>
                </a:path>
              </a:pathLst>
            </a:custGeom>
            <a:solidFill>
              <a:schemeClr val="accent2"/>
            </a:solidFill>
            <a:ln>
              <a:noFill/>
            </a:ln>
          </p:spPr>
          <p:txBody>
            <a:bodyPr vert="horz" wrap="square" lIns="91440" tIns="45720" rIns="91440" bIns="45720" numCol="1" anchor="t" anchorCtr="0" compatLnSpc="1">
              <a:noAutofit/>
            </a:bodyPr>
            <a:lstStyle/>
            <a:p>
              <a:endParaRPr lang="vi-VN"/>
            </a:p>
          </p:txBody>
        </p:sp>
        <p:sp>
          <p:nvSpPr>
            <p:cNvPr id="14" name="Hình tự do 13"/>
            <p:cNvSpPr/>
            <p:nvPr/>
          </p:nvSpPr>
          <p:spPr bwMode="auto">
            <a:xfrm rot="229093" flipH="1">
              <a:off x="363693" y="5127408"/>
              <a:ext cx="115581" cy="111454"/>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15" name="Hình tự do 14"/>
            <p:cNvSpPr/>
            <p:nvPr/>
          </p:nvSpPr>
          <p:spPr bwMode="auto">
            <a:xfrm rot="229093" flipH="1">
              <a:off x="820539" y="6496790"/>
              <a:ext cx="130517" cy="129721"/>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16" name="Hình tự do 15"/>
            <p:cNvSpPr/>
            <p:nvPr/>
          </p:nvSpPr>
          <p:spPr bwMode="auto">
            <a:xfrm rot="18488757">
              <a:off x="56320" y="5556204"/>
              <a:ext cx="303358" cy="304647"/>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7" name="Hình tự do 16"/>
            <p:cNvSpPr/>
            <p:nvPr/>
          </p:nvSpPr>
          <p:spPr bwMode="auto">
            <a:xfrm rot="21540920" flipH="1">
              <a:off x="309775" y="56187"/>
              <a:ext cx="173372" cy="171307"/>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18" name="Hình bầu dục 33"/>
            <p:cNvSpPr>
              <a:spLocks noChangeArrowheads="1"/>
            </p:cNvSpPr>
            <p:nvPr/>
          </p:nvSpPr>
          <p:spPr bwMode="auto">
            <a:xfrm rot="21540920" flipH="1">
              <a:off x="77245" y="2006726"/>
              <a:ext cx="107325" cy="90813"/>
            </a:xfrm>
            <a:prstGeom prst="ellipse">
              <a:avLst/>
            </a:prstGeom>
            <a:solidFill>
              <a:schemeClr val="bg1"/>
            </a:solidFill>
            <a:ln>
              <a:noFill/>
            </a:ln>
          </p:spPr>
          <p:txBody>
            <a:bodyPr vert="horz" wrap="square" lIns="91440" tIns="45720" rIns="91440" bIns="45720" numCol="1" anchor="t" anchorCtr="0" compatLnSpc="1"/>
            <a:lstStyle/>
            <a:p>
              <a:endParaRPr lang="vi-VN"/>
            </a:p>
          </p:txBody>
        </p:sp>
        <p:sp>
          <p:nvSpPr>
            <p:cNvPr id="19" name="Hình tự do 27"/>
            <p:cNvSpPr/>
            <p:nvPr/>
          </p:nvSpPr>
          <p:spPr bwMode="auto">
            <a:xfrm rot="19007982" flipV="1">
              <a:off x="756768" y="5796628"/>
              <a:ext cx="138254" cy="141654"/>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sp>
          <p:nvSpPr>
            <p:cNvPr id="20" name="Hình tự do 19"/>
            <p:cNvSpPr/>
            <p:nvPr/>
          </p:nvSpPr>
          <p:spPr>
            <a:xfrm>
              <a:off x="-111192" y="5906666"/>
              <a:ext cx="670" cy="8039"/>
            </a:xfrm>
            <a:custGeom>
              <a:avLst/>
              <a:gdLst>
                <a:gd name="connsiteX0" fmla="*/ 133 w 591"/>
                <a:gd name="connsiteY0" fmla="*/ 57 h 7090"/>
                <a:gd name="connsiteX1" fmla="*/ 502 w 591"/>
                <a:gd name="connsiteY1" fmla="*/ 3724 h 7090"/>
                <a:gd name="connsiteX2" fmla="*/ 591 w 591"/>
                <a:gd name="connsiteY2" fmla="*/ 5706 h 7090"/>
                <a:gd name="connsiteX3" fmla="*/ 1 w 591"/>
                <a:gd name="connsiteY3" fmla="*/ 7090 h 7090"/>
                <a:gd name="connsiteX4" fmla="*/ 133 w 591"/>
                <a:gd name="connsiteY4" fmla="*/ 57 h 7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 h="7090">
                  <a:moveTo>
                    <a:pt x="133" y="57"/>
                  </a:moveTo>
                  <a:cubicBezTo>
                    <a:pt x="221" y="-306"/>
                    <a:pt x="348" y="1114"/>
                    <a:pt x="502" y="3724"/>
                  </a:cubicBezTo>
                  <a:lnTo>
                    <a:pt x="591" y="5706"/>
                  </a:lnTo>
                  <a:lnTo>
                    <a:pt x="1" y="7090"/>
                  </a:lnTo>
                  <a:cubicBezTo>
                    <a:pt x="-4" y="2567"/>
                    <a:pt x="45" y="420"/>
                    <a:pt x="133" y="5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Hình tự do 49"/>
            <p:cNvSpPr/>
            <p:nvPr/>
          </p:nvSpPr>
          <p:spPr bwMode="auto">
            <a:xfrm rot="238563">
              <a:off x="193325" y="5986638"/>
              <a:ext cx="587092" cy="435643"/>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 name="connsiteX0" fmla="*/ 437 w 8676"/>
                <a:gd name="connsiteY0" fmla="*/ 38 h 8343"/>
                <a:gd name="connsiteX1" fmla="*/ 3833 w 8676"/>
                <a:gd name="connsiteY1" fmla="*/ 6489 h 8343"/>
                <a:gd name="connsiteX2" fmla="*/ 8676 w 8676"/>
                <a:gd name="connsiteY2" fmla="*/ 1731 h 8343"/>
                <a:gd name="connsiteX3" fmla="*/ 3823 w 8676"/>
                <a:gd name="connsiteY3" fmla="*/ 8271 h 8343"/>
                <a:gd name="connsiteX4" fmla="*/ 3582 w 8676"/>
                <a:gd name="connsiteY4" fmla="*/ 8102 h 8343"/>
                <a:gd name="connsiteX5" fmla="*/ 437 w 8676"/>
                <a:gd name="connsiteY5" fmla="*/ 38 h 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6" h="8343">
                  <a:moveTo>
                    <a:pt x="437" y="38"/>
                  </a:moveTo>
                  <a:cubicBezTo>
                    <a:pt x="1758" y="602"/>
                    <a:pt x="3645" y="4151"/>
                    <a:pt x="3833" y="6489"/>
                  </a:cubicBezTo>
                  <a:cubicBezTo>
                    <a:pt x="5091" y="4070"/>
                    <a:pt x="8676" y="-43"/>
                    <a:pt x="8676" y="1731"/>
                  </a:cubicBezTo>
                  <a:cubicBezTo>
                    <a:pt x="8613" y="4070"/>
                    <a:pt x="5458" y="8997"/>
                    <a:pt x="3823" y="8271"/>
                  </a:cubicBezTo>
                  <a:cubicBezTo>
                    <a:pt x="3760" y="8352"/>
                    <a:pt x="3582" y="8022"/>
                    <a:pt x="3582" y="8102"/>
                  </a:cubicBezTo>
                  <a:cubicBezTo>
                    <a:pt x="2764" y="9312"/>
                    <a:pt x="-1324" y="-688"/>
                    <a:pt x="437" y="38"/>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22" name="Hình tự do 21"/>
            <p:cNvSpPr/>
            <p:nvPr/>
          </p:nvSpPr>
          <p:spPr>
            <a:xfrm>
              <a:off x="-5482" y="1265703"/>
              <a:ext cx="764564" cy="2440644"/>
            </a:xfrm>
            <a:custGeom>
              <a:avLst/>
              <a:gdLst>
                <a:gd name="connsiteX0" fmla="*/ 762840 w 764564"/>
                <a:gd name="connsiteY0" fmla="*/ 0 h 2440644"/>
                <a:gd name="connsiteX1" fmla="*/ 764564 w 764564"/>
                <a:gd name="connsiteY1" fmla="*/ 6597 h 2440644"/>
                <a:gd name="connsiteX2" fmla="*/ 415990 w 764564"/>
                <a:gd name="connsiteY2" fmla="*/ 745997 h 2440644"/>
                <a:gd name="connsiteX3" fmla="*/ 496527 w 764564"/>
                <a:gd name="connsiteY3" fmla="*/ 655633 h 2440644"/>
                <a:gd name="connsiteX4" fmla="*/ 498251 w 764564"/>
                <a:gd name="connsiteY4" fmla="*/ 662230 h 2440644"/>
                <a:gd name="connsiteX5" fmla="*/ 412572 w 764564"/>
                <a:gd name="connsiteY5" fmla="*/ 757070 h 2440644"/>
                <a:gd name="connsiteX6" fmla="*/ 132423 w 764564"/>
                <a:gd name="connsiteY6" fmla="*/ 1794536 h 2440644"/>
                <a:gd name="connsiteX7" fmla="*/ 12481 w 764564"/>
                <a:gd name="connsiteY7" fmla="*/ 2370241 h 2440644"/>
                <a:gd name="connsiteX8" fmla="*/ 0 w 764564"/>
                <a:gd name="connsiteY8" fmla="*/ 2440644 h 2440644"/>
                <a:gd name="connsiteX9" fmla="*/ 0 w 764564"/>
                <a:gd name="connsiteY9" fmla="*/ 2414471 h 2440644"/>
                <a:gd name="connsiteX10" fmla="*/ 8605 w 764564"/>
                <a:gd name="connsiteY10" fmla="*/ 2365918 h 2440644"/>
                <a:gd name="connsiteX11" fmla="*/ 127275 w 764564"/>
                <a:gd name="connsiteY11" fmla="*/ 1794968 h 2440644"/>
                <a:gd name="connsiteX12" fmla="*/ 762840 w 764564"/>
                <a:gd name="connsiteY12" fmla="*/ 0 h 244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564" h="2440644">
                  <a:moveTo>
                    <a:pt x="762840" y="0"/>
                  </a:moveTo>
                  <a:cubicBezTo>
                    <a:pt x="764564" y="6597"/>
                    <a:pt x="764564" y="6597"/>
                    <a:pt x="764564" y="6597"/>
                  </a:cubicBezTo>
                  <a:cubicBezTo>
                    <a:pt x="661164" y="110118"/>
                    <a:pt x="539650" y="369766"/>
                    <a:pt x="415990" y="745997"/>
                  </a:cubicBezTo>
                  <a:cubicBezTo>
                    <a:pt x="496527" y="655633"/>
                    <a:pt x="496527" y="655633"/>
                    <a:pt x="496527" y="655633"/>
                  </a:cubicBezTo>
                  <a:cubicBezTo>
                    <a:pt x="498251" y="662230"/>
                    <a:pt x="498251" y="662230"/>
                    <a:pt x="498251" y="662230"/>
                  </a:cubicBezTo>
                  <a:cubicBezTo>
                    <a:pt x="412572" y="757070"/>
                    <a:pt x="412572" y="757070"/>
                    <a:pt x="412572" y="757070"/>
                  </a:cubicBezTo>
                  <a:cubicBezTo>
                    <a:pt x="318542" y="1041374"/>
                    <a:pt x="223452" y="1394081"/>
                    <a:pt x="132423" y="1794536"/>
                  </a:cubicBezTo>
                  <a:cubicBezTo>
                    <a:pt x="87192" y="1992829"/>
                    <a:pt x="46889" y="2187085"/>
                    <a:pt x="12481" y="2370241"/>
                  </a:cubicBezTo>
                  <a:lnTo>
                    <a:pt x="0" y="2440644"/>
                  </a:lnTo>
                  <a:lnTo>
                    <a:pt x="0" y="2414471"/>
                  </a:lnTo>
                  <a:lnTo>
                    <a:pt x="8605" y="2365918"/>
                  </a:lnTo>
                  <a:cubicBezTo>
                    <a:pt x="42739" y="2184035"/>
                    <a:pt x="82614" y="1991416"/>
                    <a:pt x="127275" y="1794968"/>
                  </a:cubicBezTo>
                  <a:cubicBezTo>
                    <a:pt x="341194" y="854304"/>
                    <a:pt x="578318" y="183597"/>
                    <a:pt x="762840" y="0"/>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3" name="Nhóm 22"/>
            <p:cNvGrpSpPr/>
            <p:nvPr/>
          </p:nvGrpSpPr>
          <p:grpSpPr>
            <a:xfrm rot="399179" flipH="1">
              <a:off x="322913" y="912037"/>
              <a:ext cx="740803" cy="743600"/>
              <a:chOff x="2051052" y="5522596"/>
              <a:chExt cx="892175" cy="895542"/>
            </a:xfrm>
          </p:grpSpPr>
          <p:sp>
            <p:nvSpPr>
              <p:cNvPr id="24" name="Hình tự do 5"/>
              <p:cNvSpPr/>
              <p:nvPr/>
            </p:nvSpPr>
            <p:spPr bwMode="auto">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5" name="Dòng 6"/>
              <p:cNvSpPr>
                <a:spLocks noChangeShapeType="1"/>
              </p:cNvSpPr>
              <p:nvPr/>
            </p:nvSpPr>
            <p:spPr bwMode="auto">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6" name="Hình tự do 32"/>
              <p:cNvSpPr/>
              <p:nvPr/>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7" name="Hình tự do 33"/>
              <p:cNvSpPr/>
              <p:nvPr/>
            </p:nvSpPr>
            <p:spPr bwMode="auto">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8" name="Hình tự do 32"/>
              <p:cNvSpPr/>
              <p:nvPr/>
            </p:nvSpPr>
            <p:spPr bwMode="auto">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29" name="Hình bầu dục 28"/>
              <p:cNvSpPr/>
              <p:nvPr/>
            </p:nvSpPr>
            <p:spPr>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30" name="Hình tự do 29"/>
            <p:cNvSpPr/>
            <p:nvPr/>
          </p:nvSpPr>
          <p:spPr bwMode="auto">
            <a:xfrm rot="21370907">
              <a:off x="453244" y="1821965"/>
              <a:ext cx="173372" cy="171307"/>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31" name="Hình tự do 30"/>
            <p:cNvSpPr/>
            <p:nvPr/>
          </p:nvSpPr>
          <p:spPr>
            <a:xfrm>
              <a:off x="-5482" y="3721714"/>
              <a:ext cx="572070" cy="2025949"/>
            </a:xfrm>
            <a:custGeom>
              <a:avLst/>
              <a:gdLst>
                <a:gd name="connsiteX0" fmla="*/ 571311 w 572070"/>
                <a:gd name="connsiteY0" fmla="*/ 698 h 2025949"/>
                <a:gd name="connsiteX1" fmla="*/ 535841 w 572070"/>
                <a:gd name="connsiteY1" fmla="*/ 157150 h 2025949"/>
                <a:gd name="connsiteX2" fmla="*/ 43954 w 572070"/>
                <a:gd name="connsiteY2" fmla="*/ 1914280 h 2025949"/>
                <a:gd name="connsiteX3" fmla="*/ 0 w 572070"/>
                <a:gd name="connsiteY3" fmla="*/ 2025949 h 2025949"/>
                <a:gd name="connsiteX4" fmla="*/ 0 w 572070"/>
                <a:gd name="connsiteY4" fmla="*/ 1931247 h 2025949"/>
                <a:gd name="connsiteX5" fmla="*/ 38961 w 572070"/>
                <a:gd name="connsiteY5" fmla="*/ 1823186 h 2025949"/>
                <a:gd name="connsiteX6" fmla="*/ 487112 w 572070"/>
                <a:gd name="connsiteY6" fmla="*/ 146883 h 2025949"/>
                <a:gd name="connsiteX7" fmla="*/ 571311 w 572070"/>
                <a:gd name="connsiteY7" fmla="*/ 698 h 202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070" h="2025949">
                  <a:moveTo>
                    <a:pt x="571311" y="698"/>
                  </a:moveTo>
                  <a:cubicBezTo>
                    <a:pt x="574851" y="6404"/>
                    <a:pt x="566519" y="47998"/>
                    <a:pt x="535841" y="157150"/>
                  </a:cubicBezTo>
                  <a:cubicBezTo>
                    <a:pt x="455308" y="443674"/>
                    <a:pt x="262063" y="1332539"/>
                    <a:pt x="43954" y="1914280"/>
                  </a:cubicBezTo>
                  <a:lnTo>
                    <a:pt x="0" y="2025949"/>
                  </a:lnTo>
                  <a:lnTo>
                    <a:pt x="0" y="1931247"/>
                  </a:lnTo>
                  <a:lnTo>
                    <a:pt x="38961" y="1823186"/>
                  </a:lnTo>
                  <a:cubicBezTo>
                    <a:pt x="257758" y="1197543"/>
                    <a:pt x="459012" y="348382"/>
                    <a:pt x="487112" y="146883"/>
                  </a:cubicBezTo>
                  <a:cubicBezTo>
                    <a:pt x="498274" y="149283"/>
                    <a:pt x="563523" y="-11856"/>
                    <a:pt x="571311" y="698"/>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Hình tự do 31"/>
            <p:cNvSpPr/>
            <p:nvPr/>
          </p:nvSpPr>
          <p:spPr>
            <a:xfrm>
              <a:off x="404351" y="4895423"/>
              <a:ext cx="203734" cy="1962577"/>
            </a:xfrm>
            <a:custGeom>
              <a:avLst/>
              <a:gdLst>
                <a:gd name="connsiteX0" fmla="*/ 203734 w 203734"/>
                <a:gd name="connsiteY0" fmla="*/ 34 h 1962577"/>
                <a:gd name="connsiteX1" fmla="*/ 38502 w 203734"/>
                <a:gd name="connsiteY1" fmla="*/ 1942127 h 1962577"/>
                <a:gd name="connsiteX2" fmla="*/ 38124 w 203734"/>
                <a:gd name="connsiteY2" fmla="*/ 1962577 h 1962577"/>
                <a:gd name="connsiteX3" fmla="*/ 0 w 203734"/>
                <a:gd name="connsiteY3" fmla="*/ 1962577 h 1962577"/>
                <a:gd name="connsiteX4" fmla="*/ 861 w 203734"/>
                <a:gd name="connsiteY4" fmla="*/ 1930481 h 1962577"/>
                <a:gd name="connsiteX5" fmla="*/ 168890 w 203734"/>
                <a:gd name="connsiteY5" fmla="*/ 27735 h 1962577"/>
                <a:gd name="connsiteX6" fmla="*/ 203734 w 203734"/>
                <a:gd name="connsiteY6" fmla="*/ 34 h 196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734" h="1962577">
                  <a:moveTo>
                    <a:pt x="203734" y="34"/>
                  </a:moveTo>
                  <a:cubicBezTo>
                    <a:pt x="84994" y="510675"/>
                    <a:pt x="48957" y="1435542"/>
                    <a:pt x="38502" y="1942127"/>
                  </a:cubicBezTo>
                  <a:lnTo>
                    <a:pt x="38124" y="1962577"/>
                  </a:lnTo>
                  <a:lnTo>
                    <a:pt x="0" y="1962577"/>
                  </a:lnTo>
                  <a:lnTo>
                    <a:pt x="861" y="1930481"/>
                  </a:lnTo>
                  <a:cubicBezTo>
                    <a:pt x="15196" y="1428054"/>
                    <a:pt x="54378" y="534635"/>
                    <a:pt x="168890" y="27735"/>
                  </a:cubicBezTo>
                  <a:cubicBezTo>
                    <a:pt x="168890" y="27735"/>
                    <a:pt x="186897" y="-1137"/>
                    <a:pt x="203734" y="34"/>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3" name="Nhóm 32"/>
            <p:cNvGrpSpPr/>
            <p:nvPr/>
          </p:nvGrpSpPr>
          <p:grpSpPr>
            <a:xfrm rot="16304340" flipH="1">
              <a:off x="178634" y="4276817"/>
              <a:ext cx="888787" cy="885044"/>
              <a:chOff x="4277517" y="3752400"/>
              <a:chExt cx="1154448" cy="1149586"/>
            </a:xfrm>
          </p:grpSpPr>
          <p:sp>
            <p:nvSpPr>
              <p:cNvPr id="34" name="Hình tự do 33"/>
              <p:cNvSpPr/>
              <p:nvPr/>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endParaRPr lang="vi-VN"/>
              </a:p>
            </p:txBody>
          </p:sp>
          <p:sp>
            <p:nvSpPr>
              <p:cNvPr id="35" name="Hình tự do 35"/>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36" name="Hình tự do 41"/>
              <p:cNvSpPr/>
              <p:nvPr/>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endParaRPr lang="vi-VN"/>
              </a:p>
            </p:txBody>
          </p:sp>
          <p:sp>
            <p:nvSpPr>
              <p:cNvPr id="37" name="Hình tự do 41"/>
              <p:cNvSpPr/>
              <p:nvPr/>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38" name="Hình tự do 42"/>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grpSp>
      </p:grpSp>
      <p:grpSp>
        <p:nvGrpSpPr>
          <p:cNvPr id="83" name="Nhóm 82"/>
          <p:cNvGrpSpPr/>
          <p:nvPr/>
        </p:nvGrpSpPr>
        <p:grpSpPr>
          <a:xfrm>
            <a:off x="10666412" y="2618021"/>
            <a:ext cx="1376735" cy="4239979"/>
            <a:chOff x="10666412" y="2618021"/>
            <a:chExt cx="1376735" cy="4239979"/>
          </a:xfrm>
        </p:grpSpPr>
        <p:sp>
          <p:nvSpPr>
            <p:cNvPr id="82" name="Hình tự do 13"/>
            <p:cNvSpPr>
              <a:spLocks noEditPoints="1"/>
            </p:cNvSpPr>
            <p:nvPr/>
          </p:nvSpPr>
          <p:spPr bwMode="auto">
            <a:xfrm>
              <a:off x="11081335" y="4464333"/>
              <a:ext cx="842070" cy="2393667"/>
            </a:xfrm>
            <a:custGeom>
              <a:avLst/>
              <a:gdLst>
                <a:gd name="T0" fmla="*/ 31 w 274"/>
                <a:gd name="T1" fmla="*/ 768 h 826"/>
                <a:gd name="T2" fmla="*/ 21 w 274"/>
                <a:gd name="T3" fmla="*/ 826 h 826"/>
                <a:gd name="T4" fmla="*/ 29 w 274"/>
                <a:gd name="T5" fmla="*/ 826 h 826"/>
                <a:gd name="T6" fmla="*/ 107 w 274"/>
                <a:gd name="T7" fmla="*/ 491 h 826"/>
                <a:gd name="T8" fmla="*/ 139 w 274"/>
                <a:gd name="T9" fmla="*/ 364 h 826"/>
                <a:gd name="T10" fmla="*/ 272 w 274"/>
                <a:gd name="T11" fmla="*/ 359 h 826"/>
                <a:gd name="T12" fmla="*/ 274 w 274"/>
                <a:gd name="T13" fmla="*/ 351 h 826"/>
                <a:gd name="T14" fmla="*/ 141 w 274"/>
                <a:gd name="T15" fmla="*/ 354 h 826"/>
                <a:gd name="T16" fmla="*/ 139 w 274"/>
                <a:gd name="T17" fmla="*/ 0 h 826"/>
                <a:gd name="T18" fmla="*/ 132 w 274"/>
                <a:gd name="T19" fmla="*/ 3 h 826"/>
                <a:gd name="T20" fmla="*/ 131 w 274"/>
                <a:gd name="T21" fmla="*/ 357 h 826"/>
                <a:gd name="T22" fmla="*/ 96 w 274"/>
                <a:gd name="T23" fmla="*/ 382 h 826"/>
                <a:gd name="T24" fmla="*/ 50 w 274"/>
                <a:gd name="T25" fmla="*/ 451 h 826"/>
                <a:gd name="T26" fmla="*/ 21 w 274"/>
                <a:gd name="T27" fmla="*/ 393 h 826"/>
                <a:gd name="T28" fmla="*/ 14 w 274"/>
                <a:gd name="T29" fmla="*/ 396 h 826"/>
                <a:gd name="T30" fmla="*/ 45 w 274"/>
                <a:gd name="T31" fmla="*/ 462 h 826"/>
                <a:gd name="T32" fmla="*/ 31 w 274"/>
                <a:gd name="T33" fmla="*/ 768 h 826"/>
                <a:gd name="T34" fmla="*/ 102 w 274"/>
                <a:gd name="T35" fmla="*/ 389 h 826"/>
                <a:gd name="T36" fmla="*/ 129 w 274"/>
                <a:gd name="T37" fmla="*/ 369 h 826"/>
                <a:gd name="T38" fmla="*/ 98 w 274"/>
                <a:gd name="T39" fmla="*/ 489 h 826"/>
                <a:gd name="T40" fmla="*/ 36 w 274"/>
                <a:gd name="T41" fmla="*/ 744 h 826"/>
                <a:gd name="T42" fmla="*/ 102 w 274"/>
                <a:gd name="T43" fmla="*/ 389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4" h="826">
                  <a:moveTo>
                    <a:pt x="31" y="768"/>
                  </a:moveTo>
                  <a:cubicBezTo>
                    <a:pt x="27" y="787"/>
                    <a:pt x="24" y="806"/>
                    <a:pt x="21" y="826"/>
                  </a:cubicBezTo>
                  <a:cubicBezTo>
                    <a:pt x="29" y="826"/>
                    <a:pt x="29" y="826"/>
                    <a:pt x="29" y="826"/>
                  </a:cubicBezTo>
                  <a:cubicBezTo>
                    <a:pt x="51" y="698"/>
                    <a:pt x="81" y="589"/>
                    <a:pt x="107" y="491"/>
                  </a:cubicBezTo>
                  <a:cubicBezTo>
                    <a:pt x="118" y="446"/>
                    <a:pt x="129" y="404"/>
                    <a:pt x="139" y="364"/>
                  </a:cubicBezTo>
                  <a:cubicBezTo>
                    <a:pt x="174" y="348"/>
                    <a:pt x="219" y="346"/>
                    <a:pt x="272" y="359"/>
                  </a:cubicBezTo>
                  <a:cubicBezTo>
                    <a:pt x="274" y="351"/>
                    <a:pt x="274" y="351"/>
                    <a:pt x="274" y="351"/>
                  </a:cubicBezTo>
                  <a:cubicBezTo>
                    <a:pt x="222" y="338"/>
                    <a:pt x="178" y="338"/>
                    <a:pt x="141" y="354"/>
                  </a:cubicBezTo>
                  <a:cubicBezTo>
                    <a:pt x="173" y="217"/>
                    <a:pt x="184" y="107"/>
                    <a:pt x="139" y="0"/>
                  </a:cubicBezTo>
                  <a:cubicBezTo>
                    <a:pt x="132" y="3"/>
                    <a:pt x="132" y="3"/>
                    <a:pt x="132" y="3"/>
                  </a:cubicBezTo>
                  <a:cubicBezTo>
                    <a:pt x="177" y="109"/>
                    <a:pt x="164" y="220"/>
                    <a:pt x="131" y="357"/>
                  </a:cubicBezTo>
                  <a:cubicBezTo>
                    <a:pt x="119" y="364"/>
                    <a:pt x="107" y="372"/>
                    <a:pt x="96" y="382"/>
                  </a:cubicBezTo>
                  <a:cubicBezTo>
                    <a:pt x="76" y="401"/>
                    <a:pt x="61" y="424"/>
                    <a:pt x="50" y="451"/>
                  </a:cubicBezTo>
                  <a:cubicBezTo>
                    <a:pt x="21" y="393"/>
                    <a:pt x="21" y="393"/>
                    <a:pt x="21" y="393"/>
                  </a:cubicBezTo>
                  <a:cubicBezTo>
                    <a:pt x="14" y="396"/>
                    <a:pt x="14" y="396"/>
                    <a:pt x="14" y="396"/>
                  </a:cubicBezTo>
                  <a:cubicBezTo>
                    <a:pt x="45" y="462"/>
                    <a:pt x="45" y="462"/>
                    <a:pt x="45" y="462"/>
                  </a:cubicBezTo>
                  <a:cubicBezTo>
                    <a:pt x="0" y="584"/>
                    <a:pt x="29" y="756"/>
                    <a:pt x="31" y="768"/>
                  </a:cubicBezTo>
                  <a:close/>
                  <a:moveTo>
                    <a:pt x="102" y="389"/>
                  </a:moveTo>
                  <a:cubicBezTo>
                    <a:pt x="110" y="381"/>
                    <a:pt x="119" y="374"/>
                    <a:pt x="129" y="369"/>
                  </a:cubicBezTo>
                  <a:cubicBezTo>
                    <a:pt x="120" y="407"/>
                    <a:pt x="110" y="447"/>
                    <a:pt x="98" y="489"/>
                  </a:cubicBezTo>
                  <a:cubicBezTo>
                    <a:pt x="78" y="566"/>
                    <a:pt x="55" y="650"/>
                    <a:pt x="36" y="744"/>
                  </a:cubicBezTo>
                  <a:cubicBezTo>
                    <a:pt x="28" y="675"/>
                    <a:pt x="11" y="473"/>
                    <a:pt x="102" y="389"/>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40" name="Hình tự do 23"/>
            <p:cNvSpPr/>
            <p:nvPr/>
          </p:nvSpPr>
          <p:spPr bwMode="auto">
            <a:xfrm rot="18719809">
              <a:off x="11765934" y="6045503"/>
              <a:ext cx="200698" cy="20069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41" name="Hình tự do 27"/>
            <p:cNvSpPr/>
            <p:nvPr/>
          </p:nvSpPr>
          <p:spPr bwMode="auto">
            <a:xfrm rot="18719809" flipV="1">
              <a:off x="11572170" y="2616716"/>
              <a:ext cx="106135" cy="108746"/>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sp>
          <p:nvSpPr>
            <p:cNvPr id="43" name="Hình tự do 5"/>
            <p:cNvSpPr/>
            <p:nvPr/>
          </p:nvSpPr>
          <p:spPr bwMode="auto">
            <a:xfrm rot="18200584">
              <a:off x="11560581" y="5201813"/>
              <a:ext cx="5528" cy="11055"/>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44" name="Dòng 6"/>
            <p:cNvSpPr>
              <a:spLocks noChangeShapeType="1"/>
            </p:cNvSpPr>
            <p:nvPr/>
          </p:nvSpPr>
          <p:spPr bwMode="auto">
            <a:xfrm rot="18200584" flipH="1" flipV="1">
              <a:off x="11560581" y="5201813"/>
              <a:ext cx="5528" cy="1105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45" name="Hình tự do 10"/>
            <p:cNvSpPr/>
            <p:nvPr/>
          </p:nvSpPr>
          <p:spPr bwMode="auto">
            <a:xfrm rot="18694609">
              <a:off x="11379664" y="4584602"/>
              <a:ext cx="437369" cy="481059"/>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1" fmla="*/ 9849 w 9849"/>
                <a:gd name="connsiteY0-2" fmla="*/ 9122 h 10251"/>
                <a:gd name="connsiteX1-3" fmla="*/ 1748 w 9849"/>
                <a:gd name="connsiteY1-4" fmla="*/ 7541 h 10251"/>
                <a:gd name="connsiteX2-5" fmla="*/ 3887 w 9849"/>
                <a:gd name="connsiteY2-6" fmla="*/ 283 h 10251"/>
                <a:gd name="connsiteX3-7" fmla="*/ 387 w 9849"/>
                <a:gd name="connsiteY3-8" fmla="*/ 8303 h 10251"/>
                <a:gd name="connsiteX4-9" fmla="*/ 257 w 9849"/>
                <a:gd name="connsiteY4-10" fmla="*/ 8419 h 10251"/>
                <a:gd name="connsiteX5-11" fmla="*/ 9849 w 9849"/>
                <a:gd name="connsiteY5-12" fmla="*/ 9122 h 10251"/>
                <a:gd name="connsiteX0-13" fmla="*/ 10000 w 10000"/>
                <a:gd name="connsiteY0-14" fmla="*/ 8899 h 10131"/>
                <a:gd name="connsiteX1-15" fmla="*/ 1775 w 10000"/>
                <a:gd name="connsiteY1-16" fmla="*/ 7356 h 10131"/>
                <a:gd name="connsiteX2-17" fmla="*/ 3947 w 10000"/>
                <a:gd name="connsiteY2-18" fmla="*/ 276 h 10131"/>
                <a:gd name="connsiteX3-19" fmla="*/ 393 w 10000"/>
                <a:gd name="connsiteY3-20" fmla="*/ 8100 h 10131"/>
                <a:gd name="connsiteX4-21" fmla="*/ 261 w 10000"/>
                <a:gd name="connsiteY4-22" fmla="*/ 8213 h 10131"/>
                <a:gd name="connsiteX5-23" fmla="*/ 10000 w 10000"/>
                <a:gd name="connsiteY5-24" fmla="*/ 8899 h 10131"/>
                <a:gd name="connsiteX0-25" fmla="*/ 10361 w 10361"/>
                <a:gd name="connsiteY0-26" fmla="*/ 8632 h 9864"/>
                <a:gd name="connsiteX1-27" fmla="*/ 2136 w 10361"/>
                <a:gd name="connsiteY1-28" fmla="*/ 7089 h 9864"/>
                <a:gd name="connsiteX2-29" fmla="*/ 4308 w 10361"/>
                <a:gd name="connsiteY2-30" fmla="*/ 9 h 9864"/>
                <a:gd name="connsiteX3-31" fmla="*/ 754 w 10361"/>
                <a:gd name="connsiteY3-32" fmla="*/ 7833 h 9864"/>
                <a:gd name="connsiteX4-33" fmla="*/ 622 w 10361"/>
                <a:gd name="connsiteY4-34" fmla="*/ 7946 h 9864"/>
                <a:gd name="connsiteX5-35" fmla="*/ 10361 w 10361"/>
                <a:gd name="connsiteY5-36" fmla="*/ 8632 h 9864"/>
                <a:gd name="connsiteX0-37" fmla="*/ 10000 w 10000"/>
                <a:gd name="connsiteY0-38" fmla="*/ 8749 h 9998"/>
                <a:gd name="connsiteX1-39" fmla="*/ 2062 w 10000"/>
                <a:gd name="connsiteY1-40" fmla="*/ 7185 h 9998"/>
                <a:gd name="connsiteX2-41" fmla="*/ 4158 w 10000"/>
                <a:gd name="connsiteY2-42" fmla="*/ 7 h 9998"/>
                <a:gd name="connsiteX3-43" fmla="*/ 728 w 10000"/>
                <a:gd name="connsiteY3-44" fmla="*/ 7939 h 9998"/>
                <a:gd name="connsiteX4-45" fmla="*/ 600 w 10000"/>
                <a:gd name="connsiteY4-46" fmla="*/ 8054 h 9998"/>
                <a:gd name="connsiteX5-47" fmla="*/ 10000 w 10000"/>
                <a:gd name="connsiteY5-48" fmla="*/ 8749 h 99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p:spPr>
          <p:txBody>
            <a:bodyPr vert="horz" wrap="square" lIns="91440" tIns="45720" rIns="91440" bIns="45720" numCol="1" anchor="t" anchorCtr="0" compatLnSpc="1"/>
            <a:lstStyle/>
            <a:p>
              <a:pPr lvl="0"/>
              <a:endParaRPr lang="vi-VN"/>
            </a:p>
          </p:txBody>
        </p:sp>
        <p:sp>
          <p:nvSpPr>
            <p:cNvPr id="46" name="Hình tự do 25"/>
            <p:cNvSpPr/>
            <p:nvPr/>
          </p:nvSpPr>
          <p:spPr bwMode="auto">
            <a:xfrm rot="16884820">
              <a:off x="10934141" y="5972481"/>
              <a:ext cx="304390" cy="345390"/>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1" fmla="*/ 9851 w 10000"/>
                <a:gd name="connsiteY0-2" fmla="*/ 525 h 10154"/>
                <a:gd name="connsiteX1-3" fmla="*/ 297 w 10000"/>
                <a:gd name="connsiteY1-4" fmla="*/ 7280 h 10154"/>
                <a:gd name="connsiteX2-5" fmla="*/ 985 w 10000"/>
                <a:gd name="connsiteY2-6" fmla="*/ 7614 h 10154"/>
                <a:gd name="connsiteX3-7" fmla="*/ 5800 w 10000"/>
                <a:gd name="connsiteY3-8" fmla="*/ 9783 h 10154"/>
                <a:gd name="connsiteX4-9" fmla="*/ 1444 w 10000"/>
                <a:gd name="connsiteY4-10" fmla="*/ 7363 h 10154"/>
                <a:gd name="connsiteX5-11" fmla="*/ 9851 w 10000"/>
                <a:gd name="connsiteY5-12" fmla="*/ 525 h 10154"/>
                <a:gd name="connsiteX0-13" fmla="*/ 9851 w 9851"/>
                <a:gd name="connsiteY0-14" fmla="*/ 525 h 10154"/>
                <a:gd name="connsiteX1-15" fmla="*/ 297 w 9851"/>
                <a:gd name="connsiteY1-16" fmla="*/ 7280 h 10154"/>
                <a:gd name="connsiteX2-17" fmla="*/ 985 w 9851"/>
                <a:gd name="connsiteY2-18" fmla="*/ 7614 h 10154"/>
                <a:gd name="connsiteX3-19" fmla="*/ 5800 w 9851"/>
                <a:gd name="connsiteY3-20" fmla="*/ 9783 h 10154"/>
                <a:gd name="connsiteX4-21" fmla="*/ 1444 w 9851"/>
                <a:gd name="connsiteY4-22" fmla="*/ 7363 h 10154"/>
                <a:gd name="connsiteX5-23" fmla="*/ 9851 w 9851"/>
                <a:gd name="connsiteY5-24" fmla="*/ 525 h 10154"/>
                <a:gd name="connsiteX0-25" fmla="*/ 10000 w 10602"/>
                <a:gd name="connsiteY0-26" fmla="*/ 517 h 10000"/>
                <a:gd name="connsiteX1-27" fmla="*/ 301 w 10602"/>
                <a:gd name="connsiteY1-28" fmla="*/ 7170 h 10000"/>
                <a:gd name="connsiteX2-29" fmla="*/ 1000 w 10602"/>
                <a:gd name="connsiteY2-30" fmla="*/ 7499 h 10000"/>
                <a:gd name="connsiteX3-31" fmla="*/ 5888 w 10602"/>
                <a:gd name="connsiteY3-32" fmla="*/ 9635 h 10000"/>
                <a:gd name="connsiteX4-33" fmla="*/ 1466 w 10602"/>
                <a:gd name="connsiteY4-34" fmla="*/ 7251 h 10000"/>
                <a:gd name="connsiteX5-35" fmla="*/ 10000 w 10602"/>
                <a:gd name="connsiteY5-36" fmla="*/ 517 h 10000"/>
                <a:gd name="connsiteX0-37" fmla="*/ 10000 w 10118"/>
                <a:gd name="connsiteY0-38" fmla="*/ 1687 h 11170"/>
                <a:gd name="connsiteX1-39" fmla="*/ 301 w 10118"/>
                <a:gd name="connsiteY1-40" fmla="*/ 8340 h 11170"/>
                <a:gd name="connsiteX2-41" fmla="*/ 1000 w 10118"/>
                <a:gd name="connsiteY2-42" fmla="*/ 8669 h 11170"/>
                <a:gd name="connsiteX3-43" fmla="*/ 5888 w 10118"/>
                <a:gd name="connsiteY3-44" fmla="*/ 10805 h 11170"/>
                <a:gd name="connsiteX4-45" fmla="*/ 1466 w 10118"/>
                <a:gd name="connsiteY4-46" fmla="*/ 8421 h 11170"/>
                <a:gd name="connsiteX5-47" fmla="*/ 10000 w 10118"/>
                <a:gd name="connsiteY5-48" fmla="*/ 1687 h 11170"/>
                <a:gd name="connsiteX0-49" fmla="*/ 10000 w 10038"/>
                <a:gd name="connsiteY0-50" fmla="*/ 1102 h 10585"/>
                <a:gd name="connsiteX1-51" fmla="*/ 301 w 10038"/>
                <a:gd name="connsiteY1-52" fmla="*/ 7755 h 10585"/>
                <a:gd name="connsiteX2-53" fmla="*/ 1000 w 10038"/>
                <a:gd name="connsiteY2-54" fmla="*/ 8084 h 10585"/>
                <a:gd name="connsiteX3-55" fmla="*/ 5888 w 10038"/>
                <a:gd name="connsiteY3-56" fmla="*/ 10220 h 10585"/>
                <a:gd name="connsiteX4-57" fmla="*/ 1466 w 10038"/>
                <a:gd name="connsiteY4-58" fmla="*/ 7836 h 10585"/>
                <a:gd name="connsiteX5-59" fmla="*/ 10000 w 10038"/>
                <a:gd name="connsiteY5-60" fmla="*/ 1102 h 10585"/>
                <a:gd name="connsiteX0-61" fmla="*/ 10000 w 10602"/>
                <a:gd name="connsiteY0-62" fmla="*/ 740 h 10223"/>
                <a:gd name="connsiteX1-63" fmla="*/ 301 w 10602"/>
                <a:gd name="connsiteY1-64" fmla="*/ 7393 h 10223"/>
                <a:gd name="connsiteX2-65" fmla="*/ 1000 w 10602"/>
                <a:gd name="connsiteY2-66" fmla="*/ 7722 h 10223"/>
                <a:gd name="connsiteX3-67" fmla="*/ 5888 w 10602"/>
                <a:gd name="connsiteY3-68" fmla="*/ 9858 h 10223"/>
                <a:gd name="connsiteX4-69" fmla="*/ 1466 w 10602"/>
                <a:gd name="connsiteY4-70" fmla="*/ 7474 h 10223"/>
                <a:gd name="connsiteX5-71" fmla="*/ 10000 w 10602"/>
                <a:gd name="connsiteY5-72" fmla="*/ 740 h 10223"/>
                <a:gd name="connsiteX0-73" fmla="*/ 6852 w 7703"/>
                <a:gd name="connsiteY0-74" fmla="*/ 687 h 11041"/>
                <a:gd name="connsiteX1-75" fmla="*/ 301 w 7703"/>
                <a:gd name="connsiteY1-76" fmla="*/ 8211 h 11041"/>
                <a:gd name="connsiteX2-77" fmla="*/ 1000 w 7703"/>
                <a:gd name="connsiteY2-78" fmla="*/ 8540 h 11041"/>
                <a:gd name="connsiteX3-79" fmla="*/ 5888 w 7703"/>
                <a:gd name="connsiteY3-80" fmla="*/ 10676 h 11041"/>
                <a:gd name="connsiteX4-81" fmla="*/ 1466 w 7703"/>
                <a:gd name="connsiteY4-82" fmla="*/ 8292 h 11041"/>
                <a:gd name="connsiteX5-83" fmla="*/ 6852 w 7703"/>
                <a:gd name="connsiteY5-84" fmla="*/ 687 h 11041"/>
                <a:gd name="connsiteX0-85" fmla="*/ 8895 w 9440"/>
                <a:gd name="connsiteY0-86" fmla="*/ 189 h 9567"/>
                <a:gd name="connsiteX1-87" fmla="*/ 391 w 9440"/>
                <a:gd name="connsiteY1-88" fmla="*/ 7004 h 9567"/>
                <a:gd name="connsiteX2-89" fmla="*/ 1298 w 9440"/>
                <a:gd name="connsiteY2-90" fmla="*/ 7302 h 9567"/>
                <a:gd name="connsiteX3-91" fmla="*/ 7644 w 9440"/>
                <a:gd name="connsiteY3-92" fmla="*/ 9236 h 9567"/>
                <a:gd name="connsiteX4-93" fmla="*/ 1903 w 9440"/>
                <a:gd name="connsiteY4-94" fmla="*/ 7077 h 9567"/>
                <a:gd name="connsiteX5-95" fmla="*/ 8895 w 9440"/>
                <a:gd name="connsiteY5-96" fmla="*/ 189 h 9567"/>
                <a:gd name="connsiteX0-97" fmla="*/ 11246 w 11712"/>
                <a:gd name="connsiteY0-98" fmla="*/ 214 h 9356"/>
                <a:gd name="connsiteX1-99" fmla="*/ 414 w 11712"/>
                <a:gd name="connsiteY1-100" fmla="*/ 6677 h 9356"/>
                <a:gd name="connsiteX2-101" fmla="*/ 1375 w 11712"/>
                <a:gd name="connsiteY2-102" fmla="*/ 6988 h 9356"/>
                <a:gd name="connsiteX3-103" fmla="*/ 8097 w 11712"/>
                <a:gd name="connsiteY3-104" fmla="*/ 9010 h 9356"/>
                <a:gd name="connsiteX4-105" fmla="*/ 2016 w 11712"/>
                <a:gd name="connsiteY4-106" fmla="*/ 6753 h 9356"/>
                <a:gd name="connsiteX5-107" fmla="*/ 11246 w 11712"/>
                <a:gd name="connsiteY5-108" fmla="*/ 214 h 9356"/>
                <a:gd name="connsiteX0-109" fmla="*/ 9602 w 10000"/>
                <a:gd name="connsiteY0-110" fmla="*/ 514 h 10285"/>
                <a:gd name="connsiteX1-111" fmla="*/ 353 w 10000"/>
                <a:gd name="connsiteY1-112" fmla="*/ 7422 h 10285"/>
                <a:gd name="connsiteX2-113" fmla="*/ 1174 w 10000"/>
                <a:gd name="connsiteY2-114" fmla="*/ 7754 h 10285"/>
                <a:gd name="connsiteX3-115" fmla="*/ 6913 w 10000"/>
                <a:gd name="connsiteY3-116" fmla="*/ 9915 h 10285"/>
                <a:gd name="connsiteX4-117" fmla="*/ 1721 w 10000"/>
                <a:gd name="connsiteY4-118" fmla="*/ 7503 h 10285"/>
                <a:gd name="connsiteX5-119" fmla="*/ 9602 w 10000"/>
                <a:gd name="connsiteY5-120" fmla="*/ 514 h 102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47" name="Hình tự do 26"/>
            <p:cNvSpPr/>
            <p:nvPr/>
          </p:nvSpPr>
          <p:spPr bwMode="auto">
            <a:xfrm rot="18200584">
              <a:off x="11077105" y="3154034"/>
              <a:ext cx="172736" cy="172736"/>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48" name="Hình tự do 31"/>
            <p:cNvSpPr/>
            <p:nvPr/>
          </p:nvSpPr>
          <p:spPr bwMode="auto">
            <a:xfrm rot="18200584">
              <a:off x="11129266" y="4557578"/>
              <a:ext cx="129897" cy="131280"/>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49" name="Hình tự do 34"/>
            <p:cNvSpPr/>
            <p:nvPr/>
          </p:nvSpPr>
          <p:spPr bwMode="auto">
            <a:xfrm rot="18200584">
              <a:off x="11516723" y="3589667"/>
              <a:ext cx="84296" cy="77386"/>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50" name="Hình tự do 49"/>
            <p:cNvSpPr/>
            <p:nvPr/>
          </p:nvSpPr>
          <p:spPr bwMode="auto">
            <a:xfrm rot="18200584">
              <a:off x="11446291" y="6327413"/>
              <a:ext cx="140953" cy="139571"/>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51" name="Hình tự do 50"/>
            <p:cNvSpPr/>
            <p:nvPr/>
          </p:nvSpPr>
          <p:spPr bwMode="auto">
            <a:xfrm rot="18200584">
              <a:off x="10778184" y="6620087"/>
              <a:ext cx="11055"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2" name="Dòng 76"/>
            <p:cNvSpPr>
              <a:spLocks noChangeShapeType="1"/>
            </p:cNvSpPr>
            <p:nvPr/>
          </p:nvSpPr>
          <p:spPr bwMode="auto">
            <a:xfrm rot="18200584" flipH="1">
              <a:off x="10778184" y="6620087"/>
              <a:ext cx="1105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3" name="Hình tự do 78"/>
            <p:cNvSpPr/>
            <p:nvPr/>
          </p:nvSpPr>
          <p:spPr bwMode="auto">
            <a:xfrm rot="18200584">
              <a:off x="11631202" y="5236123"/>
              <a:ext cx="410585" cy="413304"/>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54" name="Hình tự do 79"/>
            <p:cNvSpPr/>
            <p:nvPr/>
          </p:nvSpPr>
          <p:spPr bwMode="auto">
            <a:xfrm rot="18200584">
              <a:off x="11729090" y="5334011"/>
              <a:ext cx="214810" cy="21753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sp>
          <p:nvSpPr>
            <p:cNvPr id="55" name="Hình tự do 82"/>
            <p:cNvSpPr/>
            <p:nvPr/>
          </p:nvSpPr>
          <p:spPr bwMode="auto">
            <a:xfrm rot="18200584">
              <a:off x="11387846" y="6491559"/>
              <a:ext cx="82913" cy="9120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56" name="Hình tự do 84"/>
            <p:cNvSpPr/>
            <p:nvPr/>
          </p:nvSpPr>
          <p:spPr bwMode="auto">
            <a:xfrm rot="18654775">
              <a:off x="11285659" y="4098012"/>
              <a:ext cx="439370" cy="430587"/>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p:spPr>
          <p:txBody>
            <a:bodyPr vert="horz" wrap="square" lIns="91440" tIns="45720" rIns="91440" bIns="45720" numCol="1" anchor="t" anchorCtr="0" compatLnSpc="1"/>
            <a:lstStyle/>
            <a:p>
              <a:endParaRPr lang="vi-VN"/>
            </a:p>
          </p:txBody>
        </p:sp>
        <p:sp>
          <p:nvSpPr>
            <p:cNvPr id="57" name="Hình tự do 80"/>
            <p:cNvSpPr/>
            <p:nvPr/>
          </p:nvSpPr>
          <p:spPr bwMode="auto">
            <a:xfrm rot="18654775" flipV="1">
              <a:off x="11435559" y="4243519"/>
              <a:ext cx="139573" cy="139573"/>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58" name="Hình tự do 84"/>
            <p:cNvSpPr/>
            <p:nvPr/>
          </p:nvSpPr>
          <p:spPr bwMode="auto">
            <a:xfrm rot="18200584">
              <a:off x="11789521" y="5396741"/>
              <a:ext cx="93948" cy="9207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grpSp>
          <p:nvGrpSpPr>
            <p:cNvPr id="59" name="Nhóm 58"/>
            <p:cNvGrpSpPr/>
            <p:nvPr/>
          </p:nvGrpSpPr>
          <p:grpSpPr>
            <a:xfrm rot="21311827">
              <a:off x="11197677" y="5664822"/>
              <a:ext cx="407354" cy="408816"/>
              <a:chOff x="11057071" y="5480091"/>
              <a:chExt cx="473402" cy="475102"/>
            </a:xfrm>
          </p:grpSpPr>
          <p:sp>
            <p:nvSpPr>
              <p:cNvPr id="65" name="Hình tự do 83"/>
              <p:cNvSpPr/>
              <p:nvPr/>
            </p:nvSpPr>
            <p:spPr bwMode="auto">
              <a:xfrm rot="18488757">
                <a:off x="11056221" y="5480941"/>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66" name="Hình tự do 80"/>
              <p:cNvSpPr/>
              <p:nvPr/>
            </p:nvSpPr>
            <p:spPr bwMode="auto">
              <a:xfrm rot="18488757">
                <a:off x="11172328" y="5596198"/>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67" name="Hình tự do 84"/>
              <p:cNvSpPr/>
              <p:nvPr/>
            </p:nvSpPr>
            <p:spPr bwMode="auto">
              <a:xfrm rot="18488757">
                <a:off x="11244787" y="5668863"/>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p:spPr>
            <p:txBody>
              <a:bodyPr vert="horz" wrap="square" lIns="91440" tIns="45720" rIns="91440" bIns="45720" numCol="1" anchor="t" anchorCtr="0" compatLnSpc="1"/>
              <a:lstStyle/>
              <a:p>
                <a:endParaRPr lang="vi-VN"/>
              </a:p>
            </p:txBody>
          </p:sp>
        </p:grpSp>
        <p:grpSp>
          <p:nvGrpSpPr>
            <p:cNvPr id="60" name="Nhóm 59"/>
            <p:cNvGrpSpPr/>
            <p:nvPr/>
          </p:nvGrpSpPr>
          <p:grpSpPr>
            <a:xfrm rot="21311827">
              <a:off x="10666412" y="5053297"/>
              <a:ext cx="643645" cy="641225"/>
              <a:chOff x="10472909" y="4641517"/>
              <a:chExt cx="895542" cy="892175"/>
            </a:xfrm>
          </p:grpSpPr>
          <p:sp>
            <p:nvSpPr>
              <p:cNvPr id="61" name="Hình tự do 32"/>
              <p:cNvSpPr/>
              <p:nvPr/>
            </p:nvSpPr>
            <p:spPr bwMode="auto">
              <a:xfrm rot="17579822">
                <a:off x="10474592" y="4639834"/>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62" name="Hình tự do 33"/>
              <p:cNvSpPr/>
              <p:nvPr/>
            </p:nvSpPr>
            <p:spPr bwMode="auto">
              <a:xfrm rot="17579822">
                <a:off x="10640041" y="4805497"/>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63" name="Hình tự do 32"/>
              <p:cNvSpPr/>
              <p:nvPr/>
            </p:nvSpPr>
            <p:spPr bwMode="auto">
              <a:xfrm rot="17579822">
                <a:off x="10728400" y="4894600"/>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64" name="Hình bầu dục 63"/>
              <p:cNvSpPr/>
              <p:nvPr/>
            </p:nvSpPr>
            <p:spPr>
              <a:xfrm rot="17579822" flipH="1">
                <a:off x="10844479" y="5011405"/>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sp>
        <p:nvSpPr>
          <p:cNvPr id="2" name="Tiêu đề 1"/>
          <p:cNvSpPr>
            <a:spLocks noGrp="1"/>
          </p:cNvSpPr>
          <p:nvPr>
            <p:ph type="title"/>
          </p:nvPr>
        </p:nvSpPr>
        <p:spPr>
          <a:xfrm>
            <a:off x="1524000" y="1709738"/>
            <a:ext cx="9144000" cy="2862262"/>
          </a:xfrm>
          <a:prstGeom prst="rect">
            <a:avLst/>
          </a:prstGeom>
        </p:spPr>
        <p:txBody>
          <a:bodyPr anchor="b">
            <a:normAutofit/>
          </a:bodyPr>
          <a:lstStyle>
            <a:lvl1pPr latinLnBrk="0">
              <a:defRPr lang="vi-VN" sz="5200"/>
            </a:lvl1pPr>
          </a:lstStyle>
          <a:p>
            <a:r>
              <a:rPr lang="en-US"/>
              <a:t>Click to edit Master title style</a:t>
            </a:r>
            <a:endParaRPr lang="vi-VN"/>
          </a:p>
        </p:txBody>
      </p:sp>
      <p:sp>
        <p:nvSpPr>
          <p:cNvPr id="3" name="Chỗ dành sẵn cho Văn bản 2"/>
          <p:cNvSpPr>
            <a:spLocks noGrp="1"/>
          </p:cNvSpPr>
          <p:nvPr>
            <p:ph type="body" idx="1" hasCustomPrompt="1"/>
          </p:nvPr>
        </p:nvSpPr>
        <p:spPr>
          <a:xfrm>
            <a:off x="1524000" y="4589463"/>
            <a:ext cx="9144000" cy="1280160"/>
          </a:xfrm>
          <a:prstGeom prst="rect">
            <a:avLst/>
          </a:prstGeom>
        </p:spPr>
        <p:txBody>
          <a:bodyPr/>
          <a:lstStyle>
            <a:lvl1pPr marL="0" indent="0" latinLnBrk="0">
              <a:buNone/>
              <a:defRPr lang="vi-VN" sz="2400">
                <a:solidFill>
                  <a:schemeClr val="tx1"/>
                </a:solidFill>
              </a:defRPr>
            </a:lvl1pPr>
            <a:lvl2pPr marL="457200" indent="0" latinLnBrk="0">
              <a:buNone/>
              <a:defRPr lang="vi-VN" sz="2000"/>
            </a:lvl2pPr>
            <a:lvl3pPr marL="914400" indent="0" latinLnBrk="0">
              <a:buNone/>
              <a:defRPr lang="vi-VN" sz="1800"/>
            </a:lvl3pPr>
            <a:lvl4pPr marL="1371600" indent="0" latinLnBrk="0">
              <a:buNone/>
              <a:defRPr lang="vi-VN" sz="1600"/>
            </a:lvl4pPr>
            <a:lvl5pPr marL="1828800" indent="0" latinLnBrk="0">
              <a:buNone/>
              <a:defRPr lang="vi-VN" sz="1600"/>
            </a:lvl5pPr>
            <a:lvl6pPr marL="2286000" indent="0" latinLnBrk="0">
              <a:buNone/>
              <a:defRPr lang="vi-VN" sz="1600"/>
            </a:lvl6pPr>
            <a:lvl7pPr marL="2743200" indent="0" latinLnBrk="0">
              <a:buNone/>
              <a:defRPr lang="vi-VN" sz="1600"/>
            </a:lvl7pPr>
            <a:lvl8pPr marL="3200400" indent="0" latinLnBrk="0">
              <a:buNone/>
              <a:defRPr lang="vi-VN" sz="1600"/>
            </a:lvl8pPr>
            <a:lvl9pPr marL="3657600" indent="0" latinLnBrk="0">
              <a:buNone/>
              <a:defRPr lang="vi-VN" sz="1600"/>
            </a:lvl9pPr>
          </a:lstStyle>
          <a:p>
            <a:pPr lvl="0"/>
            <a:r>
              <a:rPr lang="vi-VN" dirty="0"/>
              <a:t>Bấm để thêm nội dung</a:t>
            </a:r>
          </a:p>
        </p:txBody>
      </p:sp>
    </p:spTree>
    <p:extLst>
      <p:ext uri="{BB962C8B-B14F-4D97-AF65-F5344CB8AC3E}">
        <p14:creationId xmlns:p14="http://schemas.microsoft.com/office/powerpoint/2010/main" val="3954797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565653"/>
            <a:ext cx="9144000" cy="1143000"/>
          </a:xfrm>
          <a:prstGeom prst="rect">
            <a:avLst/>
          </a:prstGeom>
        </p:spPr>
        <p:txBody>
          <a:bodyPr/>
          <a:lstStyle/>
          <a:p>
            <a:r>
              <a:rPr lang="en-US"/>
              <a:t>Click to edit Master title style</a:t>
            </a:r>
            <a:endParaRPr lang="vi-VN"/>
          </a:p>
        </p:txBody>
      </p:sp>
      <p:sp>
        <p:nvSpPr>
          <p:cNvPr id="3" name="Chỗ dành sẵn cho Nội dung 2"/>
          <p:cNvSpPr>
            <a:spLocks noGrp="1"/>
          </p:cNvSpPr>
          <p:nvPr>
            <p:ph sz="half" idx="1" hasCustomPrompt="1"/>
          </p:nvPr>
        </p:nvSpPr>
        <p:spPr>
          <a:xfrm>
            <a:off x="1524000" y="1904999"/>
            <a:ext cx="4389120" cy="4114801"/>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4" name="Chỗ dành sẵn cho Nội dung 3"/>
          <p:cNvSpPr>
            <a:spLocks noGrp="1"/>
          </p:cNvSpPr>
          <p:nvPr>
            <p:ph sz="half" idx="2" hasCustomPrompt="1"/>
          </p:nvPr>
        </p:nvSpPr>
        <p:spPr>
          <a:xfrm>
            <a:off x="6278880" y="1904999"/>
            <a:ext cx="4389120" cy="4114801"/>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5" name="Chỗ dành sẵn cho Ngày 4"/>
          <p:cNvSpPr>
            <a:spLocks noGrp="1"/>
          </p:cNvSpPr>
          <p:nvPr>
            <p:ph type="dt" sz="half" idx="10"/>
          </p:nvPr>
        </p:nvSpPr>
        <p:spPr>
          <a:xfrm>
            <a:off x="9259887" y="6400800"/>
            <a:ext cx="2094705" cy="202416"/>
          </a:xfrm>
          <a:prstGeom prst="rect">
            <a:avLst/>
          </a:prstGeom>
        </p:spPr>
        <p:txBody>
          <a:bodyPr/>
          <a:lstStyle/>
          <a:p>
            <a:fld id="{4C1B7E7D-B1C3-4D38-A3E7-DB661474DFA3}" type="datetime1">
              <a:rPr lang="en-US"/>
              <a:t>4/12/2025</a:t>
            </a:fld>
            <a:endParaRPr lang="vi-VN"/>
          </a:p>
        </p:txBody>
      </p:sp>
      <p:sp>
        <p:nvSpPr>
          <p:cNvPr id="6" name="Chỗ dành sẵn cho Chân trang 5"/>
          <p:cNvSpPr>
            <a:spLocks noGrp="1"/>
          </p:cNvSpPr>
          <p:nvPr>
            <p:ph type="ftr" sz="quarter" idx="11"/>
          </p:nvPr>
        </p:nvSpPr>
        <p:spPr>
          <a:xfrm>
            <a:off x="838200" y="6400800"/>
            <a:ext cx="8001000" cy="202416"/>
          </a:xfrm>
          <a:prstGeom prst="rect">
            <a:avLst/>
          </a:prstGeom>
        </p:spPr>
        <p:txBody>
          <a:bodyPr/>
          <a:lstStyle/>
          <a:p>
            <a:endParaRPr lang="vi-VN"/>
          </a:p>
        </p:txBody>
      </p:sp>
      <p:sp>
        <p:nvSpPr>
          <p:cNvPr id="7" name="Chỗ dành sẵn cho Số Bản chiếu 6"/>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t>‹#›</a:t>
            </a:fld>
            <a:endParaRPr lang="vi-VN"/>
          </a:p>
        </p:txBody>
      </p:sp>
    </p:spTree>
    <p:extLst>
      <p:ext uri="{BB962C8B-B14F-4D97-AF65-F5344CB8AC3E}">
        <p14:creationId xmlns:p14="http://schemas.microsoft.com/office/powerpoint/2010/main" val="3496209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So sánh">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565653"/>
            <a:ext cx="9144000" cy="1143000"/>
          </a:xfrm>
          <a:prstGeom prst="rect">
            <a:avLst/>
          </a:prstGeom>
        </p:spPr>
        <p:txBody>
          <a:bodyPr/>
          <a:lstStyle/>
          <a:p>
            <a:r>
              <a:rPr lang="en-US"/>
              <a:t>Click to edit Master title style</a:t>
            </a:r>
            <a:endParaRPr lang="vi-VN"/>
          </a:p>
        </p:txBody>
      </p:sp>
      <p:sp>
        <p:nvSpPr>
          <p:cNvPr id="3" name="Chỗ dành sẵn cho Văn bản 2"/>
          <p:cNvSpPr>
            <a:spLocks noGrp="1"/>
          </p:cNvSpPr>
          <p:nvPr>
            <p:ph type="body" idx="1" hasCustomPrompt="1"/>
          </p:nvPr>
        </p:nvSpPr>
        <p:spPr>
          <a:xfrm>
            <a:off x="1524000" y="1905000"/>
            <a:ext cx="4389120" cy="683106"/>
          </a:xfrm>
          <a:prstGeom prst="rect">
            <a:avLst/>
          </a:prstGeom>
        </p:spPr>
        <p:txBody>
          <a:bodyPr anchor="ctr">
            <a:normAutofit/>
          </a:bodyPr>
          <a:lstStyle>
            <a:lvl1pPr marL="0" indent="0" latinLnBrk="0">
              <a:spcBef>
                <a:spcPts val="0"/>
              </a:spcBef>
              <a:buNone/>
              <a:defRPr lang="vi-VN" sz="2200" b="0"/>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dirty="0"/>
              <a:t>Bấm để thêm nội dung</a:t>
            </a:r>
          </a:p>
        </p:txBody>
      </p:sp>
      <p:sp>
        <p:nvSpPr>
          <p:cNvPr id="4" name="Chỗ dành sẵn cho Nội dung 3"/>
          <p:cNvSpPr>
            <a:spLocks noGrp="1"/>
          </p:cNvSpPr>
          <p:nvPr>
            <p:ph sz="half" idx="2" hasCustomPrompt="1"/>
          </p:nvPr>
        </p:nvSpPr>
        <p:spPr>
          <a:xfrm>
            <a:off x="1524000" y="2588106"/>
            <a:ext cx="4389120" cy="343169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5" name="Chỗ dành sẵn cho Văn bản 4"/>
          <p:cNvSpPr>
            <a:spLocks noGrp="1"/>
          </p:cNvSpPr>
          <p:nvPr>
            <p:ph type="body" sz="quarter" idx="3" hasCustomPrompt="1"/>
          </p:nvPr>
        </p:nvSpPr>
        <p:spPr>
          <a:xfrm>
            <a:off x="6278880" y="1905000"/>
            <a:ext cx="4389120" cy="683106"/>
          </a:xfrm>
          <a:prstGeom prst="rect">
            <a:avLst/>
          </a:prstGeom>
        </p:spPr>
        <p:txBody>
          <a:bodyPr anchor="ctr">
            <a:normAutofit/>
          </a:bodyPr>
          <a:lstStyle>
            <a:lvl1pPr marL="0" indent="0" latinLnBrk="0">
              <a:spcBef>
                <a:spcPts val="0"/>
              </a:spcBef>
              <a:buNone/>
              <a:defRPr lang="vi-VN" sz="2200" b="0"/>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dirty="0"/>
              <a:t>Bấm để thêm nội dung</a:t>
            </a:r>
          </a:p>
        </p:txBody>
      </p:sp>
      <p:sp>
        <p:nvSpPr>
          <p:cNvPr id="6" name="Chỗ dành sẵn cho Nội dung 5"/>
          <p:cNvSpPr>
            <a:spLocks noGrp="1"/>
          </p:cNvSpPr>
          <p:nvPr>
            <p:ph sz="quarter" idx="4" hasCustomPrompt="1"/>
          </p:nvPr>
        </p:nvSpPr>
        <p:spPr>
          <a:xfrm>
            <a:off x="6278880" y="2588106"/>
            <a:ext cx="4389120" cy="343169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7" name="Chỗ dành sẵn cho Ngày 6"/>
          <p:cNvSpPr>
            <a:spLocks noGrp="1"/>
          </p:cNvSpPr>
          <p:nvPr>
            <p:ph type="dt" sz="half" idx="10"/>
          </p:nvPr>
        </p:nvSpPr>
        <p:spPr>
          <a:xfrm>
            <a:off x="9259887" y="6400800"/>
            <a:ext cx="2094705" cy="202416"/>
          </a:xfrm>
          <a:prstGeom prst="rect">
            <a:avLst/>
          </a:prstGeom>
        </p:spPr>
        <p:txBody>
          <a:bodyPr/>
          <a:lstStyle/>
          <a:p>
            <a:fld id="{01665A98-BAEE-4D67-82E9-CE341A8B1BD7}" type="datetime1">
              <a:rPr lang="en-US"/>
              <a:t>4/12/2025</a:t>
            </a:fld>
            <a:endParaRPr lang="vi-VN"/>
          </a:p>
        </p:txBody>
      </p:sp>
      <p:sp>
        <p:nvSpPr>
          <p:cNvPr id="8" name="Chỗ dành sẵn cho Chân trang 7"/>
          <p:cNvSpPr>
            <a:spLocks noGrp="1"/>
          </p:cNvSpPr>
          <p:nvPr>
            <p:ph type="ftr" sz="quarter" idx="11"/>
          </p:nvPr>
        </p:nvSpPr>
        <p:spPr>
          <a:xfrm>
            <a:off x="838200" y="6400800"/>
            <a:ext cx="8001000" cy="202416"/>
          </a:xfrm>
          <a:prstGeom prst="rect">
            <a:avLst/>
          </a:prstGeom>
        </p:spPr>
        <p:txBody>
          <a:bodyPr/>
          <a:lstStyle/>
          <a:p>
            <a:endParaRPr lang="vi-VN"/>
          </a:p>
        </p:txBody>
      </p:sp>
      <p:sp>
        <p:nvSpPr>
          <p:cNvPr id="9" name="Chỗ dành sẵn cho Số Bản chiếu 8"/>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t>‹#›</a:t>
            </a:fld>
            <a:endParaRPr lang="vi-VN"/>
          </a:p>
        </p:txBody>
      </p:sp>
    </p:spTree>
    <p:extLst>
      <p:ext uri="{BB962C8B-B14F-4D97-AF65-F5344CB8AC3E}">
        <p14:creationId xmlns:p14="http://schemas.microsoft.com/office/powerpoint/2010/main" val="177567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565653"/>
            <a:ext cx="9144000" cy="1143000"/>
          </a:xfrm>
          <a:prstGeom prst="rect">
            <a:avLst/>
          </a:prstGeom>
        </p:spPr>
        <p:txBody>
          <a:bodyPr/>
          <a:lstStyle/>
          <a:p>
            <a:r>
              <a:rPr lang="en-US"/>
              <a:t>Click to edit Master title style</a:t>
            </a:r>
            <a:endParaRPr lang="vi-VN"/>
          </a:p>
        </p:txBody>
      </p:sp>
      <p:sp>
        <p:nvSpPr>
          <p:cNvPr id="3" name="Chỗ dành sẵn cho Ngày 2"/>
          <p:cNvSpPr>
            <a:spLocks noGrp="1"/>
          </p:cNvSpPr>
          <p:nvPr>
            <p:ph type="dt" sz="half" idx="10"/>
          </p:nvPr>
        </p:nvSpPr>
        <p:spPr>
          <a:xfrm>
            <a:off x="9259887" y="6400800"/>
            <a:ext cx="2094705" cy="202416"/>
          </a:xfrm>
          <a:prstGeom prst="rect">
            <a:avLst/>
          </a:prstGeom>
        </p:spPr>
        <p:txBody>
          <a:bodyPr/>
          <a:lstStyle/>
          <a:p>
            <a:fld id="{C3DF3676-3175-4B01-98B5-6DAE028379AE}" type="datetime1">
              <a:rPr lang="en-US"/>
              <a:t>4/12/2025</a:t>
            </a:fld>
            <a:endParaRPr lang="vi-VN"/>
          </a:p>
        </p:txBody>
      </p:sp>
      <p:sp>
        <p:nvSpPr>
          <p:cNvPr id="4" name="Chỗ dành sẵn cho Chân trang 3"/>
          <p:cNvSpPr>
            <a:spLocks noGrp="1"/>
          </p:cNvSpPr>
          <p:nvPr>
            <p:ph type="ftr" sz="quarter" idx="11"/>
          </p:nvPr>
        </p:nvSpPr>
        <p:spPr>
          <a:xfrm>
            <a:off x="838200" y="6400800"/>
            <a:ext cx="8001000" cy="202416"/>
          </a:xfrm>
          <a:prstGeom prst="rect">
            <a:avLst/>
          </a:prstGeom>
        </p:spPr>
        <p:txBody>
          <a:bodyPr/>
          <a:lstStyle/>
          <a:p>
            <a:endParaRPr lang="vi-VN"/>
          </a:p>
        </p:txBody>
      </p:sp>
      <p:sp>
        <p:nvSpPr>
          <p:cNvPr id="5" name="Chỗ dành sẵn cho Số Bản chiếu 4"/>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t>‹#›</a:t>
            </a:fld>
            <a:endParaRPr lang="vi-VN"/>
          </a:p>
        </p:txBody>
      </p:sp>
    </p:spTree>
    <p:extLst>
      <p:ext uri="{BB962C8B-B14F-4D97-AF65-F5344CB8AC3E}">
        <p14:creationId xmlns:p14="http://schemas.microsoft.com/office/powerpoint/2010/main" val="114665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1"/>
          <p:cNvSpPr>
            <a:spLocks noGrp="1"/>
          </p:cNvSpPr>
          <p:nvPr>
            <p:ph type="dt" sz="half" idx="10"/>
          </p:nvPr>
        </p:nvSpPr>
        <p:spPr>
          <a:xfrm>
            <a:off x="9259887" y="6400800"/>
            <a:ext cx="2094705" cy="202416"/>
          </a:xfrm>
          <a:prstGeom prst="rect">
            <a:avLst/>
          </a:prstGeom>
        </p:spPr>
        <p:txBody>
          <a:bodyPr/>
          <a:lstStyle/>
          <a:p>
            <a:fld id="{8C70FE93-8C9D-445F-8DF8-8B1CC97CC7C0}" type="datetime1">
              <a:rPr lang="en-US"/>
              <a:t>4/12/2025</a:t>
            </a:fld>
            <a:endParaRPr lang="vi-VN"/>
          </a:p>
        </p:txBody>
      </p:sp>
      <p:sp>
        <p:nvSpPr>
          <p:cNvPr id="3" name="Chỗ dành sẵn cho Chân trang 2"/>
          <p:cNvSpPr>
            <a:spLocks noGrp="1"/>
          </p:cNvSpPr>
          <p:nvPr>
            <p:ph type="ftr" sz="quarter" idx="11"/>
          </p:nvPr>
        </p:nvSpPr>
        <p:spPr>
          <a:xfrm>
            <a:off x="838200" y="6400800"/>
            <a:ext cx="8001000" cy="202416"/>
          </a:xfrm>
          <a:prstGeom prst="rect">
            <a:avLst/>
          </a:prstGeom>
        </p:spPr>
        <p:txBody>
          <a:bodyPr/>
          <a:lstStyle/>
          <a:p>
            <a:endParaRPr lang="vi-VN"/>
          </a:p>
        </p:txBody>
      </p:sp>
      <p:sp>
        <p:nvSpPr>
          <p:cNvPr id="4" name="Chỗ dành sẵn cho Số Bản chiếu 3"/>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t>‹#›</a:t>
            </a:fld>
            <a:endParaRPr lang="vi-VN"/>
          </a:p>
        </p:txBody>
      </p:sp>
    </p:spTree>
    <p:extLst>
      <p:ext uri="{BB962C8B-B14F-4D97-AF65-F5344CB8AC3E}">
        <p14:creationId xmlns:p14="http://schemas.microsoft.com/office/powerpoint/2010/main" val="1812682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ú thích">
    <p:spTree>
      <p:nvGrpSpPr>
        <p:cNvPr id="1" name=""/>
        <p:cNvGrpSpPr/>
        <p:nvPr/>
      </p:nvGrpSpPr>
      <p:grpSpPr>
        <a:xfrm>
          <a:off x="0" y="0"/>
          <a:ext cx="0" cy="0"/>
          <a:chOff x="0" y="0"/>
          <a:chExt cx="0" cy="0"/>
        </a:xfrm>
      </p:grpSpPr>
      <p:grpSp>
        <p:nvGrpSpPr>
          <p:cNvPr id="8" name="Nhóm 7"/>
          <p:cNvGrpSpPr/>
          <p:nvPr/>
        </p:nvGrpSpPr>
        <p:grpSpPr>
          <a:xfrm>
            <a:off x="11123612" y="4051301"/>
            <a:ext cx="965215" cy="2807461"/>
            <a:chOff x="11123612" y="4051301"/>
            <a:chExt cx="965215" cy="2807461"/>
          </a:xfrm>
        </p:grpSpPr>
        <p:sp>
          <p:nvSpPr>
            <p:cNvPr id="9" name="Hình tự do 44"/>
            <p:cNvSpPr/>
            <p:nvPr/>
          </p:nvSpPr>
          <p:spPr bwMode="auto">
            <a:xfrm flipH="1">
              <a:off x="11669712" y="6858762"/>
              <a:ext cx="15875" cy="0"/>
            </a:xfrm>
            <a:custGeom>
              <a:avLst/>
              <a:gdLst>
                <a:gd name="T0" fmla="*/ 0 w 10"/>
                <a:gd name="T1" fmla="*/ 10 w 10"/>
                <a:gd name="T2" fmla="*/ 0 w 10"/>
              </a:gdLst>
              <a:ahLst/>
              <a:cxnLst>
                <a:cxn ang="0">
                  <a:pos x="T0" y="0"/>
                </a:cxn>
                <a:cxn ang="0">
                  <a:pos x="T1" y="0"/>
                </a:cxn>
                <a:cxn ang="0">
                  <a:pos x="T2" y="0"/>
                </a:cxn>
              </a:cxnLst>
              <a:rect l="0" t="0" r="r" b="b"/>
              <a:pathLst>
                <a:path w="10">
                  <a:moveTo>
                    <a:pt x="0" y="0"/>
                  </a:moveTo>
                  <a:lnTo>
                    <a:pt x="10" y="0"/>
                  </a:lnTo>
                  <a:lnTo>
                    <a:pt x="0"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10" name="Dòng 45"/>
            <p:cNvSpPr>
              <a:spLocks noChangeShapeType="1"/>
            </p:cNvSpPr>
            <p:nvPr/>
          </p:nvSpPr>
          <p:spPr bwMode="auto">
            <a:xfrm flipH="1">
              <a:off x="11669712" y="6858762"/>
              <a:ext cx="1587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11" name="Hình tự do 46"/>
            <p:cNvSpPr/>
            <p:nvPr/>
          </p:nvSpPr>
          <p:spPr bwMode="auto">
            <a:xfrm flipH="1">
              <a:off x="11647487" y="5031550"/>
              <a:ext cx="90488" cy="1827212"/>
            </a:xfrm>
            <a:custGeom>
              <a:avLst/>
              <a:gdLst>
                <a:gd name="T0" fmla="*/ 18 w 24"/>
                <a:gd name="T1" fmla="*/ 485 h 485"/>
                <a:gd name="T2" fmla="*/ 24 w 24"/>
                <a:gd name="T3" fmla="*/ 0 h 485"/>
                <a:gd name="T4" fmla="*/ 20 w 24"/>
                <a:gd name="T5" fmla="*/ 0 h 485"/>
                <a:gd name="T6" fmla="*/ 14 w 24"/>
                <a:gd name="T7" fmla="*/ 485 h 485"/>
              </a:gdLst>
              <a:ahLst/>
              <a:cxnLst>
                <a:cxn ang="0">
                  <a:pos x="T0" y="T1"/>
                </a:cxn>
                <a:cxn ang="0">
                  <a:pos x="T2" y="T3"/>
                </a:cxn>
                <a:cxn ang="0">
                  <a:pos x="T4" y="T5"/>
                </a:cxn>
                <a:cxn ang="0">
                  <a:pos x="T6" y="T7"/>
                </a:cxn>
              </a:cxnLst>
              <a:rect l="0" t="0" r="r" b="b"/>
              <a:pathLst>
                <a:path w="24" h="485">
                  <a:moveTo>
                    <a:pt x="18" y="485"/>
                  </a:moveTo>
                  <a:cubicBezTo>
                    <a:pt x="12" y="372"/>
                    <a:pt x="3" y="131"/>
                    <a:pt x="24" y="0"/>
                  </a:cubicBezTo>
                  <a:cubicBezTo>
                    <a:pt x="20" y="0"/>
                    <a:pt x="20" y="0"/>
                    <a:pt x="20" y="0"/>
                  </a:cubicBezTo>
                  <a:cubicBezTo>
                    <a:pt x="0" y="130"/>
                    <a:pt x="9" y="372"/>
                    <a:pt x="14" y="485"/>
                  </a:cubicBezTo>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2" name="Hình tự do 47"/>
            <p:cNvSpPr/>
            <p:nvPr/>
          </p:nvSpPr>
          <p:spPr bwMode="auto">
            <a:xfrm flipH="1">
              <a:off x="11123612" y="4545775"/>
              <a:ext cx="787400" cy="577850"/>
            </a:xfrm>
            <a:custGeom>
              <a:avLst/>
              <a:gdLst>
                <a:gd name="T0" fmla="*/ 36 w 174"/>
                <a:gd name="T1" fmla="*/ 3 h 129"/>
                <a:gd name="T2" fmla="*/ 81 w 174"/>
                <a:gd name="T3" fmla="*/ 30 h 129"/>
                <a:gd name="T4" fmla="*/ 130 w 174"/>
                <a:gd name="T5" fmla="*/ 32 h 129"/>
                <a:gd name="T6" fmla="*/ 55 w 174"/>
                <a:gd name="T7" fmla="*/ 120 h 129"/>
                <a:gd name="T8" fmla="*/ 6 w 174"/>
                <a:gd name="T9" fmla="*/ 66 h 129"/>
                <a:gd name="T10" fmla="*/ 36 w 174"/>
                <a:gd name="T11" fmla="*/ 3 h 129"/>
              </a:gdLst>
              <a:ahLst/>
              <a:cxnLst>
                <a:cxn ang="0">
                  <a:pos x="T0" y="T1"/>
                </a:cxn>
                <a:cxn ang="0">
                  <a:pos x="T2" y="T3"/>
                </a:cxn>
                <a:cxn ang="0">
                  <a:pos x="T4" y="T5"/>
                </a:cxn>
                <a:cxn ang="0">
                  <a:pos x="T6" y="T7"/>
                </a:cxn>
                <a:cxn ang="0">
                  <a:pos x="T8" y="T9"/>
                </a:cxn>
                <a:cxn ang="0">
                  <a:pos x="T10" y="T11"/>
                </a:cxn>
              </a:cxnLst>
              <a:rect l="0" t="0" r="r" b="b"/>
              <a:pathLst>
                <a:path w="174" h="129">
                  <a:moveTo>
                    <a:pt x="36" y="3"/>
                  </a:moveTo>
                  <a:cubicBezTo>
                    <a:pt x="61" y="0"/>
                    <a:pt x="75" y="12"/>
                    <a:pt x="81" y="30"/>
                  </a:cubicBezTo>
                  <a:cubicBezTo>
                    <a:pt x="101" y="21"/>
                    <a:pt x="122" y="23"/>
                    <a:pt x="130" y="32"/>
                  </a:cubicBezTo>
                  <a:cubicBezTo>
                    <a:pt x="174" y="81"/>
                    <a:pt x="89" y="129"/>
                    <a:pt x="55" y="120"/>
                  </a:cubicBezTo>
                  <a:cubicBezTo>
                    <a:pt x="40" y="121"/>
                    <a:pt x="12" y="91"/>
                    <a:pt x="6" y="66"/>
                  </a:cubicBezTo>
                  <a:cubicBezTo>
                    <a:pt x="0" y="34"/>
                    <a:pt x="21" y="5"/>
                    <a:pt x="36" y="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13" name="Hình tự do 48"/>
            <p:cNvSpPr/>
            <p:nvPr/>
          </p:nvSpPr>
          <p:spPr bwMode="auto">
            <a:xfrm flipH="1">
              <a:off x="11226800" y="4707700"/>
              <a:ext cx="762000" cy="460375"/>
            </a:xfrm>
            <a:custGeom>
              <a:avLst/>
              <a:gdLst>
                <a:gd name="T0" fmla="*/ 4 w 200"/>
                <a:gd name="T1" fmla="*/ 25 h 122"/>
                <a:gd name="T2" fmla="*/ 77 w 200"/>
                <a:gd name="T3" fmla="*/ 97 h 122"/>
                <a:gd name="T4" fmla="*/ 83 w 200"/>
                <a:gd name="T5" fmla="*/ 55 h 122"/>
                <a:gd name="T6" fmla="*/ 112 w 200"/>
                <a:gd name="T7" fmla="*/ 2 h 122"/>
                <a:gd name="T8" fmla="*/ 94 w 200"/>
                <a:gd name="T9" fmla="*/ 101 h 122"/>
                <a:gd name="T10" fmla="*/ 131 w 200"/>
                <a:gd name="T11" fmla="*/ 78 h 122"/>
                <a:gd name="T12" fmla="*/ 191 w 200"/>
                <a:gd name="T13" fmla="*/ 67 h 122"/>
                <a:gd name="T14" fmla="*/ 83 w 200"/>
                <a:gd name="T15" fmla="*/ 115 h 122"/>
                <a:gd name="T16" fmla="*/ 81 w 200"/>
                <a:gd name="T17" fmla="*/ 116 h 122"/>
                <a:gd name="T18" fmla="*/ 79 w 200"/>
                <a:gd name="T19" fmla="*/ 114 h 122"/>
                <a:gd name="T20" fmla="*/ 32 w 200"/>
                <a:gd name="T21" fmla="*/ 79 h 122"/>
                <a:gd name="T22" fmla="*/ 4 w 200"/>
                <a:gd name="T23" fmla="*/ 2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122">
                  <a:moveTo>
                    <a:pt x="4" y="25"/>
                  </a:moveTo>
                  <a:cubicBezTo>
                    <a:pt x="19" y="12"/>
                    <a:pt x="62" y="67"/>
                    <a:pt x="77" y="97"/>
                  </a:cubicBezTo>
                  <a:cubicBezTo>
                    <a:pt x="78" y="84"/>
                    <a:pt x="79" y="68"/>
                    <a:pt x="83" y="55"/>
                  </a:cubicBezTo>
                  <a:cubicBezTo>
                    <a:pt x="91" y="23"/>
                    <a:pt x="106" y="0"/>
                    <a:pt x="112" y="2"/>
                  </a:cubicBezTo>
                  <a:cubicBezTo>
                    <a:pt x="130" y="7"/>
                    <a:pt x="110" y="70"/>
                    <a:pt x="94" y="101"/>
                  </a:cubicBezTo>
                  <a:cubicBezTo>
                    <a:pt x="104" y="93"/>
                    <a:pt x="118" y="84"/>
                    <a:pt x="131" y="78"/>
                  </a:cubicBezTo>
                  <a:cubicBezTo>
                    <a:pt x="161" y="64"/>
                    <a:pt x="189" y="62"/>
                    <a:pt x="191" y="67"/>
                  </a:cubicBezTo>
                  <a:cubicBezTo>
                    <a:pt x="200" y="90"/>
                    <a:pt x="97" y="122"/>
                    <a:pt x="83" y="115"/>
                  </a:cubicBezTo>
                  <a:cubicBezTo>
                    <a:pt x="82" y="116"/>
                    <a:pt x="82" y="116"/>
                    <a:pt x="81" y="116"/>
                  </a:cubicBezTo>
                  <a:cubicBezTo>
                    <a:pt x="80" y="116"/>
                    <a:pt x="80" y="115"/>
                    <a:pt x="79" y="114"/>
                  </a:cubicBezTo>
                  <a:cubicBezTo>
                    <a:pt x="71" y="112"/>
                    <a:pt x="47" y="95"/>
                    <a:pt x="32" y="79"/>
                  </a:cubicBezTo>
                  <a:cubicBezTo>
                    <a:pt x="10" y="54"/>
                    <a:pt x="0" y="29"/>
                    <a:pt x="4" y="2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4" name="Hình tự do 49"/>
            <p:cNvSpPr/>
            <p:nvPr/>
          </p:nvSpPr>
          <p:spPr bwMode="auto">
            <a:xfrm flipH="1">
              <a:off x="11399837" y="6011037"/>
              <a:ext cx="604838" cy="466725"/>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Lst>
              <a:ahLst/>
              <a:cxnLst>
                <a:cxn ang="0">
                  <a:pos x="T0" y="T1"/>
                </a:cxn>
                <a:cxn ang="0">
                  <a:pos x="T2" y="T3"/>
                </a:cxn>
                <a:cxn ang="0">
                  <a:pos x="T4" y="T5"/>
                </a:cxn>
                <a:cxn ang="0">
                  <a:pos x="T6" y="T7"/>
                </a:cxn>
                <a:cxn ang="0">
                  <a:pos x="T8" y="T9"/>
                </a:cxn>
                <a:cxn ang="0">
                  <a:pos x="T10" y="T11"/>
                </a:cxn>
              </a:cxnLst>
              <a:rect l="0" t="0" r="r" b="b"/>
              <a:pathLst>
                <a:path w="159" h="124">
                  <a:moveTo>
                    <a:pt x="28" y="9"/>
                  </a:moveTo>
                  <a:cubicBezTo>
                    <a:pt x="49" y="16"/>
                    <a:pt x="79" y="60"/>
                    <a:pt x="82" y="89"/>
                  </a:cubicBezTo>
                  <a:cubicBezTo>
                    <a:pt x="102" y="59"/>
                    <a:pt x="159" y="8"/>
                    <a:pt x="159" y="30"/>
                  </a:cubicBezTo>
                  <a:cubicBezTo>
                    <a:pt x="158" y="59"/>
                    <a:pt x="105" y="116"/>
                    <a:pt x="79" y="107"/>
                  </a:cubicBezTo>
                  <a:cubicBezTo>
                    <a:pt x="78" y="108"/>
                    <a:pt x="78" y="108"/>
                    <a:pt x="78" y="109"/>
                  </a:cubicBezTo>
                  <a:cubicBezTo>
                    <a:pt x="65" y="124"/>
                    <a:pt x="0" y="0"/>
                    <a:pt x="28" y="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5" name="Hình tự do 10"/>
            <p:cNvSpPr/>
            <p:nvPr/>
          </p:nvSpPr>
          <p:spPr bwMode="auto">
            <a:xfrm flipH="1">
              <a:off x="11902162" y="4590615"/>
              <a:ext cx="88900" cy="76200"/>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16" name="Hình tự do 16"/>
            <p:cNvSpPr/>
            <p:nvPr/>
          </p:nvSpPr>
          <p:spPr bwMode="auto">
            <a:xfrm flipH="1">
              <a:off x="11963414" y="4051301"/>
              <a:ext cx="125413" cy="125412"/>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7" name="Hình tự do 18"/>
            <p:cNvSpPr/>
            <p:nvPr/>
          </p:nvSpPr>
          <p:spPr bwMode="auto">
            <a:xfrm flipH="1">
              <a:off x="11836637" y="5670550"/>
              <a:ext cx="154425" cy="154425"/>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a:noFill/>
            </a:ln>
          </p:spPr>
          <p:txBody>
            <a:bodyPr vert="horz" wrap="square" lIns="91440" tIns="45720" rIns="91440" bIns="45720" numCol="1" anchor="t" anchorCtr="0" compatLnSpc="1"/>
            <a:lstStyle/>
            <a:p>
              <a:endParaRPr lang="vi-VN"/>
            </a:p>
          </p:txBody>
        </p:sp>
      </p:grpSp>
      <p:sp>
        <p:nvSpPr>
          <p:cNvPr id="2" name="Tiêu đề 1"/>
          <p:cNvSpPr>
            <a:spLocks noGrp="1"/>
          </p:cNvSpPr>
          <p:nvPr>
            <p:ph type="title"/>
          </p:nvPr>
        </p:nvSpPr>
        <p:spPr>
          <a:xfrm>
            <a:off x="7699248" y="1993392"/>
            <a:ext cx="3200400" cy="2194560"/>
          </a:xfrm>
          <a:prstGeom prst="rect">
            <a:avLst/>
          </a:prstGeom>
        </p:spPr>
        <p:txBody>
          <a:bodyPr anchor="b">
            <a:normAutofit/>
          </a:bodyPr>
          <a:lstStyle>
            <a:lvl1pPr latinLnBrk="0">
              <a:defRPr lang="vi-VN" sz="3400"/>
            </a:lvl1pPr>
          </a:lstStyle>
          <a:p>
            <a:r>
              <a:rPr lang="en-US"/>
              <a:t>Click to edit Master title style</a:t>
            </a:r>
            <a:endParaRPr lang="vi-VN"/>
          </a:p>
        </p:txBody>
      </p:sp>
      <p:sp>
        <p:nvSpPr>
          <p:cNvPr id="3" name="Chỗ dành sẵn cho Hình ảnh 2"/>
          <p:cNvSpPr>
            <a:spLocks noGrp="1"/>
          </p:cNvSpPr>
          <p:nvPr>
            <p:ph type="pic" idx="1"/>
          </p:nvPr>
        </p:nvSpPr>
        <p:spPr>
          <a:xfrm>
            <a:off x="838198" y="838200"/>
            <a:ext cx="6400800" cy="5181600"/>
          </a:xfrm>
          <a:prstGeom prst="rect">
            <a:avLst/>
          </a:prstGeom>
          <a:solidFill>
            <a:schemeClr val="bg2">
              <a:lumMod val="90000"/>
            </a:schemeClr>
          </a:solidFill>
          <a:ln w="76200">
            <a:solidFill>
              <a:schemeClr val="bg1"/>
            </a:solidFill>
            <a:miter lim="800000"/>
          </a:ln>
        </p:spPr>
        <p:txBody>
          <a:bodyPr tIns="365760">
            <a:normAutofit/>
          </a:bodyPr>
          <a:lstStyle>
            <a:lvl1pPr marL="0" indent="0" algn="ctr" latinLnBrk="0">
              <a:buNone/>
              <a:defRPr lang="vi-VN" sz="2000"/>
            </a:lvl1pPr>
            <a:lvl2pPr marL="457200" indent="0" latinLnBrk="0">
              <a:buNone/>
              <a:defRPr lang="vi-VN" sz="2800"/>
            </a:lvl2pPr>
            <a:lvl3pPr marL="914400" indent="0" latinLnBrk="0">
              <a:buNone/>
              <a:defRPr lang="vi-VN" sz="2400"/>
            </a:lvl3pPr>
            <a:lvl4pPr marL="1371600" indent="0" latinLnBrk="0">
              <a:buNone/>
              <a:defRPr lang="vi-VN" sz="2000"/>
            </a:lvl4pPr>
            <a:lvl5pPr marL="1828800" indent="0" latinLnBrk="0">
              <a:buNone/>
              <a:defRPr lang="vi-VN" sz="2000"/>
            </a:lvl5pPr>
            <a:lvl6pPr marL="2286000" indent="0" latinLnBrk="0">
              <a:buNone/>
              <a:defRPr lang="vi-VN" sz="2000"/>
            </a:lvl6pPr>
            <a:lvl7pPr marL="2743200" indent="0" latinLnBrk="0">
              <a:buNone/>
              <a:defRPr lang="vi-VN" sz="2000"/>
            </a:lvl7pPr>
            <a:lvl8pPr marL="3200400" indent="0" latinLnBrk="0">
              <a:buNone/>
              <a:defRPr lang="vi-VN" sz="2000"/>
            </a:lvl8pPr>
            <a:lvl9pPr marL="3657600" indent="0" latinLnBrk="0">
              <a:buNone/>
              <a:defRPr lang="vi-VN" sz="2000"/>
            </a:lvl9pPr>
          </a:lstStyle>
          <a:p>
            <a:r>
              <a:rPr lang="en-US"/>
              <a:t>Click icon to add picture</a:t>
            </a:r>
            <a:endParaRPr lang="vi-VN"/>
          </a:p>
        </p:txBody>
      </p:sp>
      <p:sp>
        <p:nvSpPr>
          <p:cNvPr id="4" name="Chỗ dành sẵn cho Văn bản 3"/>
          <p:cNvSpPr>
            <a:spLocks noGrp="1"/>
          </p:cNvSpPr>
          <p:nvPr>
            <p:ph type="body" sz="half" idx="2" hasCustomPrompt="1"/>
          </p:nvPr>
        </p:nvSpPr>
        <p:spPr>
          <a:xfrm>
            <a:off x="7699248" y="4255008"/>
            <a:ext cx="3200400" cy="1764792"/>
          </a:xfrm>
          <a:prstGeom prst="rect">
            <a:avLst/>
          </a:prstGeom>
        </p:spPr>
        <p:txBody>
          <a:bodyPr/>
          <a:lstStyle>
            <a:lvl1pPr marL="0" indent="0" latinLnBrk="0">
              <a:spcBef>
                <a:spcPts val="1000"/>
              </a:spcBef>
              <a:buNone/>
              <a:defRPr lang="vi-VN" sz="1600"/>
            </a:lvl1pPr>
            <a:lvl2pPr marL="457200" indent="0" latinLnBrk="0">
              <a:buNone/>
              <a:defRPr lang="vi-VN" sz="1400"/>
            </a:lvl2pPr>
            <a:lvl3pPr marL="914400" indent="0" latinLnBrk="0">
              <a:buNone/>
              <a:defRPr lang="vi-VN" sz="1200"/>
            </a:lvl3pPr>
            <a:lvl4pPr marL="1371600" indent="0" latinLnBrk="0">
              <a:buNone/>
              <a:defRPr lang="vi-VN" sz="1000"/>
            </a:lvl4pPr>
            <a:lvl5pPr marL="1828800" indent="0" latinLnBrk="0">
              <a:buNone/>
              <a:defRPr lang="vi-VN" sz="1000"/>
            </a:lvl5pPr>
            <a:lvl6pPr marL="2286000" indent="0" latinLnBrk="0">
              <a:buNone/>
              <a:defRPr lang="vi-VN" sz="1000"/>
            </a:lvl6pPr>
            <a:lvl7pPr marL="2743200" indent="0" latinLnBrk="0">
              <a:buNone/>
              <a:defRPr lang="vi-VN" sz="1000"/>
            </a:lvl7pPr>
            <a:lvl8pPr marL="3200400" indent="0" latinLnBrk="0">
              <a:buNone/>
              <a:defRPr lang="vi-VN" sz="1000"/>
            </a:lvl8pPr>
            <a:lvl9pPr marL="3657600" indent="0" latinLnBrk="0">
              <a:buNone/>
              <a:defRPr lang="vi-VN" sz="1000"/>
            </a:lvl9pPr>
          </a:lstStyle>
          <a:p>
            <a:pPr lvl="0"/>
            <a:r>
              <a:rPr lang="vi-VN" dirty="0"/>
              <a:t>Bấm để thêm nội dung</a:t>
            </a:r>
          </a:p>
        </p:txBody>
      </p:sp>
      <p:sp>
        <p:nvSpPr>
          <p:cNvPr id="5" name="Chỗ dành sẵn cho Ngày 4"/>
          <p:cNvSpPr>
            <a:spLocks noGrp="1"/>
          </p:cNvSpPr>
          <p:nvPr>
            <p:ph type="dt" sz="half" idx="10"/>
          </p:nvPr>
        </p:nvSpPr>
        <p:spPr>
          <a:xfrm>
            <a:off x="9259887" y="6400800"/>
            <a:ext cx="2094705" cy="202416"/>
          </a:xfrm>
          <a:prstGeom prst="rect">
            <a:avLst/>
          </a:prstGeom>
        </p:spPr>
        <p:txBody>
          <a:bodyPr/>
          <a:lstStyle/>
          <a:p>
            <a:fld id="{F0800FDC-A43D-4B5A-B091-F5339D0144BE}" type="datetime1">
              <a:rPr lang="en-US"/>
              <a:t>4/12/2025</a:t>
            </a:fld>
            <a:endParaRPr lang="vi-VN"/>
          </a:p>
        </p:txBody>
      </p:sp>
      <p:sp>
        <p:nvSpPr>
          <p:cNvPr id="6" name="Chỗ dành sẵn cho Chân trang 5"/>
          <p:cNvSpPr>
            <a:spLocks noGrp="1"/>
          </p:cNvSpPr>
          <p:nvPr>
            <p:ph type="ftr" sz="quarter" idx="11"/>
          </p:nvPr>
        </p:nvSpPr>
        <p:spPr>
          <a:xfrm>
            <a:off x="838200" y="6400800"/>
            <a:ext cx="8001000" cy="202416"/>
          </a:xfrm>
          <a:prstGeom prst="rect">
            <a:avLst/>
          </a:prstGeom>
        </p:spPr>
        <p:txBody>
          <a:bodyPr/>
          <a:lstStyle/>
          <a:p>
            <a:endParaRPr lang="vi-VN"/>
          </a:p>
        </p:txBody>
      </p:sp>
      <p:sp>
        <p:nvSpPr>
          <p:cNvPr id="7" name="Chỗ dành sẵn cho Số Bản chiếu 6"/>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t>‹#›</a:t>
            </a:fld>
            <a:endParaRPr lang="vi-VN"/>
          </a:p>
        </p:txBody>
      </p:sp>
    </p:spTree>
    <p:extLst>
      <p:ext uri="{BB962C8B-B14F-4D97-AF65-F5344CB8AC3E}">
        <p14:creationId xmlns:p14="http://schemas.microsoft.com/office/powerpoint/2010/main" val="875563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2.jp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1"/>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2261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lang="vi-VN"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90000"/>
        <a:buFont typeface="Arial" panose="020B0604020202020204" pitchFamily="34" charset="0"/>
        <a:buChar char="•"/>
        <a:defRPr lang="vi-VN"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90000"/>
        <a:buFont typeface="Arial" panose="020B0604020202020204" pitchFamily="34" charset="0"/>
        <a:buChar char="•"/>
        <a:defRPr lang="vi-VN"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90000"/>
        <a:buFont typeface="Arial" panose="020B0604020202020204" pitchFamily="34" charset="0"/>
        <a:buChar char="•"/>
        <a:defRPr lang="vi-VN"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9pPr>
    </p:bodyStyle>
    <p:otherStyle>
      <a:defPPr>
        <a:defRPr lang="vi-VN"/>
      </a:defPPr>
      <a:lvl1pPr marL="0" algn="l" defTabSz="914400" rtl="0" eaLnBrk="1" latinLnBrk="0" hangingPunct="1">
        <a:defRPr lang="vi-VN" sz="1800" kern="1200">
          <a:solidFill>
            <a:schemeClr val="tx1"/>
          </a:solidFill>
          <a:latin typeface="+mn-lt"/>
          <a:ea typeface="+mn-ea"/>
          <a:cs typeface="+mn-cs"/>
        </a:defRPr>
      </a:lvl1pPr>
      <a:lvl2pPr marL="457200" algn="l" defTabSz="914400" rtl="0" eaLnBrk="1" latinLnBrk="0" hangingPunct="1">
        <a:defRPr lang="vi-VN" sz="1800" kern="1200">
          <a:solidFill>
            <a:schemeClr val="tx1"/>
          </a:solidFill>
          <a:latin typeface="+mn-lt"/>
          <a:ea typeface="+mn-ea"/>
          <a:cs typeface="+mn-cs"/>
        </a:defRPr>
      </a:lvl2pPr>
      <a:lvl3pPr marL="914400" algn="l" defTabSz="914400" rtl="0" eaLnBrk="1" latinLnBrk="0" hangingPunct="1">
        <a:defRPr lang="vi-VN" sz="1800" kern="1200">
          <a:solidFill>
            <a:schemeClr val="tx1"/>
          </a:solidFill>
          <a:latin typeface="+mn-lt"/>
          <a:ea typeface="+mn-ea"/>
          <a:cs typeface="+mn-cs"/>
        </a:defRPr>
      </a:lvl3pPr>
      <a:lvl4pPr marL="1371600" algn="l" defTabSz="914400" rtl="0" eaLnBrk="1" latinLnBrk="0" hangingPunct="1">
        <a:defRPr lang="vi-VN" sz="1800" kern="1200">
          <a:solidFill>
            <a:schemeClr val="tx1"/>
          </a:solidFill>
          <a:latin typeface="+mn-lt"/>
          <a:ea typeface="+mn-ea"/>
          <a:cs typeface="+mn-cs"/>
        </a:defRPr>
      </a:lvl4pPr>
      <a:lvl5pPr marL="1828800" algn="l" defTabSz="914400" rtl="0" eaLnBrk="1" latinLnBrk="0" hangingPunct="1">
        <a:defRPr lang="vi-VN" sz="1800" kern="1200">
          <a:solidFill>
            <a:schemeClr val="tx1"/>
          </a:solidFill>
          <a:latin typeface="+mn-lt"/>
          <a:ea typeface="+mn-ea"/>
          <a:cs typeface="+mn-cs"/>
        </a:defRPr>
      </a:lvl5pPr>
      <a:lvl6pPr marL="2286000" algn="l" defTabSz="914400" rtl="0" eaLnBrk="1" latinLnBrk="0" hangingPunct="1">
        <a:defRPr lang="vi-VN" sz="1800" kern="1200">
          <a:solidFill>
            <a:schemeClr val="tx1"/>
          </a:solidFill>
          <a:latin typeface="+mn-lt"/>
          <a:ea typeface="+mn-ea"/>
          <a:cs typeface="+mn-cs"/>
        </a:defRPr>
      </a:lvl6pPr>
      <a:lvl7pPr marL="2743200" algn="l" defTabSz="914400" rtl="0" eaLnBrk="1" latinLnBrk="0" hangingPunct="1">
        <a:defRPr lang="vi-VN" sz="1800" kern="1200">
          <a:solidFill>
            <a:schemeClr val="tx1"/>
          </a:solidFill>
          <a:latin typeface="+mn-lt"/>
          <a:ea typeface="+mn-ea"/>
          <a:cs typeface="+mn-cs"/>
        </a:defRPr>
      </a:lvl7pPr>
      <a:lvl8pPr marL="3200400" algn="l" defTabSz="914400" rtl="0" eaLnBrk="1" latinLnBrk="0" hangingPunct="1">
        <a:defRPr lang="vi-VN" sz="1800" kern="1200">
          <a:solidFill>
            <a:schemeClr val="tx1"/>
          </a:solidFill>
          <a:latin typeface="+mn-lt"/>
          <a:ea typeface="+mn-ea"/>
          <a:cs typeface="+mn-cs"/>
        </a:defRPr>
      </a:lvl8pPr>
      <a:lvl9pPr marL="3657600" algn="l" defTabSz="914400" rtl="0" eaLnBrk="1" latinLnBrk="0" hangingPunct="1">
        <a:defRPr lang="vi-VN"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DF6F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defRPr>
            </a:lvl1pPr>
          </a:lstStyle>
          <a:p>
            <a:fld id="{82F288E0-7875-42C4-84C8-98DBBD3BF4D2}" type="datetimeFigureOut">
              <a:rPr lang="zh-CN" altLang="en-US" smtClean="0"/>
              <a:pPr/>
              <a:t>2025/4/12</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defRPr>
            </a:lvl1pPr>
          </a:lstStyle>
          <a:p>
            <a:fld id="{7D9BB5D0-35E4-459D-AEF3-FE4D7C45CC19}" type="slidenum">
              <a:rPr lang="zh-CN" altLang="en-US" smtClean="0"/>
              <a:pPr/>
              <a:t>‹#›</a:t>
            </a:fld>
            <a:endParaRPr lang="zh-CN" altLang="en-US" dirty="0"/>
          </a:p>
        </p:txBody>
      </p:sp>
      <p:pic>
        <p:nvPicPr>
          <p:cNvPr id="7" name="Picture 6">
            <a:extLst>
              <a:ext uri="{FF2B5EF4-FFF2-40B4-BE49-F238E27FC236}">
                <a16:creationId xmlns:a16="http://schemas.microsoft.com/office/drawing/2014/main" id="{5F1CFC3C-29A1-42E8-93ED-E6892447FAC2}"/>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380406" y="753397"/>
            <a:ext cx="5351206" cy="5351206"/>
          </a:xfrm>
          <a:prstGeom prst="ellipse">
            <a:avLst/>
          </a:prstGeom>
          <a:ln>
            <a:noFill/>
          </a:ln>
          <a:effectLst>
            <a:softEdge rad="112500"/>
          </a:effectLst>
        </p:spPr>
      </p:pic>
      <p:pic>
        <p:nvPicPr>
          <p:cNvPr id="8" name="Picture 7">
            <a:extLst>
              <a:ext uri="{FF2B5EF4-FFF2-40B4-BE49-F238E27FC236}">
                <a16:creationId xmlns:a16="http://schemas.microsoft.com/office/drawing/2014/main" id="{14CF3AF9-B3FF-4645-B39E-1B2A11260B94}"/>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764094" y="-713162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666143CB-5F50-4F43-B99E-40B128745532}"/>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251494" y="1049594"/>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855BD034-09ED-4101-B2E0-D450B322C22A}"/>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823880" y="9317294"/>
            <a:ext cx="5351206" cy="5351206"/>
          </a:xfrm>
          <a:prstGeom prst="ellipse">
            <a:avLst/>
          </a:prstGeom>
          <a:ln>
            <a:noFill/>
          </a:ln>
          <a:effectLst>
            <a:softEdge rad="112500"/>
          </a:effectLst>
        </p:spPr>
      </p:pic>
    </p:spTree>
    <p:extLst>
      <p:ext uri="{BB962C8B-B14F-4D97-AF65-F5344CB8AC3E}">
        <p14:creationId xmlns:p14="http://schemas.microsoft.com/office/powerpoint/2010/main" val="251280404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p:txStyles>
    <p:title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50336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18" name="9Slide.vn - 2019">
            <a:extLst>
              <a:ext uri="{FF2B5EF4-FFF2-40B4-BE49-F238E27FC236}">
                <a16:creationId xmlns:a16="http://schemas.microsoft.com/office/drawing/2014/main" id="{332B7858-1FED-48E1-AB24-E60AF68DE60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121705" tIns="121705" rIns="121705" bIns="121705" anchor="ctr" anchorCtr="0">
            <a:noAutofit/>
          </a:bodyPr>
          <a:lstStyle>
            <a:lvl1pPr lvl="0">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1pPr>
            <a:lvl2pPr lvl="1">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2pPr>
            <a:lvl3pPr lvl="2">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3pPr>
            <a:lvl4pPr lvl="3">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4pPr>
            <a:lvl5pPr lvl="4">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5pPr>
            <a:lvl6pPr lvl="5">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6pPr>
            <a:lvl7pPr lvl="6">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7pPr>
            <a:lvl8pPr lvl="7">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8pPr>
            <a:lvl9pPr lvl="8">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1pPr>
            <a:lvl2pPr marL="914400" lvl="1"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2pPr>
            <a:lvl3pPr marL="1371600" lvl="2"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3pPr>
            <a:lvl4pPr marL="1828800" lvl="3"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4pPr>
            <a:lvl5pPr marL="2286000" lvl="4"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5pPr>
            <a:lvl6pPr marL="2743200" lvl="5"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6pPr>
            <a:lvl7pPr marL="3200400" lvl="6"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7pPr>
            <a:lvl8pPr marL="3657600" lvl="7"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8pPr>
            <a:lvl9pPr marL="4114800" lvl="8" indent="-317500">
              <a:lnSpc>
                <a:spcPct val="100000"/>
              </a:lnSpc>
              <a:spcBef>
                <a:spcPts val="1600"/>
              </a:spcBef>
              <a:spcAft>
                <a:spcPts val="1600"/>
              </a:spcAft>
              <a:buClr>
                <a:schemeClr val="dk2"/>
              </a:buClr>
              <a:buSzPts val="1400"/>
              <a:buFont typeface="Patrick Hand"/>
              <a:buChar char="■"/>
              <a:defRPr>
                <a:solidFill>
                  <a:schemeClr val="dk2"/>
                </a:solidFill>
                <a:latin typeface="Patrick Hand"/>
                <a:ea typeface="Patrick Hand"/>
                <a:cs typeface="Patrick Hand"/>
                <a:sym typeface="Patrick Hand"/>
              </a:defRPr>
            </a:lvl9pPr>
          </a:lstStyle>
          <a:p>
            <a:endParaRPr/>
          </a:p>
        </p:txBody>
      </p:sp>
      <p:sp>
        <p:nvSpPr>
          <p:cNvPr id="8" name="Google Shape;8;p1"/>
          <p:cNvSpPr/>
          <p:nvPr/>
        </p:nvSpPr>
        <p:spPr>
          <a:xfrm rot="-10664892">
            <a:off x="-256112" y="-219003"/>
            <a:ext cx="12740318"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419008375"/>
      </p:ext>
    </p:extLst>
  </p:cSld>
  <p:clrMap bg1="lt1" tx1="dk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47.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jpeg"/><Relationship Id="rId18" Type="http://schemas.openxmlformats.org/officeDocument/2006/relationships/image" Target="../media/image22.png"/><Relationship Id="rId3" Type="http://schemas.openxmlformats.org/officeDocument/2006/relationships/notesSlide" Target="../notesSlides/notesSlide2.xml"/><Relationship Id="rId7" Type="http://schemas.openxmlformats.org/officeDocument/2006/relationships/image" Target="../media/image12.png"/><Relationship Id="rId12" Type="http://schemas.openxmlformats.org/officeDocument/2006/relationships/image" Target="../media/image16.jpeg"/><Relationship Id="rId17" Type="http://schemas.openxmlformats.org/officeDocument/2006/relationships/image" Target="../media/image21.jpeg"/><Relationship Id="rId2" Type="http://schemas.openxmlformats.org/officeDocument/2006/relationships/slideLayout" Target="../slideLayouts/slideLayout26.xml"/><Relationship Id="rId16" Type="http://schemas.openxmlformats.org/officeDocument/2006/relationships/image" Target="../media/image20.jpeg"/><Relationship Id="rId1" Type="http://schemas.openxmlformats.org/officeDocument/2006/relationships/audio" Target="file:///C:\Users\Acer%20LaP\Downloads\nhacchuong.net_you-know-ill-go-get.mp3" TargetMode="External"/><Relationship Id="rId6" Type="http://schemas.openxmlformats.org/officeDocument/2006/relationships/image" Target="../media/image11.png"/><Relationship Id="rId11" Type="http://schemas.openxmlformats.org/officeDocument/2006/relationships/image" Target="../media/image15.jpeg"/><Relationship Id="rId5" Type="http://schemas.openxmlformats.org/officeDocument/2006/relationships/image" Target="../media/image10.emf"/><Relationship Id="rId15" Type="http://schemas.openxmlformats.org/officeDocument/2006/relationships/image" Target="../media/image19.jpe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audio" Target="../media/audio1.wav"/><Relationship Id="rId9" Type="http://schemas.microsoft.com/office/2007/relationships/hdphoto" Target="../media/hdphoto1.wdp"/><Relationship Id="rId14" Type="http://schemas.openxmlformats.org/officeDocument/2006/relationships/image" Target="../media/image18.jpe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8.jpeg"/><Relationship Id="rId3" Type="http://schemas.openxmlformats.org/officeDocument/2006/relationships/audio" Target="../media/audio1.wav"/><Relationship Id="rId7" Type="http://schemas.openxmlformats.org/officeDocument/2006/relationships/image" Target="../media/image13.png"/><Relationship Id="rId12" Type="http://schemas.openxmlformats.org/officeDocument/2006/relationships/image" Target="../media/image17.jpeg"/><Relationship Id="rId17" Type="http://schemas.openxmlformats.org/officeDocument/2006/relationships/image" Target="../media/image25.png"/><Relationship Id="rId2" Type="http://schemas.openxmlformats.org/officeDocument/2006/relationships/notesSlide" Target="../notesSlides/notesSlide3.xml"/><Relationship Id="rId16" Type="http://schemas.openxmlformats.org/officeDocument/2006/relationships/image" Target="../media/image24.jpeg"/><Relationship Id="rId1" Type="http://schemas.openxmlformats.org/officeDocument/2006/relationships/slideLayout" Target="../slideLayouts/slideLayout26.xml"/><Relationship Id="rId6" Type="http://schemas.openxmlformats.org/officeDocument/2006/relationships/image" Target="../media/image12.png"/><Relationship Id="rId11" Type="http://schemas.openxmlformats.org/officeDocument/2006/relationships/image" Target="../media/image16.jpeg"/><Relationship Id="rId5" Type="http://schemas.openxmlformats.org/officeDocument/2006/relationships/image" Target="../media/image11.png"/><Relationship Id="rId15" Type="http://schemas.openxmlformats.org/officeDocument/2006/relationships/image" Target="../media/image21.jpeg"/><Relationship Id="rId10" Type="http://schemas.openxmlformats.org/officeDocument/2006/relationships/image" Target="../media/image15.jpeg"/><Relationship Id="rId4" Type="http://schemas.openxmlformats.org/officeDocument/2006/relationships/image" Target="../media/image10.emf"/><Relationship Id="rId9" Type="http://schemas.openxmlformats.org/officeDocument/2006/relationships/image" Target="../media/image14.png"/><Relationship Id="rId14" Type="http://schemas.openxmlformats.org/officeDocument/2006/relationships/image" Target="../media/image19.jpe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jpeg"/><Relationship Id="rId3" Type="http://schemas.openxmlformats.org/officeDocument/2006/relationships/notesSlide" Target="../notesSlides/notesSlide4.xml"/><Relationship Id="rId7" Type="http://schemas.openxmlformats.org/officeDocument/2006/relationships/image" Target="../media/image12.png"/><Relationship Id="rId12" Type="http://schemas.openxmlformats.org/officeDocument/2006/relationships/image" Target="../media/image16.jpeg"/><Relationship Id="rId17" Type="http://schemas.openxmlformats.org/officeDocument/2006/relationships/image" Target="../media/image26.png"/><Relationship Id="rId2" Type="http://schemas.openxmlformats.org/officeDocument/2006/relationships/slideLayout" Target="../slideLayouts/slideLayout26.xml"/><Relationship Id="rId16" Type="http://schemas.openxmlformats.org/officeDocument/2006/relationships/image" Target="../media/image22.png"/><Relationship Id="rId1" Type="http://schemas.openxmlformats.org/officeDocument/2006/relationships/audio" Target="file:///C:\Users\Acer%20LaP\Downloads\nhacchuong.net_you-know-ill-go-get.mp3" TargetMode="External"/><Relationship Id="rId6" Type="http://schemas.openxmlformats.org/officeDocument/2006/relationships/image" Target="../media/image11.png"/><Relationship Id="rId11" Type="http://schemas.openxmlformats.org/officeDocument/2006/relationships/image" Target="../media/image15.jpeg"/><Relationship Id="rId5" Type="http://schemas.openxmlformats.org/officeDocument/2006/relationships/image" Target="../media/image10.emf"/><Relationship Id="rId15" Type="http://schemas.openxmlformats.org/officeDocument/2006/relationships/image" Target="../media/image21.jpeg"/><Relationship Id="rId10" Type="http://schemas.openxmlformats.org/officeDocument/2006/relationships/image" Target="../media/image14.png"/><Relationship Id="rId4" Type="http://schemas.openxmlformats.org/officeDocument/2006/relationships/audio" Target="../media/audio1.wav"/><Relationship Id="rId9" Type="http://schemas.microsoft.com/office/2007/relationships/hdphoto" Target="../media/hdphoto1.wdp"/><Relationship Id="rId1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1" name="Group 250">
            <a:extLst>
              <a:ext uri="{FF2B5EF4-FFF2-40B4-BE49-F238E27FC236}">
                <a16:creationId xmlns:a16="http://schemas.microsoft.com/office/drawing/2014/main" id="{BAD0B418-0841-4468-989F-CAF88AA353BE}"/>
              </a:ext>
            </a:extLst>
          </p:cNvPr>
          <p:cNvGrpSpPr/>
          <p:nvPr/>
        </p:nvGrpSpPr>
        <p:grpSpPr>
          <a:xfrm>
            <a:off x="-135158" y="439837"/>
            <a:ext cx="12520069" cy="7336743"/>
            <a:chOff x="-135158" y="439837"/>
            <a:chExt cx="12520069" cy="7336743"/>
          </a:xfrm>
        </p:grpSpPr>
        <p:pic>
          <p:nvPicPr>
            <p:cNvPr id="250" name="Graphic 249">
              <a:extLst>
                <a:ext uri="{FF2B5EF4-FFF2-40B4-BE49-F238E27FC236}">
                  <a16:creationId xmlns:a16="http://schemas.microsoft.com/office/drawing/2014/main" id="{A01E01B0-D109-4CE4-999D-2425B94A59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5158" y="439837"/>
              <a:ext cx="12520069" cy="6643869"/>
            </a:xfrm>
            <a:prstGeom prst="rect">
              <a:avLst/>
            </a:prstGeom>
          </p:spPr>
        </p:pic>
        <p:pic>
          <p:nvPicPr>
            <p:cNvPr id="247" name="Graphic 246">
              <a:extLst>
                <a:ext uri="{FF2B5EF4-FFF2-40B4-BE49-F238E27FC236}">
                  <a16:creationId xmlns:a16="http://schemas.microsoft.com/office/drawing/2014/main" id="{03C2DC82-2D5B-4560-83B3-530900C5BC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81238" y="1550030"/>
              <a:ext cx="4321411" cy="6226550"/>
            </a:xfrm>
            <a:prstGeom prst="rect">
              <a:avLst/>
            </a:prstGeom>
          </p:spPr>
        </p:pic>
      </p:grpSp>
      <p:pic>
        <p:nvPicPr>
          <p:cNvPr id="2" name="Picture 1">
            <a:extLst>
              <a:ext uri="{FF2B5EF4-FFF2-40B4-BE49-F238E27FC236}">
                <a16:creationId xmlns:a16="http://schemas.microsoft.com/office/drawing/2014/main" id="{4762A806-C282-477F-A95D-823999320212}"/>
              </a:ext>
            </a:extLst>
          </p:cNvPr>
          <p:cNvPicPr>
            <a:picLocks noChangeAspect="1"/>
          </p:cNvPicPr>
          <p:nvPr/>
        </p:nvPicPr>
        <p:blipFill>
          <a:blip r:embed="rId7"/>
          <a:stretch>
            <a:fillRect/>
          </a:stretch>
        </p:blipFill>
        <p:spPr>
          <a:xfrm>
            <a:off x="3462747" y="439837"/>
            <a:ext cx="5005250" cy="1499746"/>
          </a:xfrm>
          <a:prstGeom prst="rect">
            <a:avLst/>
          </a:prstGeom>
        </p:spPr>
      </p:pic>
    </p:spTree>
    <p:extLst>
      <p:ext uri="{BB962C8B-B14F-4D97-AF65-F5344CB8AC3E}">
        <p14:creationId xmlns:p14="http://schemas.microsoft.com/office/powerpoint/2010/main" val="356379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88821" y="202174"/>
            <a:ext cx="11577485" cy="655105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Times New Roman"/>
              <a:ea typeface="+mn-ea"/>
              <a:cs typeface="+mn-cs"/>
            </a:endParaRPr>
          </a:p>
        </p:txBody>
      </p:sp>
      <p:grpSp>
        <p:nvGrpSpPr>
          <p:cNvPr id="9" name="Google Shape;4386;p6">
            <a:extLst>
              <a:ext uri="{FF2B5EF4-FFF2-40B4-BE49-F238E27FC236}">
                <a16:creationId xmlns:a16="http://schemas.microsoft.com/office/drawing/2014/main" id="{AD227C22-3F60-4C42-B63B-47A45A98C201}"/>
              </a:ext>
            </a:extLst>
          </p:cNvPr>
          <p:cNvGrpSpPr/>
          <p:nvPr/>
        </p:nvGrpSpPr>
        <p:grpSpPr>
          <a:xfrm>
            <a:off x="716517" y="416321"/>
            <a:ext cx="10732533" cy="1384954"/>
            <a:chOff x="1912267" y="1496635"/>
            <a:chExt cx="10732533" cy="1384954"/>
          </a:xfrm>
        </p:grpSpPr>
        <p:sp>
          <p:nvSpPr>
            <p:cNvPr id="10" name="Google Shape;4387;p6">
              <a:extLst>
                <a:ext uri="{FF2B5EF4-FFF2-40B4-BE49-F238E27FC236}">
                  <a16:creationId xmlns:a16="http://schemas.microsoft.com/office/drawing/2014/main" id="{6313F4FF-07CA-4BEB-91DE-65167B0F3ED3}"/>
                </a:ext>
              </a:extLst>
            </p:cNvPr>
            <p:cNvSpPr txBox="1"/>
            <p:nvPr/>
          </p:nvSpPr>
          <p:spPr>
            <a:xfrm>
              <a:off x="2482855" y="1496635"/>
              <a:ext cx="10161945" cy="138495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Trong hội chợ do nhà trường tổ chức, Nam và Mai làm nước chanh để bán lấy tiền ủng hộ quỹ từ thiện. Dưới đây là số tiền để mua những nguyên liệu làm nước chanh của các bạn ấy.</a:t>
              </a:r>
            </a:p>
          </p:txBody>
        </p:sp>
        <p:sp>
          <p:nvSpPr>
            <p:cNvPr id="11" name="Google Shape;4388;p6">
              <a:extLst>
                <a:ext uri="{FF2B5EF4-FFF2-40B4-BE49-F238E27FC236}">
                  <a16:creationId xmlns:a16="http://schemas.microsoft.com/office/drawing/2014/main" id="{415C9FFE-4399-4CDA-99B1-D8993ADA62F8}"/>
                </a:ext>
              </a:extLst>
            </p:cNvPr>
            <p:cNvSpPr/>
            <p:nvPr/>
          </p:nvSpPr>
          <p:spPr>
            <a:xfrm>
              <a:off x="1912267" y="1534486"/>
              <a:ext cx="570588" cy="570588"/>
            </a:xfrm>
            <a:prstGeom prst="ellipse">
              <a:avLst/>
            </a:prstGeom>
            <a:solidFill>
              <a:srgbClr val="AA266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FFFFFF"/>
                  </a:solidFill>
                  <a:effectLst/>
                  <a:uLnTx/>
                  <a:uFillTx/>
                  <a:latin typeface="Arial"/>
                  <a:ea typeface="Arial"/>
                  <a:cs typeface="Arial"/>
                  <a:sym typeface="Arial"/>
                </a:rPr>
                <a:t>1</a:t>
              </a: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5" name="Picture 4">
            <a:extLst>
              <a:ext uri="{FF2B5EF4-FFF2-40B4-BE49-F238E27FC236}">
                <a16:creationId xmlns:a16="http://schemas.microsoft.com/office/drawing/2014/main" id="{3E482079-9B6C-CE02-869D-D0A1C22CB462}"/>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366837" y="1890712"/>
            <a:ext cx="9344025" cy="2505075"/>
          </a:xfrm>
          <a:prstGeom prst="rect">
            <a:avLst/>
          </a:prstGeom>
        </p:spPr>
      </p:pic>
      <p:sp>
        <p:nvSpPr>
          <p:cNvPr id="6" name="TextBox 5">
            <a:extLst>
              <a:ext uri="{FF2B5EF4-FFF2-40B4-BE49-F238E27FC236}">
                <a16:creationId xmlns:a16="http://schemas.microsoft.com/office/drawing/2014/main" id="{F1A2D246-D8FE-3A5C-B605-F56D47DB907C}"/>
              </a:ext>
            </a:extLst>
          </p:cNvPr>
          <p:cNvSpPr txBox="1"/>
          <p:nvPr/>
        </p:nvSpPr>
        <p:spPr>
          <a:xfrm>
            <a:off x="923925" y="4476750"/>
            <a:ext cx="10572750" cy="523220"/>
          </a:xfrm>
          <a:prstGeom prst="rect">
            <a:avLst/>
          </a:prstGeom>
          <a:noFill/>
        </p:spPr>
        <p:txBody>
          <a:bodyPr wrap="square" rtlCol="0">
            <a:spAutoFit/>
          </a:bodyPr>
          <a:lstStyle/>
          <a:p>
            <a:r>
              <a:rPr lang="en-US" sz="2800" b="1" i="0" dirty="0">
                <a:solidFill>
                  <a:srgbClr val="000000"/>
                </a:solidFill>
                <a:effectLst/>
                <a:latin typeface="Calibri" panose="020F0502020204030204" pitchFamily="34" charset="0"/>
                <a:cs typeface="Calibri" panose="020F0502020204030204" pitchFamily="34" charset="0"/>
              </a:rPr>
              <a:t>a) </a:t>
            </a:r>
            <a:r>
              <a:rPr lang="en-US" sz="2800" b="1" i="0" dirty="0" err="1">
                <a:solidFill>
                  <a:srgbClr val="000000"/>
                </a:solidFill>
                <a:effectLst/>
                <a:latin typeface="Calibri" panose="020F0502020204030204" pitchFamily="34" charset="0"/>
                <a:cs typeface="Calibri" panose="020F0502020204030204" pitchFamily="34" charset="0"/>
              </a:rPr>
              <a:t>Hỏi</a:t>
            </a:r>
            <a:r>
              <a:rPr lang="en-US" sz="2800" b="1" i="0" dirty="0">
                <a:solidFill>
                  <a:srgbClr val="000000"/>
                </a:solidFill>
                <a:effectLst/>
                <a:latin typeface="Calibri" panose="020F0502020204030204" pitchFamily="34" charset="0"/>
                <a:cs typeface="Calibri" panose="020F0502020204030204" pitchFamily="34" charset="0"/>
              </a:rPr>
              <a:t> Nam </a:t>
            </a:r>
            <a:r>
              <a:rPr lang="en-US" sz="2800" b="1" i="0" dirty="0" err="1">
                <a:solidFill>
                  <a:srgbClr val="000000"/>
                </a:solidFill>
                <a:effectLst/>
                <a:latin typeface="Calibri" panose="020F0502020204030204" pitchFamily="34" charset="0"/>
                <a:cs typeface="Calibri" panose="020F0502020204030204" pitchFamily="34" charset="0"/>
              </a:rPr>
              <a:t>và</a:t>
            </a:r>
            <a:r>
              <a:rPr lang="en-US" sz="2800" b="1" i="0" dirty="0">
                <a:solidFill>
                  <a:srgbClr val="000000"/>
                </a:solidFill>
                <a:effectLst/>
                <a:latin typeface="Calibri" panose="020F0502020204030204" pitchFamily="34" charset="0"/>
                <a:cs typeface="Calibri" panose="020F0502020204030204" pitchFamily="34" charset="0"/>
              </a:rPr>
              <a:t> Mai </a:t>
            </a:r>
            <a:r>
              <a:rPr lang="en-US" sz="2800" b="1" i="0" dirty="0" err="1">
                <a:solidFill>
                  <a:srgbClr val="000000"/>
                </a:solidFill>
                <a:effectLst/>
                <a:latin typeface="Calibri" panose="020F0502020204030204" pitchFamily="34" charset="0"/>
                <a:cs typeface="Calibri" panose="020F0502020204030204" pitchFamily="34" charset="0"/>
              </a:rPr>
              <a:t>cần</a:t>
            </a:r>
            <a:r>
              <a:rPr lang="en-US" sz="2800" b="1" i="0" dirty="0">
                <a:solidFill>
                  <a:srgbClr val="000000"/>
                </a:solidFill>
                <a:effectLst/>
                <a:latin typeface="Calibri" panose="020F0502020204030204" pitchFamily="34" charset="0"/>
                <a:cs typeface="Calibri" panose="020F0502020204030204" pitchFamily="34" charset="0"/>
              </a:rPr>
              <a:t> bao </a:t>
            </a:r>
            <a:r>
              <a:rPr lang="en-US" sz="2800" b="1" i="0" dirty="0" err="1">
                <a:solidFill>
                  <a:srgbClr val="000000"/>
                </a:solidFill>
                <a:effectLst/>
                <a:latin typeface="Calibri" panose="020F0502020204030204" pitchFamily="34" charset="0"/>
                <a:cs typeface="Calibri" panose="020F0502020204030204" pitchFamily="34" charset="0"/>
              </a:rPr>
              <a:t>nhiêu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tiền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để</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mua</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số</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nguyên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liệu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trên</a:t>
            </a:r>
            <a:r>
              <a:rPr lang="en-US" sz="2800" b="1" i="0" dirty="0">
                <a:solidFill>
                  <a:srgbClr val="000000"/>
                </a:solidFill>
                <a:effectLst/>
                <a:latin typeface="Calibri" panose="020F0502020204030204" pitchFamily="34" charset="0"/>
                <a:cs typeface="Calibri" panose="020F0502020204030204" pitchFamily="34" charset="0"/>
              </a:rPr>
              <a:t>?</a:t>
            </a:r>
            <a:endParaRPr lang="en-US" sz="2800" b="1"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C528BEE2-8E65-B3F0-9D61-2183CDB2AED0}"/>
              </a:ext>
            </a:extLst>
          </p:cNvPr>
          <p:cNvSpPr txBox="1"/>
          <p:nvPr/>
        </p:nvSpPr>
        <p:spPr>
          <a:xfrm>
            <a:off x="1743075" y="5076825"/>
            <a:ext cx="8315325" cy="1077218"/>
          </a:xfrm>
          <a:prstGeom prst="rect">
            <a:avLst/>
          </a:prstGeom>
          <a:noFill/>
        </p:spPr>
        <p:txBody>
          <a:bodyPr wrap="square" rtlCol="0">
            <a:spAutoFit/>
          </a:bodyPr>
          <a:lstStyle/>
          <a:p>
            <a:pPr algn="ct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tiền</a:t>
            </a:r>
            <a:r>
              <a:rPr lang="en-US" sz="3200" b="1" dirty="0">
                <a:solidFill>
                  <a:srgbClr val="FF0000"/>
                </a:solidFill>
                <a:latin typeface="Calibri" panose="020F0502020204030204" pitchFamily="34" charset="0"/>
                <a:cs typeface="Calibri" panose="020F0502020204030204" pitchFamily="34" charset="0"/>
              </a:rPr>
              <a:t> Nam </a:t>
            </a:r>
            <a:r>
              <a:rPr lang="en-US" sz="3200" b="1" dirty="0" err="1">
                <a:solidFill>
                  <a:srgbClr val="FF0000"/>
                </a:solidFill>
                <a:latin typeface="Calibri" panose="020F0502020204030204" pitchFamily="34" charset="0"/>
                <a:cs typeface="Calibri" panose="020F0502020204030204" pitchFamily="34" charset="0"/>
              </a:rPr>
              <a:t>và</a:t>
            </a:r>
            <a:r>
              <a:rPr lang="en-US" sz="3200" b="1" dirty="0">
                <a:solidFill>
                  <a:srgbClr val="FF0000"/>
                </a:solidFill>
                <a:latin typeface="Calibri" panose="020F0502020204030204" pitchFamily="34" charset="0"/>
                <a:cs typeface="Calibri" panose="020F0502020204030204" pitchFamily="34" charset="0"/>
              </a:rPr>
              <a:t> Mai </a:t>
            </a:r>
            <a:r>
              <a:rPr lang="en-US" sz="3200" b="1" dirty="0" err="1">
                <a:solidFill>
                  <a:srgbClr val="FF0000"/>
                </a:solidFill>
                <a:latin typeface="Calibri" panose="020F0502020204030204" pitchFamily="34" charset="0"/>
                <a:cs typeface="Calibri" panose="020F0502020204030204" pitchFamily="34" charset="0"/>
              </a:rPr>
              <a:t>cần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để</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nguyên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vật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liệu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 :</a:t>
            </a:r>
          </a:p>
          <a:p>
            <a:pPr algn="ctr"/>
            <a:r>
              <a:rPr lang="en-US" sz="3200" b="1" dirty="0">
                <a:solidFill>
                  <a:srgbClr val="FF0000"/>
                </a:solidFill>
                <a:latin typeface="Calibri" panose="020F0502020204030204" pitchFamily="34" charset="0"/>
                <a:cs typeface="Calibri" panose="020F0502020204030204" pitchFamily="34" charset="0"/>
              </a:rPr>
              <a:t>20 000 +14 000 + 10 000 = 44 000 (</a:t>
            </a:r>
            <a:r>
              <a:rPr lang="en-US" sz="3200" b="1" dirty="0" err="1">
                <a:solidFill>
                  <a:srgbClr val="FF0000"/>
                </a:solidFill>
                <a:latin typeface="Calibri" panose="020F0502020204030204" pitchFamily="34" charset="0"/>
                <a:cs typeface="Calibri" panose="020F0502020204030204" pitchFamily="34" charset="0"/>
              </a:rPr>
              <a:t>đồng</a:t>
            </a:r>
            <a:r>
              <a:rPr lang="en-US" sz="3200" b="1" dirty="0">
                <a:solidFill>
                  <a:srgbClr val="FF0000"/>
                </a:solidFill>
                <a:latin typeface="Calibri" panose="020F0502020204030204" pitchFamily="34" charset="0"/>
                <a:cs typeface="Calibri" panose="020F0502020204030204" pitchFamily="34" charset="0"/>
              </a:rPr>
              <a:t>)</a:t>
            </a:r>
          </a:p>
        </p:txBody>
      </p:sp>
      <p:sp>
        <p:nvSpPr>
          <p:cNvPr id="12" name="TextBox 11">
            <a:extLst>
              <a:ext uri="{FF2B5EF4-FFF2-40B4-BE49-F238E27FC236}">
                <a16:creationId xmlns:a16="http://schemas.microsoft.com/office/drawing/2014/main" id="{4C80BC93-65C6-150A-28A2-7A6452D6A1C4}"/>
              </a:ext>
            </a:extLst>
          </p:cNvPr>
          <p:cNvSpPr txBox="1"/>
          <p:nvPr/>
        </p:nvSpPr>
        <p:spPr>
          <a:xfrm>
            <a:off x="3200400" y="6057007"/>
            <a:ext cx="8315325" cy="584775"/>
          </a:xfrm>
          <a:prstGeom prst="rect">
            <a:avLst/>
          </a:prstGeom>
          <a:noFill/>
        </p:spPr>
        <p:txBody>
          <a:bodyPr wrap="square" rtlCol="0">
            <a:spAutoFit/>
          </a:bodyPr>
          <a:lstStyle/>
          <a:p>
            <a:pPr algn="ctr"/>
            <a:r>
              <a:rPr lang="en-US" sz="3200" b="1" dirty="0" err="1">
                <a:solidFill>
                  <a:srgbClr val="FF0000"/>
                </a:solidFill>
                <a:latin typeface="Calibri" panose="020F0502020204030204" pitchFamily="34" charset="0"/>
                <a:cs typeface="Calibri" panose="020F0502020204030204" pitchFamily="34" charset="0"/>
              </a:rPr>
              <a:t>Đáp</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44 000 </a:t>
            </a:r>
            <a:r>
              <a:rPr lang="en-US" sz="3200" b="1" dirty="0" err="1">
                <a:solidFill>
                  <a:srgbClr val="FF0000"/>
                </a:solidFill>
                <a:latin typeface="Calibri" panose="020F0502020204030204" pitchFamily="34" charset="0"/>
                <a:cs typeface="Calibri" panose="020F0502020204030204" pitchFamily="34" charset="0"/>
              </a:rPr>
              <a:t>đồng</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248078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88821" y="202174"/>
            <a:ext cx="11577485" cy="655105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Times New Roman"/>
              <a:ea typeface="+mn-ea"/>
              <a:cs typeface="+mn-cs"/>
            </a:endParaRPr>
          </a:p>
        </p:txBody>
      </p:sp>
      <p:sp>
        <p:nvSpPr>
          <p:cNvPr id="11" name="Google Shape;4388;p6">
            <a:extLst>
              <a:ext uri="{FF2B5EF4-FFF2-40B4-BE49-F238E27FC236}">
                <a16:creationId xmlns:a16="http://schemas.microsoft.com/office/drawing/2014/main" id="{415C9FFE-4399-4CDA-99B1-D8993ADA62F8}"/>
              </a:ext>
            </a:extLst>
          </p:cNvPr>
          <p:cNvSpPr/>
          <p:nvPr/>
        </p:nvSpPr>
        <p:spPr>
          <a:xfrm>
            <a:off x="716517" y="454172"/>
            <a:ext cx="570588" cy="570588"/>
          </a:xfrm>
          <a:prstGeom prst="ellipse">
            <a:avLst/>
          </a:prstGeom>
          <a:solidFill>
            <a:srgbClr val="AA266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FFFFFF"/>
                </a:solidFill>
                <a:effectLst/>
                <a:uLnTx/>
                <a:uFillTx/>
                <a:latin typeface="Arial"/>
                <a:ea typeface="Arial"/>
                <a:cs typeface="Arial"/>
                <a:sym typeface="Arial"/>
              </a:rPr>
              <a:t>1</a:t>
            </a: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3E482079-9B6C-CE02-869D-D0A1C22CB462}"/>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576387" y="357188"/>
            <a:ext cx="8043863" cy="2156510"/>
          </a:xfrm>
          <a:prstGeom prst="rect">
            <a:avLst/>
          </a:prstGeom>
        </p:spPr>
      </p:pic>
      <p:sp>
        <p:nvSpPr>
          <p:cNvPr id="6" name="TextBox 5">
            <a:extLst>
              <a:ext uri="{FF2B5EF4-FFF2-40B4-BE49-F238E27FC236}">
                <a16:creationId xmlns:a16="http://schemas.microsoft.com/office/drawing/2014/main" id="{F1A2D246-D8FE-3A5C-B605-F56D47DB907C}"/>
              </a:ext>
            </a:extLst>
          </p:cNvPr>
          <p:cNvSpPr txBox="1"/>
          <p:nvPr/>
        </p:nvSpPr>
        <p:spPr>
          <a:xfrm>
            <a:off x="800100" y="2590800"/>
            <a:ext cx="10572750" cy="954107"/>
          </a:xfrm>
          <a:prstGeom prst="rect">
            <a:avLst/>
          </a:prstGeom>
          <a:noFill/>
        </p:spPr>
        <p:txBody>
          <a:bodyPr wrap="square" rtlCol="0">
            <a:spAutoFit/>
          </a:bodyPr>
          <a:lstStyle/>
          <a:p>
            <a:pPr lvl="0"/>
            <a:r>
              <a:rPr lang="vi-VN" sz="2800" b="1" dirty="0">
                <a:solidFill>
                  <a:srgbClr val="000000"/>
                </a:solidFill>
                <a:latin typeface="Calibri" panose="020F0502020204030204" pitchFamily="34" charset="0"/>
                <a:cs typeface="Calibri" panose="020F0502020204030204" pitchFamily="34" charset="0"/>
              </a:rPr>
              <a:t>b) Nam và Mai bán nước chanh được 80 000 đồng. Hỏi sau khi trừ đi tiền mua nguyên liệu, hai bạn còn bao nhiêu tiền?</a:t>
            </a:r>
          </a:p>
        </p:txBody>
      </p:sp>
      <p:sp>
        <p:nvSpPr>
          <p:cNvPr id="8" name="TextBox 7">
            <a:extLst>
              <a:ext uri="{FF2B5EF4-FFF2-40B4-BE49-F238E27FC236}">
                <a16:creationId xmlns:a16="http://schemas.microsoft.com/office/drawing/2014/main" id="{C528BEE2-8E65-B3F0-9D61-2183CDB2AED0}"/>
              </a:ext>
            </a:extLst>
          </p:cNvPr>
          <p:cNvSpPr txBox="1"/>
          <p:nvPr/>
        </p:nvSpPr>
        <p:spPr>
          <a:xfrm>
            <a:off x="1647825" y="3686175"/>
            <a:ext cx="8315325" cy="1077218"/>
          </a:xfrm>
          <a:prstGeom prst="rect">
            <a:avLst/>
          </a:prstGeom>
          <a:noFill/>
        </p:spPr>
        <p:txBody>
          <a:bodyPr wrap="square" rtlCol="0">
            <a:spAutoFit/>
          </a:bodyPr>
          <a:lstStyle/>
          <a:p>
            <a:pPr lvl="0" algn="ctr"/>
            <a:r>
              <a:rPr lang="en-US" sz="3200" b="1" dirty="0">
                <a:solidFill>
                  <a:srgbClr val="FF0000"/>
                </a:solidFill>
                <a:latin typeface="Calibri" panose="020F0502020204030204" pitchFamily="34" charset="0"/>
                <a:cs typeface="Calibri" panose="020F0502020204030204" pitchFamily="34" charset="0"/>
              </a:rPr>
              <a:t>Hai </a:t>
            </a:r>
            <a:r>
              <a:rPr lang="en-US" sz="3200" b="1" dirty="0" err="1">
                <a:solidFill>
                  <a:srgbClr val="FF0000"/>
                </a:solidFill>
                <a:latin typeface="Calibri" panose="020F0502020204030204" pitchFamily="34" charset="0"/>
                <a:cs typeface="Calibri" panose="020F0502020204030204" pitchFamily="34" charset="0"/>
              </a:rPr>
              <a:t>bạn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còn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lại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tiền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 :</a:t>
            </a:r>
          </a:p>
          <a:p>
            <a:pPr lvl="0" algn="ctr"/>
            <a:r>
              <a:rPr lang="en-US" sz="3200" b="1" dirty="0">
                <a:solidFill>
                  <a:srgbClr val="FF0000"/>
                </a:solidFill>
                <a:latin typeface="Calibri" panose="020F0502020204030204" pitchFamily="34" charset="0"/>
                <a:cs typeface="Calibri" panose="020F0502020204030204" pitchFamily="34" charset="0"/>
              </a:rPr>
              <a:t>80000 – 44 000= 36 000 ( </a:t>
            </a:r>
            <a:r>
              <a:rPr lang="en-US" sz="3200" b="1" dirty="0" err="1">
                <a:solidFill>
                  <a:srgbClr val="FF0000"/>
                </a:solidFill>
                <a:latin typeface="Calibri" panose="020F0502020204030204" pitchFamily="34" charset="0"/>
                <a:cs typeface="Calibri" panose="020F0502020204030204" pitchFamily="34" charset="0"/>
              </a:rPr>
              <a:t>đồng</a:t>
            </a:r>
            <a:r>
              <a:rPr lang="en-US" sz="3200" b="1" dirty="0">
                <a:solidFill>
                  <a:srgbClr val="FF0000"/>
                </a:solidFill>
                <a:latin typeface="Calibri" panose="020F0502020204030204" pitchFamily="34" charset="0"/>
                <a:cs typeface="Calibri" panose="020F0502020204030204" pitchFamily="34" charset="0"/>
              </a:rPr>
              <a:t>)</a:t>
            </a:r>
          </a:p>
        </p:txBody>
      </p:sp>
      <p:sp>
        <p:nvSpPr>
          <p:cNvPr id="12" name="TextBox 11">
            <a:extLst>
              <a:ext uri="{FF2B5EF4-FFF2-40B4-BE49-F238E27FC236}">
                <a16:creationId xmlns:a16="http://schemas.microsoft.com/office/drawing/2014/main" id="{4C80BC93-65C6-150A-28A2-7A6452D6A1C4}"/>
              </a:ext>
            </a:extLst>
          </p:cNvPr>
          <p:cNvSpPr txBox="1"/>
          <p:nvPr/>
        </p:nvSpPr>
        <p:spPr>
          <a:xfrm>
            <a:off x="3076575" y="4733032"/>
            <a:ext cx="8315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Đáp</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số</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36 000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đồng</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778276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arn(inVertic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0721" y="221224"/>
            <a:ext cx="11760304" cy="639865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Times New Roman"/>
              <a:ea typeface="+mn-ea"/>
              <a:cs typeface="+mn-cs"/>
            </a:endParaRPr>
          </a:p>
        </p:txBody>
      </p:sp>
      <p:grpSp>
        <p:nvGrpSpPr>
          <p:cNvPr id="18" name="Google Shape;4386;p6">
            <a:extLst>
              <a:ext uri="{FF2B5EF4-FFF2-40B4-BE49-F238E27FC236}">
                <a16:creationId xmlns:a16="http://schemas.microsoft.com/office/drawing/2014/main" id="{DF932696-497B-4D00-B2E2-00AA9758C83C}"/>
              </a:ext>
            </a:extLst>
          </p:cNvPr>
          <p:cNvGrpSpPr/>
          <p:nvPr/>
        </p:nvGrpSpPr>
        <p:grpSpPr>
          <a:xfrm>
            <a:off x="1011202" y="291103"/>
            <a:ext cx="11180798" cy="614083"/>
            <a:chOff x="1183343" y="1464304"/>
            <a:chExt cx="11180798" cy="614083"/>
          </a:xfrm>
        </p:grpSpPr>
        <p:sp>
          <p:nvSpPr>
            <p:cNvPr id="19" name="Google Shape;4387;p6">
              <a:extLst>
                <a:ext uri="{FF2B5EF4-FFF2-40B4-BE49-F238E27FC236}">
                  <a16:creationId xmlns:a16="http://schemas.microsoft.com/office/drawing/2014/main" id="{D149F263-6CA6-4EEA-B622-70DEB9A26B50}"/>
                </a:ext>
              </a:extLst>
            </p:cNvPr>
            <p:cNvSpPr txBox="1"/>
            <p:nvPr/>
          </p:nvSpPr>
          <p:spPr>
            <a:xfrm>
              <a:off x="1841047" y="1493652"/>
              <a:ext cx="10523094" cy="584735"/>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Số</a:t>
              </a:r>
              <a:endParaRPr kumimoji="0" lang="en-US"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20" name="Google Shape;4388;p6">
              <a:extLst>
                <a:ext uri="{FF2B5EF4-FFF2-40B4-BE49-F238E27FC236}">
                  <a16:creationId xmlns:a16="http://schemas.microsoft.com/office/drawing/2014/main" id="{922AB73E-0B98-4CF8-8939-581CD882DA04}"/>
                </a:ext>
              </a:extLst>
            </p:cNvPr>
            <p:cNvSpPr/>
            <p:nvPr/>
          </p:nvSpPr>
          <p:spPr>
            <a:xfrm>
              <a:off x="1183343" y="1464304"/>
              <a:ext cx="570588" cy="570588"/>
            </a:xfrm>
            <a:prstGeom prst="ellipse">
              <a:avLst/>
            </a:prstGeom>
            <a:solidFill>
              <a:srgbClr val="AA266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FFF00"/>
                  </a:solidFill>
                  <a:effectLst/>
                  <a:uLnTx/>
                  <a:uFillTx/>
                  <a:latin typeface="Calibri" panose="020F0502020204030204" pitchFamily="34" charset="0"/>
                  <a:ea typeface="Arial"/>
                  <a:cs typeface="Calibri" panose="020F0502020204030204" pitchFamily="34" charset="0"/>
                  <a:sym typeface="Arial"/>
                </a:rPr>
                <a:t>4</a:t>
              </a:r>
              <a:endParaRPr kumimoji="0" sz="1864" b="0" i="0" u="none" strike="noStrike" kern="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sym typeface="Arial"/>
              </a:endParaRPr>
            </a:p>
          </p:txBody>
        </p:sp>
      </p:grpSp>
      <p:grpSp>
        <p:nvGrpSpPr>
          <p:cNvPr id="6" name="Group 5">
            <a:extLst>
              <a:ext uri="{FF2B5EF4-FFF2-40B4-BE49-F238E27FC236}">
                <a16:creationId xmlns:a16="http://schemas.microsoft.com/office/drawing/2014/main" id="{C097DA6C-F026-2434-8741-25305AA2D4E3}"/>
              </a:ext>
            </a:extLst>
          </p:cNvPr>
          <p:cNvGrpSpPr/>
          <p:nvPr/>
        </p:nvGrpSpPr>
        <p:grpSpPr>
          <a:xfrm>
            <a:off x="552450" y="885825"/>
            <a:ext cx="11010900" cy="1815882"/>
            <a:chOff x="657225" y="1114425"/>
            <a:chExt cx="11010900" cy="1815882"/>
          </a:xfrm>
        </p:grpSpPr>
        <p:sp>
          <p:nvSpPr>
            <p:cNvPr id="2" name="TextBox 1">
              <a:extLst>
                <a:ext uri="{FF2B5EF4-FFF2-40B4-BE49-F238E27FC236}">
                  <a16:creationId xmlns:a16="http://schemas.microsoft.com/office/drawing/2014/main" id="{842247C8-8B2C-C306-CCBB-B743B0D3869F}"/>
                </a:ext>
              </a:extLst>
            </p:cNvPr>
            <p:cNvSpPr txBox="1"/>
            <p:nvPr/>
          </p:nvSpPr>
          <p:spPr>
            <a:xfrm>
              <a:off x="657225" y="1114425"/>
              <a:ext cx="1101090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2 </a:t>
              </a:r>
              <a:r>
                <a:rPr kumimoji="0" lang="en-US" sz="2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tờ</a:t>
              </a: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10 000 </a:t>
              </a:r>
              <a:r>
                <a:rPr kumimoji="0" lang="en-US" sz="2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đồng</a:t>
              </a: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đổi</a:t>
              </a: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được</a:t>
              </a: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1 </a:t>
              </a:r>
              <a:r>
                <a:rPr kumimoji="0" lang="en-US" sz="2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tờ</a:t>
              </a: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20 000 </a:t>
              </a:r>
              <a:r>
                <a:rPr kumimoji="0" lang="en-US" sz="2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đồng</a:t>
              </a:r>
              <a:endParaRPr kumimoji="0" lang="vi-VN"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tờ</a:t>
              </a:r>
              <a:r>
                <a:rPr lang="en-US" sz="2800" dirty="0">
                  <a:solidFill>
                    <a:srgbClr val="002060"/>
                  </a:solidFill>
                  <a:latin typeface="Calibri" panose="020F0502020204030204" pitchFamily="34" charset="0"/>
                  <a:cs typeface="Calibri" panose="020F0502020204030204" pitchFamily="34" charset="0"/>
                </a:rPr>
                <a:t> 10 000 </a:t>
              </a:r>
              <a:r>
                <a:rPr lang="en-US" sz="2800" dirty="0" err="1">
                  <a:solidFill>
                    <a:srgbClr val="002060"/>
                  </a:solidFill>
                  <a:latin typeface="Calibri" panose="020F0502020204030204" pitchFamily="34" charset="0"/>
                  <a:cs typeface="Calibri" panose="020F0502020204030204" pitchFamily="34" charset="0"/>
                </a:rPr>
                <a:t>đồng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đổi</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được</a:t>
              </a:r>
              <a:r>
                <a:rPr lang="en-US" sz="2800" dirty="0">
                  <a:solidFill>
                    <a:srgbClr val="002060"/>
                  </a:solidFill>
                  <a:latin typeface="Calibri" panose="020F0502020204030204" pitchFamily="34" charset="0"/>
                  <a:cs typeface="Calibri" panose="020F0502020204030204" pitchFamily="34" charset="0"/>
                </a:rPr>
                <a:t> 1 </a:t>
              </a:r>
              <a:r>
                <a:rPr lang="en-US" sz="2800" dirty="0" err="1">
                  <a:solidFill>
                    <a:srgbClr val="002060"/>
                  </a:solidFill>
                  <a:latin typeface="Calibri" panose="020F0502020204030204" pitchFamily="34" charset="0"/>
                  <a:cs typeface="Calibri" panose="020F0502020204030204" pitchFamily="34" charset="0"/>
                </a:rPr>
                <a:t>tờ</a:t>
              </a:r>
              <a:r>
                <a:rPr lang="en-US" sz="2800" dirty="0">
                  <a:solidFill>
                    <a:srgbClr val="002060"/>
                  </a:solidFill>
                  <a:latin typeface="Calibri" panose="020F0502020204030204" pitchFamily="34" charset="0"/>
                  <a:cs typeface="Calibri" panose="020F0502020204030204" pitchFamily="34" charset="0"/>
                </a:rPr>
                <a:t> 50 000 </a:t>
              </a:r>
              <a:r>
                <a:rPr lang="en-US" sz="2800" dirty="0" err="1">
                  <a:solidFill>
                    <a:srgbClr val="002060"/>
                  </a:solidFill>
                  <a:latin typeface="Calibri" panose="020F0502020204030204" pitchFamily="34" charset="0"/>
                  <a:cs typeface="Calibri" panose="020F0502020204030204" pitchFamily="34" charset="0"/>
                </a:rPr>
                <a:t>đồng</a:t>
              </a:r>
              <a:endParaRPr lang="en-US" sz="2800" dirty="0">
                <a:solidFill>
                  <a:srgbClr val="002060"/>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Calibri" panose="020F0502020204030204" pitchFamily="34" charset="0"/>
                  <a:cs typeface="Calibri" panose="020F0502020204030204" pitchFamily="34" charset="0"/>
                </a:rPr>
                <a:t>1 </a:t>
              </a:r>
              <a:r>
                <a:rPr lang="en-US" sz="2800" dirty="0" err="1">
                  <a:solidFill>
                    <a:srgbClr val="002060"/>
                  </a:solidFill>
                  <a:latin typeface="Calibri" panose="020F0502020204030204" pitchFamily="34" charset="0"/>
                  <a:cs typeface="Calibri" panose="020F0502020204030204" pitchFamily="34" charset="0"/>
                </a:rPr>
                <a:t>tờ</a:t>
              </a:r>
              <a:r>
                <a:rPr lang="en-US" sz="2800" dirty="0">
                  <a:solidFill>
                    <a:srgbClr val="002060"/>
                  </a:solidFill>
                  <a:latin typeface="Calibri" panose="020F0502020204030204" pitchFamily="34" charset="0"/>
                  <a:cs typeface="Calibri" panose="020F0502020204030204" pitchFamily="34" charset="0"/>
                </a:rPr>
                <a:t> 50 000 </a:t>
              </a:r>
              <a:r>
                <a:rPr lang="en-US" sz="2800" dirty="0" err="1">
                  <a:solidFill>
                    <a:srgbClr val="002060"/>
                  </a:solidFill>
                  <a:latin typeface="Calibri" panose="020F0502020204030204" pitchFamily="34" charset="0"/>
                  <a:cs typeface="Calibri" panose="020F0502020204030204" pitchFamily="34" charset="0"/>
                </a:rPr>
                <a:t>đồng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đổi</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được</a:t>
              </a:r>
              <a:r>
                <a:rPr lang="en-US" sz="2800" dirty="0">
                  <a:solidFill>
                    <a:srgbClr val="002060"/>
                  </a:solidFill>
                  <a:latin typeface="Calibri" panose="020F0502020204030204" pitchFamily="34" charset="0"/>
                  <a:cs typeface="Calibri" panose="020F0502020204030204" pitchFamily="34" charset="0"/>
                </a:rPr>
                <a:t> 1 </a:t>
              </a:r>
              <a:r>
                <a:rPr lang="en-US" sz="2800" dirty="0" err="1">
                  <a:solidFill>
                    <a:srgbClr val="002060"/>
                  </a:solidFill>
                  <a:latin typeface="Calibri" panose="020F0502020204030204" pitchFamily="34" charset="0"/>
                  <a:cs typeface="Calibri" panose="020F0502020204030204" pitchFamily="34" charset="0"/>
                </a:rPr>
                <a:t>tờ</a:t>
              </a:r>
              <a:r>
                <a:rPr lang="en-US" sz="2800" dirty="0">
                  <a:solidFill>
                    <a:srgbClr val="002060"/>
                  </a:solidFill>
                  <a:latin typeface="Calibri" panose="020F0502020204030204" pitchFamily="34" charset="0"/>
                  <a:cs typeface="Calibri" panose="020F0502020204030204" pitchFamily="34" charset="0"/>
                </a:rPr>
                <a:t> 10 000 </a:t>
              </a:r>
              <a:r>
                <a:rPr lang="en-US" sz="2800" dirty="0" err="1">
                  <a:solidFill>
                    <a:srgbClr val="002060"/>
                  </a:solidFill>
                  <a:latin typeface="Calibri" panose="020F0502020204030204" pitchFamily="34" charset="0"/>
                  <a:cs typeface="Calibri" panose="020F0502020204030204" pitchFamily="34" charset="0"/>
                </a:rPr>
                <a:t>đồng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và</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tờ</a:t>
              </a:r>
              <a:r>
                <a:rPr lang="en-US" sz="2800" dirty="0">
                  <a:solidFill>
                    <a:srgbClr val="002060"/>
                  </a:solidFill>
                  <a:latin typeface="Calibri" panose="020F0502020204030204" pitchFamily="34" charset="0"/>
                  <a:cs typeface="Calibri" panose="020F0502020204030204" pitchFamily="34" charset="0"/>
                </a:rPr>
                <a:t> 20 000 </a:t>
              </a:r>
              <a:r>
                <a:rPr lang="en-US" sz="2800" dirty="0" err="1">
                  <a:solidFill>
                    <a:srgbClr val="002060"/>
                  </a:solidFill>
                  <a:latin typeface="Calibri" panose="020F0502020204030204" pitchFamily="34" charset="0"/>
                  <a:cs typeface="Calibri" panose="020F0502020204030204" pitchFamily="34" charset="0"/>
                </a:rPr>
                <a:t>đồng</a:t>
              </a:r>
              <a:r>
                <a:rPr lang="en-US" sz="2800" dirty="0">
                  <a:solidFill>
                    <a:srgbClr val="002060"/>
                  </a:solidFill>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Calibri" panose="020F0502020204030204" pitchFamily="34" charset="0"/>
                  <a:cs typeface="Calibri" panose="020F0502020204030204" pitchFamily="34" charset="0"/>
                </a:rPr>
                <a:t>1 </a:t>
              </a:r>
              <a:r>
                <a:rPr lang="en-US" sz="2800" dirty="0" err="1">
                  <a:solidFill>
                    <a:srgbClr val="002060"/>
                  </a:solidFill>
                  <a:latin typeface="Calibri" panose="020F0502020204030204" pitchFamily="34" charset="0"/>
                  <a:cs typeface="Calibri" panose="020F0502020204030204" pitchFamily="34" charset="0"/>
                </a:rPr>
                <a:t>tờ</a:t>
              </a:r>
              <a:r>
                <a:rPr lang="en-US" sz="2800" dirty="0">
                  <a:solidFill>
                    <a:srgbClr val="002060"/>
                  </a:solidFill>
                  <a:latin typeface="Calibri" panose="020F0502020204030204" pitchFamily="34" charset="0"/>
                  <a:cs typeface="Calibri" panose="020F0502020204030204" pitchFamily="34" charset="0"/>
                </a:rPr>
                <a:t> 100 000 </a:t>
              </a:r>
              <a:r>
                <a:rPr lang="en-US" sz="2800" dirty="0" err="1">
                  <a:solidFill>
                    <a:srgbClr val="002060"/>
                  </a:solidFill>
                  <a:latin typeface="Calibri" panose="020F0502020204030204" pitchFamily="34" charset="0"/>
                  <a:cs typeface="Calibri" panose="020F0502020204030204" pitchFamily="34" charset="0"/>
                </a:rPr>
                <a:t>đồng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đổi</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được</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tờ</a:t>
              </a:r>
              <a:r>
                <a:rPr lang="en-US" sz="2800" dirty="0">
                  <a:solidFill>
                    <a:srgbClr val="002060"/>
                  </a:solidFill>
                  <a:latin typeface="Calibri" panose="020F0502020204030204" pitchFamily="34" charset="0"/>
                  <a:cs typeface="Calibri" panose="020F0502020204030204" pitchFamily="34" charset="0"/>
                </a:rPr>
                <a:t> 50 000 </a:t>
              </a:r>
              <a:r>
                <a:rPr lang="en-US" sz="2800" dirty="0" err="1">
                  <a:solidFill>
                    <a:srgbClr val="002060"/>
                  </a:solidFill>
                  <a:latin typeface="Calibri" panose="020F0502020204030204" pitchFamily="34" charset="0"/>
                  <a:cs typeface="Calibri" panose="020F0502020204030204" pitchFamily="34" charset="0"/>
                </a:rPr>
                <a:t>đồng</a:t>
              </a:r>
              <a:r>
                <a:rPr lang="en-US" sz="2800" dirty="0">
                  <a:solidFill>
                    <a:srgbClr val="002060"/>
                  </a:solidFill>
                  <a:latin typeface="Calibri" panose="020F0502020204030204" pitchFamily="34" charset="0"/>
                  <a:cs typeface="Calibri" panose="020F0502020204030204" pitchFamily="34" charset="0"/>
                </a:rPr>
                <a:t> </a:t>
              </a:r>
            </a:p>
          </p:txBody>
        </p:sp>
        <p:sp>
          <p:nvSpPr>
            <p:cNvPr id="5" name="Rectangle: Rounded Corners 4">
              <a:extLst>
                <a:ext uri="{FF2B5EF4-FFF2-40B4-BE49-F238E27FC236}">
                  <a16:creationId xmlns:a16="http://schemas.microsoft.com/office/drawing/2014/main" id="{55BE2F1E-04FE-9B4E-A78F-096C6AE80B5F}"/>
                </a:ext>
              </a:extLst>
            </p:cNvPr>
            <p:cNvSpPr/>
            <p:nvPr/>
          </p:nvSpPr>
          <p:spPr>
            <a:xfrm>
              <a:off x="7629525" y="2019300"/>
              <a:ext cx="638175"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sp>
          <p:nvSpPr>
            <p:cNvPr id="12" name="Rectangle: Rounded Corners 11">
              <a:extLst>
                <a:ext uri="{FF2B5EF4-FFF2-40B4-BE49-F238E27FC236}">
                  <a16:creationId xmlns:a16="http://schemas.microsoft.com/office/drawing/2014/main" id="{ED0E3D42-D700-A712-3654-91CB1F1E1513}"/>
                </a:ext>
              </a:extLst>
            </p:cNvPr>
            <p:cNvSpPr/>
            <p:nvPr/>
          </p:nvSpPr>
          <p:spPr>
            <a:xfrm>
              <a:off x="866775" y="1590675"/>
              <a:ext cx="60960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sp>
          <p:nvSpPr>
            <p:cNvPr id="21" name="Rectangle: Rounded Corners 20">
              <a:extLst>
                <a:ext uri="{FF2B5EF4-FFF2-40B4-BE49-F238E27FC236}">
                  <a16:creationId xmlns:a16="http://schemas.microsoft.com/office/drawing/2014/main" id="{13BB9878-B911-9D5F-DB8A-3E91A00999DC}"/>
                </a:ext>
              </a:extLst>
            </p:cNvPr>
            <p:cNvSpPr/>
            <p:nvPr/>
          </p:nvSpPr>
          <p:spPr>
            <a:xfrm>
              <a:off x="4943475" y="2419350"/>
              <a:ext cx="638175"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grpSp>
      <p:pic>
        <p:nvPicPr>
          <p:cNvPr id="22" name="Picture 21">
            <a:extLst>
              <a:ext uri="{FF2B5EF4-FFF2-40B4-BE49-F238E27FC236}">
                <a16:creationId xmlns:a16="http://schemas.microsoft.com/office/drawing/2014/main" id="{53509A7C-C6D8-609E-3F19-ADB4CCBDE881}"/>
              </a:ext>
            </a:extLst>
          </p:cNvPr>
          <p:cNvPicPr>
            <a:picLocks noChangeAspect="1"/>
          </p:cNvPicPr>
          <p:nvPr/>
        </p:nvPicPr>
        <p:blipFill>
          <a:blip r:embed="rId3"/>
          <a:stretch>
            <a:fillRect/>
          </a:stretch>
        </p:blipFill>
        <p:spPr>
          <a:xfrm>
            <a:off x="1243012" y="3038475"/>
            <a:ext cx="1795463" cy="790179"/>
          </a:xfrm>
          <a:prstGeom prst="rect">
            <a:avLst/>
          </a:prstGeom>
        </p:spPr>
      </p:pic>
      <p:sp>
        <p:nvSpPr>
          <p:cNvPr id="24" name="Rectangle: Rounded Corners 23">
            <a:extLst>
              <a:ext uri="{FF2B5EF4-FFF2-40B4-BE49-F238E27FC236}">
                <a16:creationId xmlns:a16="http://schemas.microsoft.com/office/drawing/2014/main" id="{BA2A7A18-B472-631C-255F-BCE432FD74D4}"/>
              </a:ext>
            </a:extLst>
          </p:cNvPr>
          <p:cNvSpPr/>
          <p:nvPr/>
        </p:nvSpPr>
        <p:spPr>
          <a:xfrm>
            <a:off x="1314450" y="3057525"/>
            <a:ext cx="942975" cy="44767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Tờ</a:t>
            </a:r>
            <a:endParaRPr lang="en-US" sz="2800" dirty="0">
              <a:solidFill>
                <a:srgbClr val="FF0000"/>
              </a:solidFill>
              <a:latin typeface="Calibri" panose="020F0502020204030204" pitchFamily="34" charset="0"/>
              <a:cs typeface="Calibri" panose="020F0502020204030204" pitchFamily="34" charset="0"/>
            </a:endParaRPr>
          </a:p>
        </p:txBody>
      </p:sp>
      <p:grpSp>
        <p:nvGrpSpPr>
          <p:cNvPr id="25" name="Group 24">
            <a:extLst>
              <a:ext uri="{FF2B5EF4-FFF2-40B4-BE49-F238E27FC236}">
                <a16:creationId xmlns:a16="http://schemas.microsoft.com/office/drawing/2014/main" id="{CC886745-7BB8-2002-BB9F-02E7C8C60460}"/>
              </a:ext>
            </a:extLst>
          </p:cNvPr>
          <p:cNvGrpSpPr/>
          <p:nvPr/>
        </p:nvGrpSpPr>
        <p:grpSpPr>
          <a:xfrm>
            <a:off x="3428999" y="2886075"/>
            <a:ext cx="2162175" cy="1009650"/>
            <a:chOff x="4229099" y="3095625"/>
            <a:chExt cx="2162175" cy="1009650"/>
          </a:xfrm>
        </p:grpSpPr>
        <p:sp>
          <p:nvSpPr>
            <p:cNvPr id="26" name="Arrow: Right 25">
              <a:extLst>
                <a:ext uri="{FF2B5EF4-FFF2-40B4-BE49-F238E27FC236}">
                  <a16:creationId xmlns:a16="http://schemas.microsoft.com/office/drawing/2014/main" id="{D8C0231C-AF37-B64C-BFAF-99D67399662C}"/>
                </a:ext>
              </a:extLst>
            </p:cNvPr>
            <p:cNvSpPr/>
            <p:nvPr/>
          </p:nvSpPr>
          <p:spPr>
            <a:xfrm>
              <a:off x="4248149" y="3562350"/>
              <a:ext cx="1628775" cy="54292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0EAAB10-2024-25E7-FEA0-D9FA21D2BCAE}"/>
                </a:ext>
              </a:extLst>
            </p:cNvPr>
            <p:cNvSpPr txBox="1"/>
            <p:nvPr/>
          </p:nvSpPr>
          <p:spPr>
            <a:xfrm>
              <a:off x="4229099" y="3095625"/>
              <a:ext cx="2162175" cy="523220"/>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Đổi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được</a:t>
              </a:r>
              <a:endParaRPr lang="en-US" sz="2800" b="1" dirty="0">
                <a:latin typeface="Calibri" panose="020F0502020204030204" pitchFamily="34" charset="0"/>
                <a:cs typeface="Calibri" panose="020F0502020204030204" pitchFamily="34" charset="0"/>
              </a:endParaRPr>
            </a:p>
          </p:txBody>
        </p:sp>
      </p:grpSp>
      <p:pic>
        <p:nvPicPr>
          <p:cNvPr id="28" name="Picture 27">
            <a:extLst>
              <a:ext uri="{FF2B5EF4-FFF2-40B4-BE49-F238E27FC236}">
                <a16:creationId xmlns:a16="http://schemas.microsoft.com/office/drawing/2014/main" id="{390E910C-38F2-C049-2F89-2DAF08ECE079}"/>
              </a:ext>
            </a:extLst>
          </p:cNvPr>
          <p:cNvPicPr>
            <a:picLocks noChangeAspect="1"/>
          </p:cNvPicPr>
          <p:nvPr/>
        </p:nvPicPr>
        <p:blipFill>
          <a:blip r:embed="rId4"/>
          <a:stretch>
            <a:fillRect/>
          </a:stretch>
        </p:blipFill>
        <p:spPr>
          <a:xfrm>
            <a:off x="5400675" y="3133725"/>
            <a:ext cx="1824947" cy="828675"/>
          </a:xfrm>
          <a:prstGeom prst="rect">
            <a:avLst/>
          </a:prstGeom>
        </p:spPr>
      </p:pic>
      <p:sp>
        <p:nvSpPr>
          <p:cNvPr id="29" name="Rectangle: Rounded Corners 28">
            <a:extLst>
              <a:ext uri="{FF2B5EF4-FFF2-40B4-BE49-F238E27FC236}">
                <a16:creationId xmlns:a16="http://schemas.microsoft.com/office/drawing/2014/main" id="{C2291667-2E4E-DE31-5AE7-94AF6B3E5291}"/>
              </a:ext>
            </a:extLst>
          </p:cNvPr>
          <p:cNvSpPr/>
          <p:nvPr/>
        </p:nvSpPr>
        <p:spPr>
          <a:xfrm>
            <a:off x="1304925" y="3067050"/>
            <a:ext cx="93345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5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tờ</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33" name="Picture 32">
            <a:extLst>
              <a:ext uri="{FF2B5EF4-FFF2-40B4-BE49-F238E27FC236}">
                <a16:creationId xmlns:a16="http://schemas.microsoft.com/office/drawing/2014/main" id="{B4BBAF76-1C85-B646-5EB8-12570CF59C63}"/>
              </a:ext>
            </a:extLst>
          </p:cNvPr>
          <p:cNvPicPr>
            <a:picLocks noChangeAspect="1"/>
          </p:cNvPicPr>
          <p:nvPr/>
        </p:nvPicPr>
        <p:blipFill>
          <a:blip r:embed="rId4"/>
          <a:stretch>
            <a:fillRect/>
          </a:stretch>
        </p:blipFill>
        <p:spPr>
          <a:xfrm>
            <a:off x="1200150" y="4286250"/>
            <a:ext cx="1824947" cy="828675"/>
          </a:xfrm>
          <a:prstGeom prst="rect">
            <a:avLst/>
          </a:prstGeom>
        </p:spPr>
      </p:pic>
      <p:grpSp>
        <p:nvGrpSpPr>
          <p:cNvPr id="37" name="Group 36">
            <a:extLst>
              <a:ext uri="{FF2B5EF4-FFF2-40B4-BE49-F238E27FC236}">
                <a16:creationId xmlns:a16="http://schemas.microsoft.com/office/drawing/2014/main" id="{4BB957AA-C58B-87CB-0472-86745CE4E6F0}"/>
              </a:ext>
            </a:extLst>
          </p:cNvPr>
          <p:cNvGrpSpPr/>
          <p:nvPr/>
        </p:nvGrpSpPr>
        <p:grpSpPr>
          <a:xfrm>
            <a:off x="3381374" y="4067175"/>
            <a:ext cx="2162175" cy="1009650"/>
            <a:chOff x="4229099" y="3095625"/>
            <a:chExt cx="2162175" cy="1009650"/>
          </a:xfrm>
        </p:grpSpPr>
        <p:sp>
          <p:nvSpPr>
            <p:cNvPr id="38" name="Arrow: Right 37">
              <a:extLst>
                <a:ext uri="{FF2B5EF4-FFF2-40B4-BE49-F238E27FC236}">
                  <a16:creationId xmlns:a16="http://schemas.microsoft.com/office/drawing/2014/main" id="{600F651C-C6EB-ECF5-AF8E-A95C9CC3BF65}"/>
                </a:ext>
              </a:extLst>
            </p:cNvPr>
            <p:cNvSpPr/>
            <p:nvPr/>
          </p:nvSpPr>
          <p:spPr>
            <a:xfrm>
              <a:off x="4248149" y="3562350"/>
              <a:ext cx="1628775" cy="54292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83267F30-BA60-6F2D-DCE8-4C5E79CE235D}"/>
                </a:ext>
              </a:extLst>
            </p:cNvPr>
            <p:cNvSpPr txBox="1"/>
            <p:nvPr/>
          </p:nvSpPr>
          <p:spPr>
            <a:xfrm>
              <a:off x="4229099" y="3095625"/>
              <a:ext cx="2162175" cy="523220"/>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Đổi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được</a:t>
              </a:r>
              <a:endParaRPr lang="en-US" sz="2800" b="1" dirty="0">
                <a:latin typeface="Calibri" panose="020F0502020204030204" pitchFamily="34" charset="0"/>
                <a:cs typeface="Calibri" panose="020F0502020204030204" pitchFamily="34" charset="0"/>
              </a:endParaRPr>
            </a:p>
          </p:txBody>
        </p:sp>
      </p:grpSp>
      <p:pic>
        <p:nvPicPr>
          <p:cNvPr id="40" name="Picture 39">
            <a:extLst>
              <a:ext uri="{FF2B5EF4-FFF2-40B4-BE49-F238E27FC236}">
                <a16:creationId xmlns:a16="http://schemas.microsoft.com/office/drawing/2014/main" id="{29B15807-7B4E-F47B-FAFD-ABEACB2FD9F6}"/>
              </a:ext>
            </a:extLst>
          </p:cNvPr>
          <p:cNvPicPr>
            <a:picLocks noChangeAspect="1"/>
          </p:cNvPicPr>
          <p:nvPr/>
        </p:nvPicPr>
        <p:blipFill>
          <a:blip r:embed="rId3"/>
          <a:stretch>
            <a:fillRect/>
          </a:stretch>
        </p:blipFill>
        <p:spPr>
          <a:xfrm>
            <a:off x="5338762" y="4286250"/>
            <a:ext cx="1795463" cy="790179"/>
          </a:xfrm>
          <a:prstGeom prst="rect">
            <a:avLst/>
          </a:prstGeom>
        </p:spPr>
      </p:pic>
      <p:pic>
        <p:nvPicPr>
          <p:cNvPr id="42" name="Picture 41">
            <a:extLst>
              <a:ext uri="{FF2B5EF4-FFF2-40B4-BE49-F238E27FC236}">
                <a16:creationId xmlns:a16="http://schemas.microsoft.com/office/drawing/2014/main" id="{422AB63F-622A-5D90-A10E-11E9281DC83C}"/>
              </a:ext>
            </a:extLst>
          </p:cNvPr>
          <p:cNvPicPr>
            <a:picLocks noChangeAspect="1"/>
          </p:cNvPicPr>
          <p:nvPr/>
        </p:nvPicPr>
        <p:blipFill>
          <a:blip r:embed="rId5"/>
          <a:stretch>
            <a:fillRect/>
          </a:stretch>
        </p:blipFill>
        <p:spPr>
          <a:xfrm>
            <a:off x="7381875" y="4252913"/>
            <a:ext cx="1759541" cy="823912"/>
          </a:xfrm>
          <a:prstGeom prst="rect">
            <a:avLst/>
          </a:prstGeom>
        </p:spPr>
      </p:pic>
      <p:sp>
        <p:nvSpPr>
          <p:cNvPr id="43" name="Rectangle: Rounded Corners 42">
            <a:extLst>
              <a:ext uri="{FF2B5EF4-FFF2-40B4-BE49-F238E27FC236}">
                <a16:creationId xmlns:a16="http://schemas.microsoft.com/office/drawing/2014/main" id="{45C01E1C-BF53-C47E-685F-A60B2E9199CE}"/>
              </a:ext>
            </a:extLst>
          </p:cNvPr>
          <p:cNvSpPr/>
          <p:nvPr/>
        </p:nvSpPr>
        <p:spPr>
          <a:xfrm>
            <a:off x="5391150" y="4276725"/>
            <a:ext cx="93345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1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tờ</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44" name="Rectangle: Rounded Corners 43">
            <a:extLst>
              <a:ext uri="{FF2B5EF4-FFF2-40B4-BE49-F238E27FC236}">
                <a16:creationId xmlns:a16="http://schemas.microsoft.com/office/drawing/2014/main" id="{D566742D-7407-FCEF-7D85-13A0D55841DF}"/>
              </a:ext>
            </a:extLst>
          </p:cNvPr>
          <p:cNvSpPr/>
          <p:nvPr/>
        </p:nvSpPr>
        <p:spPr>
          <a:xfrm>
            <a:off x="7410450" y="4276725"/>
            <a:ext cx="93345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tờ</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46" name="Rectangle: Rounded Corners 45">
            <a:extLst>
              <a:ext uri="{FF2B5EF4-FFF2-40B4-BE49-F238E27FC236}">
                <a16:creationId xmlns:a16="http://schemas.microsoft.com/office/drawing/2014/main" id="{B4C84FFD-41BF-3BFD-872B-E341FEBF695E}"/>
              </a:ext>
            </a:extLst>
          </p:cNvPr>
          <p:cNvSpPr/>
          <p:nvPr/>
        </p:nvSpPr>
        <p:spPr>
          <a:xfrm>
            <a:off x="7400925" y="4276725"/>
            <a:ext cx="93345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2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tờ</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47" name="Picture 46">
            <a:extLst>
              <a:ext uri="{FF2B5EF4-FFF2-40B4-BE49-F238E27FC236}">
                <a16:creationId xmlns:a16="http://schemas.microsoft.com/office/drawing/2014/main" id="{4D3E2E17-F657-A619-B241-BC1A42C7F13E}"/>
              </a:ext>
            </a:extLst>
          </p:cNvPr>
          <p:cNvPicPr>
            <a:picLocks noChangeAspect="1"/>
          </p:cNvPicPr>
          <p:nvPr/>
        </p:nvPicPr>
        <p:blipFill>
          <a:blip r:embed="rId6"/>
          <a:stretch>
            <a:fillRect/>
          </a:stretch>
        </p:blipFill>
        <p:spPr>
          <a:xfrm>
            <a:off x="1143000" y="5419725"/>
            <a:ext cx="2083187" cy="933450"/>
          </a:xfrm>
          <a:prstGeom prst="rect">
            <a:avLst/>
          </a:prstGeom>
        </p:spPr>
      </p:pic>
      <p:grpSp>
        <p:nvGrpSpPr>
          <p:cNvPr id="48" name="Group 47">
            <a:extLst>
              <a:ext uri="{FF2B5EF4-FFF2-40B4-BE49-F238E27FC236}">
                <a16:creationId xmlns:a16="http://schemas.microsoft.com/office/drawing/2014/main" id="{DFBEC292-A87D-0A19-9DB3-0E5CDCC5FD6E}"/>
              </a:ext>
            </a:extLst>
          </p:cNvPr>
          <p:cNvGrpSpPr/>
          <p:nvPr/>
        </p:nvGrpSpPr>
        <p:grpSpPr>
          <a:xfrm>
            <a:off x="3400424" y="5267325"/>
            <a:ext cx="2162175" cy="1009650"/>
            <a:chOff x="4229099" y="3095625"/>
            <a:chExt cx="2162175" cy="1009650"/>
          </a:xfrm>
        </p:grpSpPr>
        <p:sp>
          <p:nvSpPr>
            <p:cNvPr id="49" name="Arrow: Right 48">
              <a:extLst>
                <a:ext uri="{FF2B5EF4-FFF2-40B4-BE49-F238E27FC236}">
                  <a16:creationId xmlns:a16="http://schemas.microsoft.com/office/drawing/2014/main" id="{0BEA9E3F-8140-C28D-874C-6755AA9CCA04}"/>
                </a:ext>
              </a:extLst>
            </p:cNvPr>
            <p:cNvSpPr/>
            <p:nvPr/>
          </p:nvSpPr>
          <p:spPr>
            <a:xfrm>
              <a:off x="4248149" y="3562350"/>
              <a:ext cx="1628775" cy="54292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9167D458-9FD9-B8AD-699F-4EE59FC912B5}"/>
                </a:ext>
              </a:extLst>
            </p:cNvPr>
            <p:cNvSpPr txBox="1"/>
            <p:nvPr/>
          </p:nvSpPr>
          <p:spPr>
            <a:xfrm>
              <a:off x="4229099" y="3095625"/>
              <a:ext cx="2162175" cy="523220"/>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Đổi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được</a:t>
              </a:r>
              <a:endParaRPr lang="en-US" sz="2800" b="1" dirty="0">
                <a:latin typeface="Calibri" panose="020F0502020204030204" pitchFamily="34" charset="0"/>
                <a:cs typeface="Calibri" panose="020F0502020204030204" pitchFamily="34" charset="0"/>
              </a:endParaRPr>
            </a:p>
          </p:txBody>
        </p:sp>
      </p:grpSp>
      <p:grpSp>
        <p:nvGrpSpPr>
          <p:cNvPr id="53" name="Group 52">
            <a:extLst>
              <a:ext uri="{FF2B5EF4-FFF2-40B4-BE49-F238E27FC236}">
                <a16:creationId xmlns:a16="http://schemas.microsoft.com/office/drawing/2014/main" id="{D17D5451-407D-F59C-A518-54264452894E}"/>
              </a:ext>
            </a:extLst>
          </p:cNvPr>
          <p:cNvGrpSpPr/>
          <p:nvPr/>
        </p:nvGrpSpPr>
        <p:grpSpPr>
          <a:xfrm>
            <a:off x="5238750" y="5467350"/>
            <a:ext cx="1824947" cy="828675"/>
            <a:chOff x="5238750" y="5467350"/>
            <a:chExt cx="1824947" cy="828675"/>
          </a:xfrm>
        </p:grpSpPr>
        <p:pic>
          <p:nvPicPr>
            <p:cNvPr id="51" name="Picture 50">
              <a:extLst>
                <a:ext uri="{FF2B5EF4-FFF2-40B4-BE49-F238E27FC236}">
                  <a16:creationId xmlns:a16="http://schemas.microsoft.com/office/drawing/2014/main" id="{8F0EFC0B-05AB-9207-2B68-F89ECDC75278}"/>
                </a:ext>
              </a:extLst>
            </p:cNvPr>
            <p:cNvPicPr>
              <a:picLocks noChangeAspect="1"/>
            </p:cNvPicPr>
            <p:nvPr/>
          </p:nvPicPr>
          <p:blipFill>
            <a:blip r:embed="rId4"/>
            <a:stretch>
              <a:fillRect/>
            </a:stretch>
          </p:blipFill>
          <p:spPr>
            <a:xfrm>
              <a:off x="5238750" y="5467350"/>
              <a:ext cx="1824947" cy="828675"/>
            </a:xfrm>
            <a:prstGeom prst="rect">
              <a:avLst/>
            </a:prstGeom>
          </p:spPr>
        </p:pic>
        <p:sp>
          <p:nvSpPr>
            <p:cNvPr id="52" name="Rectangle: Rounded Corners 51">
              <a:extLst>
                <a:ext uri="{FF2B5EF4-FFF2-40B4-BE49-F238E27FC236}">
                  <a16:creationId xmlns:a16="http://schemas.microsoft.com/office/drawing/2014/main" id="{F596326B-EC77-06B9-63DA-8932B790E90D}"/>
                </a:ext>
              </a:extLst>
            </p:cNvPr>
            <p:cNvSpPr/>
            <p:nvPr/>
          </p:nvSpPr>
          <p:spPr>
            <a:xfrm>
              <a:off x="5314950" y="5495925"/>
              <a:ext cx="93345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tờ</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
        <p:nvSpPr>
          <p:cNvPr id="54" name="Rectangle: Rounded Corners 53">
            <a:extLst>
              <a:ext uri="{FF2B5EF4-FFF2-40B4-BE49-F238E27FC236}">
                <a16:creationId xmlns:a16="http://schemas.microsoft.com/office/drawing/2014/main" id="{6EB31214-71AD-A803-F9C0-C690D2EE353D}"/>
              </a:ext>
            </a:extLst>
          </p:cNvPr>
          <p:cNvSpPr/>
          <p:nvPr/>
        </p:nvSpPr>
        <p:spPr>
          <a:xfrm>
            <a:off x="5324475" y="5486400"/>
            <a:ext cx="93345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2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tờ</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5875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down)">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down)">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wipe(down)">
                                      <p:cBhvr>
                                        <p:cTn id="45" dur="500"/>
                                        <p:tgtEl>
                                          <p:spTgt spid="43"/>
                                        </p:tgtEl>
                                      </p:cBhvr>
                                    </p:animEffect>
                                  </p:childTnLst>
                                </p:cTn>
                              </p:par>
                              <p:par>
                                <p:cTn id="46" presetID="22" presetClass="entr" presetSubtype="4" fill="hold" nodeType="with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wipe(down)">
                                      <p:cBhvr>
                                        <p:cTn id="48" dur="500"/>
                                        <p:tgtEl>
                                          <p:spTgt spid="40"/>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down)">
                                      <p:cBhvr>
                                        <p:cTn id="51" dur="500"/>
                                        <p:tgtEl>
                                          <p:spTgt spid="44"/>
                                        </p:tgtEl>
                                      </p:cBhvr>
                                    </p:animEffect>
                                  </p:childTnLst>
                                </p:cTn>
                              </p:par>
                              <p:par>
                                <p:cTn id="52" presetID="22" presetClass="entr" presetSubtype="4"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wipe(down)">
                                      <p:cBhvr>
                                        <p:cTn id="54" dur="500"/>
                                        <p:tgtEl>
                                          <p:spTgt spid="4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wipe(down)">
                                      <p:cBhvr>
                                        <p:cTn id="59" dur="500"/>
                                        <p:tgtEl>
                                          <p:spTgt spid="4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wipe(down)">
                                      <p:cBhvr>
                                        <p:cTn id="64" dur="500"/>
                                        <p:tgtEl>
                                          <p:spTgt spid="4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48"/>
                                        </p:tgtEl>
                                        <p:attrNameLst>
                                          <p:attrName>style.visibility</p:attrName>
                                        </p:attrNameLst>
                                      </p:cBhvr>
                                      <p:to>
                                        <p:strVal val="visible"/>
                                      </p:to>
                                    </p:set>
                                    <p:animEffect transition="in" filter="wipe(down)">
                                      <p:cBhvr>
                                        <p:cTn id="69" dur="500"/>
                                        <p:tgtEl>
                                          <p:spTgt spid="4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53"/>
                                        </p:tgtEl>
                                        <p:attrNameLst>
                                          <p:attrName>style.visibility</p:attrName>
                                        </p:attrNameLst>
                                      </p:cBhvr>
                                      <p:to>
                                        <p:strVal val="visible"/>
                                      </p:to>
                                    </p:set>
                                    <p:animEffect transition="in" filter="wipe(down)">
                                      <p:cBhvr>
                                        <p:cTn id="74" dur="500"/>
                                        <p:tgtEl>
                                          <p:spTgt spid="53"/>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54"/>
                                        </p:tgtEl>
                                        <p:attrNameLst>
                                          <p:attrName>style.visibility</p:attrName>
                                        </p:attrNameLst>
                                      </p:cBhvr>
                                      <p:to>
                                        <p:strVal val="visible"/>
                                      </p:to>
                                    </p:set>
                                    <p:animEffect transition="in" filter="wipe(down)">
                                      <p:cBhvr>
                                        <p:cTn id="7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9" grpId="0" animBg="1"/>
      <p:bldP spid="43" grpId="0" animBg="1"/>
      <p:bldP spid="44" grpId="0" animBg="1"/>
      <p:bldP spid="46" grpId="0" animBg="1"/>
      <p:bldP spid="5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76" descr="图片包含 物体&#10;&#10;已生成高可信度的说明">
            <a:extLst>
              <a:ext uri="{FF2B5EF4-FFF2-40B4-BE49-F238E27FC236}">
                <a16:creationId xmlns:a16="http://schemas.microsoft.com/office/drawing/2014/main" id="{B141A731-86DB-47F8-B43A-42F5A34772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570" y="147233"/>
            <a:ext cx="922304" cy="922304"/>
          </a:xfrm>
          <a:prstGeom prst="rect">
            <a:avLst/>
          </a:prstGeom>
        </p:spPr>
      </p:pic>
      <p:pic>
        <p:nvPicPr>
          <p:cNvPr id="11" name="图片 77">
            <a:extLst>
              <a:ext uri="{FF2B5EF4-FFF2-40B4-BE49-F238E27FC236}">
                <a16:creationId xmlns:a16="http://schemas.microsoft.com/office/drawing/2014/main" id="{008DC08E-6D8F-4485-B8B4-9B8D64F514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1071" b="73373"/>
          <a:stretch/>
        </p:blipFill>
        <p:spPr>
          <a:xfrm flipH="1">
            <a:off x="9884229" y="12189"/>
            <a:ext cx="2307771" cy="1624554"/>
          </a:xfrm>
          <a:prstGeom prst="rect">
            <a:avLst/>
          </a:prstGeom>
        </p:spPr>
      </p:pic>
      <p:pic>
        <p:nvPicPr>
          <p:cNvPr id="13" name="图片 78">
            <a:extLst>
              <a:ext uri="{FF2B5EF4-FFF2-40B4-BE49-F238E27FC236}">
                <a16:creationId xmlns:a16="http://schemas.microsoft.com/office/drawing/2014/main" id="{CA10D7DC-35AD-4CAF-80DE-B38A1FE0B2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2737"/>
          <a:stretch/>
        </p:blipFill>
        <p:spPr>
          <a:xfrm>
            <a:off x="0" y="4584507"/>
            <a:ext cx="12192000" cy="2273493"/>
          </a:xfrm>
          <a:prstGeom prst="rect">
            <a:avLst/>
          </a:prstGeom>
        </p:spPr>
      </p:pic>
      <p:pic>
        <p:nvPicPr>
          <p:cNvPr id="14" name="图片 80">
            <a:extLst>
              <a:ext uri="{FF2B5EF4-FFF2-40B4-BE49-F238E27FC236}">
                <a16:creationId xmlns:a16="http://schemas.microsoft.com/office/drawing/2014/main" id="{0A73F31A-573F-4955-9CB2-24C49DCD65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267453" y="2641209"/>
            <a:ext cx="3940479" cy="3559433"/>
          </a:xfrm>
          <a:prstGeom prst="rect">
            <a:avLst/>
          </a:prstGeom>
        </p:spPr>
      </p:pic>
      <p:sp>
        <p:nvSpPr>
          <p:cNvPr id="15" name="Rounded Rectangle 26">
            <a:extLst>
              <a:ext uri="{FF2B5EF4-FFF2-40B4-BE49-F238E27FC236}">
                <a16:creationId xmlns:a16="http://schemas.microsoft.com/office/drawing/2014/main" id="{E4CBCE95-37DE-493F-BCC4-DCF384D02E12}"/>
              </a:ext>
            </a:extLst>
          </p:cNvPr>
          <p:cNvSpPr/>
          <p:nvPr/>
        </p:nvSpPr>
        <p:spPr>
          <a:xfrm>
            <a:off x="3278847" y="1371600"/>
            <a:ext cx="5998842" cy="1314072"/>
          </a:xfrm>
          <a:prstGeom prst="roundRect">
            <a:avLst/>
          </a:prstGeom>
          <a:solidFill>
            <a:sysClr val="window" lastClr="FFFFFF"/>
          </a:solidFill>
          <a:ln w="12700" cap="flat" cmpd="sng" algn="ctr">
            <a:solidFill>
              <a:srgbClr val="1D525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5" b="0" i="0" u="none" strike="noStrike" kern="0" cap="none" spc="0" normalizeH="0" baseline="0" noProof="0">
              <a:ln>
                <a:noFill/>
              </a:ln>
              <a:solidFill>
                <a:srgbClr val="1D5253"/>
              </a:solidFill>
              <a:effectLst/>
              <a:uLnTx/>
              <a:uFillTx/>
              <a:latin typeface="Times New Roman"/>
              <a:ea typeface="+mn-ea"/>
              <a:cs typeface="+mn-cs"/>
            </a:endParaRPr>
          </a:p>
        </p:txBody>
      </p:sp>
      <p:sp>
        <p:nvSpPr>
          <p:cNvPr id="16" name="Rectangle 2">
            <a:extLst>
              <a:ext uri="{FF2B5EF4-FFF2-40B4-BE49-F238E27FC236}">
                <a16:creationId xmlns:a16="http://schemas.microsoft.com/office/drawing/2014/main" id="{6070A019-6BD7-4050-93CC-6B39F94808ED}"/>
              </a:ext>
            </a:extLst>
          </p:cNvPr>
          <p:cNvSpPr txBox="1">
            <a:spLocks noChangeArrowheads="1"/>
          </p:cNvSpPr>
          <p:nvPr/>
        </p:nvSpPr>
        <p:spPr bwMode="auto">
          <a:xfrm>
            <a:off x="2673671" y="1371600"/>
            <a:ext cx="7439809" cy="1220953"/>
          </a:xfrm>
          <a:prstGeom prst="rect">
            <a:avLst/>
          </a:prstGeom>
          <a:noFill/>
          <a:ln w="9525">
            <a:noFill/>
            <a:miter lim="800000"/>
          </a:ln>
          <a:effectLst/>
        </p:spPr>
        <p:txBody>
          <a:bodyPr vert="horz" wrap="square" lIns="91440" tIns="45720" rIns="91440" bIns="45720" numCol="1" anchor="ctr" anchorCtr="0" compatLnSpc="1"/>
          <a:lstStyle>
            <a:lvl1pPr algn="l" rtl="0" eaLnBrk="1" fontAlgn="base" hangingPunct="1">
              <a:spcBef>
                <a:spcPct val="0"/>
              </a:spcBef>
              <a:spcAft>
                <a:spcPct val="0"/>
              </a:spcAft>
              <a:defRPr sz="3600" b="1">
                <a:solidFill>
                  <a:schemeClr val="tx2"/>
                </a:solidFill>
                <a:latin typeface="+mj-lt"/>
                <a:ea typeface="+mj-ea"/>
                <a:cs typeface="+mj-cs"/>
              </a:defRPr>
            </a:lvl1pPr>
            <a:lvl2pPr algn="l" rtl="0" eaLnBrk="1" fontAlgn="base" hangingPunct="1">
              <a:spcBef>
                <a:spcPct val="0"/>
              </a:spcBef>
              <a:spcAft>
                <a:spcPct val="0"/>
              </a:spcAft>
              <a:defRPr sz="3600" b="1">
                <a:solidFill>
                  <a:schemeClr val="tx2"/>
                </a:solidFill>
                <a:latin typeface="Arial" panose="020B0604020202020204" pitchFamily="34" charset="0"/>
              </a:defRPr>
            </a:lvl2pPr>
            <a:lvl3pPr algn="l" rtl="0" eaLnBrk="1" fontAlgn="base" hangingPunct="1">
              <a:spcBef>
                <a:spcPct val="0"/>
              </a:spcBef>
              <a:spcAft>
                <a:spcPct val="0"/>
              </a:spcAft>
              <a:defRPr sz="3600" b="1">
                <a:solidFill>
                  <a:schemeClr val="tx2"/>
                </a:solidFill>
                <a:latin typeface="Arial" panose="020B0604020202020204" pitchFamily="34" charset="0"/>
              </a:defRPr>
            </a:lvl3pPr>
            <a:lvl4pPr algn="l" rtl="0" eaLnBrk="1" fontAlgn="base" hangingPunct="1">
              <a:spcBef>
                <a:spcPct val="0"/>
              </a:spcBef>
              <a:spcAft>
                <a:spcPct val="0"/>
              </a:spcAft>
              <a:defRPr sz="3600" b="1">
                <a:solidFill>
                  <a:schemeClr val="tx2"/>
                </a:solidFill>
                <a:latin typeface="Arial" panose="020B0604020202020204" pitchFamily="34" charset="0"/>
              </a:defRPr>
            </a:lvl4pPr>
            <a:lvl5pPr algn="l" rtl="0" eaLnBrk="1" fontAlgn="base" hangingPunct="1">
              <a:spcBef>
                <a:spcPct val="0"/>
              </a:spcBef>
              <a:spcAft>
                <a:spcPct val="0"/>
              </a:spcAft>
              <a:defRPr sz="3600" b="1">
                <a:solidFill>
                  <a:schemeClr val="tx2"/>
                </a:solidFill>
                <a:latin typeface="Arial" panose="020B0604020202020204" pitchFamily="34" charset="0"/>
              </a:defRPr>
            </a:lvl5pPr>
            <a:lvl6pPr marL="457200" algn="l" rtl="0" eaLnBrk="1" fontAlgn="base" hangingPunct="1">
              <a:spcBef>
                <a:spcPct val="0"/>
              </a:spcBef>
              <a:spcAft>
                <a:spcPct val="0"/>
              </a:spcAft>
              <a:defRPr sz="3600" b="1">
                <a:solidFill>
                  <a:schemeClr val="tx2"/>
                </a:solidFill>
                <a:latin typeface="Arial" panose="020B0604020202020204" pitchFamily="34" charset="0"/>
              </a:defRPr>
            </a:lvl6pPr>
            <a:lvl7pPr marL="914400" algn="l" rtl="0" eaLnBrk="1" fontAlgn="base" hangingPunct="1">
              <a:spcBef>
                <a:spcPct val="0"/>
              </a:spcBef>
              <a:spcAft>
                <a:spcPct val="0"/>
              </a:spcAft>
              <a:defRPr sz="3600" b="1">
                <a:solidFill>
                  <a:schemeClr val="tx2"/>
                </a:solidFill>
                <a:latin typeface="Arial" panose="020B0604020202020204" pitchFamily="34" charset="0"/>
              </a:defRPr>
            </a:lvl7pPr>
            <a:lvl8pPr marL="1371600" algn="l" rtl="0" eaLnBrk="1" fontAlgn="base" hangingPunct="1">
              <a:spcBef>
                <a:spcPct val="0"/>
              </a:spcBef>
              <a:spcAft>
                <a:spcPct val="0"/>
              </a:spcAft>
              <a:defRPr sz="3600" b="1">
                <a:solidFill>
                  <a:schemeClr val="tx2"/>
                </a:solidFill>
                <a:latin typeface="Arial" panose="020B0604020202020204" pitchFamily="34" charset="0"/>
              </a:defRPr>
            </a:lvl8pPr>
            <a:lvl9pPr marL="1828800" algn="l" rtl="0" eaLnBrk="1" fontAlgn="base" hangingPunct="1">
              <a:spcBef>
                <a:spcPct val="0"/>
              </a:spcBef>
              <a:spcAft>
                <a:spcPct val="0"/>
              </a:spcAft>
              <a:defRPr sz="3600" b="1">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err="1">
                <a:ln w="22225">
                  <a:solidFill>
                    <a:srgbClr val="349294"/>
                  </a:solidFill>
                  <a:prstDash val="solid"/>
                </a:ln>
                <a:solidFill>
                  <a:srgbClr val="349294">
                    <a:lumMod val="60000"/>
                    <a:lumOff val="40000"/>
                  </a:srgbClr>
                </a:solidFill>
                <a:effectLst/>
                <a:uLnTx/>
                <a:uFillTx/>
                <a:latin typeface="Cambria" panose="02040503050406030204" pitchFamily="18" charset="0"/>
                <a:ea typeface="+mj-ea"/>
                <a:cs typeface="+mj-cs"/>
              </a:rPr>
              <a:t>Dặn</a:t>
            </a:r>
            <a:r>
              <a:rPr kumimoji="0" lang="en-US" sz="8000" b="1" i="0" u="none" strike="noStrike" kern="1200" cap="none" spc="0" normalizeH="0" baseline="0" noProof="0" dirty="0">
                <a:ln w="22225">
                  <a:solidFill>
                    <a:srgbClr val="349294"/>
                  </a:solidFill>
                  <a:prstDash val="solid"/>
                </a:ln>
                <a:solidFill>
                  <a:srgbClr val="349294">
                    <a:lumMod val="60000"/>
                    <a:lumOff val="40000"/>
                  </a:srgbClr>
                </a:solidFill>
                <a:effectLst/>
                <a:uLnTx/>
                <a:uFillTx/>
                <a:latin typeface="Cambria" panose="02040503050406030204" pitchFamily="18" charset="0"/>
                <a:ea typeface="+mj-ea"/>
                <a:cs typeface="+mj-cs"/>
              </a:rPr>
              <a:t> </a:t>
            </a:r>
            <a:r>
              <a:rPr kumimoji="0" lang="en-US" sz="8000" b="1" i="0" u="none" strike="noStrike" kern="1200" cap="none" spc="0" normalizeH="0" baseline="0" noProof="0" dirty="0" err="1">
                <a:ln w="22225">
                  <a:solidFill>
                    <a:srgbClr val="349294"/>
                  </a:solidFill>
                  <a:prstDash val="solid"/>
                </a:ln>
                <a:solidFill>
                  <a:srgbClr val="349294">
                    <a:lumMod val="60000"/>
                    <a:lumOff val="40000"/>
                  </a:srgbClr>
                </a:solidFill>
                <a:effectLst/>
                <a:uLnTx/>
                <a:uFillTx/>
                <a:latin typeface="Cambria" panose="02040503050406030204" pitchFamily="18" charset="0"/>
                <a:ea typeface="+mj-ea"/>
                <a:cs typeface="+mj-cs"/>
              </a:rPr>
              <a:t>dò</a:t>
            </a:r>
            <a:endParaRPr kumimoji="0" lang="en-US" sz="8000" b="1" i="0" u="none" strike="noStrike" kern="1200" cap="none" spc="0" normalizeH="0" baseline="0" noProof="0" dirty="0">
              <a:ln w="22225">
                <a:solidFill>
                  <a:srgbClr val="349294"/>
                </a:solidFill>
                <a:prstDash val="solid"/>
              </a:ln>
              <a:solidFill>
                <a:srgbClr val="349294">
                  <a:lumMod val="60000"/>
                  <a:lumOff val="40000"/>
                </a:srgbClr>
              </a:solidFill>
              <a:effectLst/>
              <a:uLnTx/>
              <a:uFillTx/>
              <a:latin typeface="Cambria" panose="02040503050406030204" pitchFamily="18" charset="0"/>
              <a:ea typeface="+mj-ea"/>
              <a:cs typeface="+mj-cs"/>
            </a:endParaRPr>
          </a:p>
        </p:txBody>
      </p:sp>
    </p:spTree>
    <p:extLst>
      <p:ext uri="{BB962C8B-B14F-4D97-AF65-F5344CB8AC3E}">
        <p14:creationId xmlns:p14="http://schemas.microsoft.com/office/powerpoint/2010/main" val="1697559191"/>
      </p:ext>
    </p:extLst>
  </p:cSld>
  <p:clrMapOvr>
    <a:masterClrMapping/>
  </p:clrMapOvr>
  <p:transition advTm="4727">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a:extLst>
              <a:ext uri="{FF2B5EF4-FFF2-40B4-BE49-F238E27FC236}">
                <a16:creationId xmlns:a16="http://schemas.microsoft.com/office/drawing/2014/main" id="{C243E732-B52F-4F15-B12F-77C844FFE4BD}"/>
              </a:ext>
            </a:extLst>
          </p:cNvPr>
          <p:cNvPicPr>
            <a:picLocks noChangeAspect="1"/>
          </p:cNvPicPr>
          <p:nvPr/>
        </p:nvPicPr>
        <p:blipFill rotWithShape="1">
          <a:blip r:embed="rId2">
            <a:extLst>
              <a:ext uri="{28A0092B-C50C-407E-A947-70E740481C1C}">
                <a14:useLocalDpi xmlns:a14="http://schemas.microsoft.com/office/drawing/2010/main" val="0"/>
              </a:ext>
            </a:extLst>
          </a:blip>
          <a:srcRect l="4305" t="5109" r="29408" b="32774"/>
          <a:stretch>
            <a:fillRect/>
          </a:stretch>
        </p:blipFill>
        <p:spPr>
          <a:xfrm>
            <a:off x="287383" y="1265020"/>
            <a:ext cx="11904617" cy="3933997"/>
          </a:xfrm>
          <a:prstGeom prst="rect">
            <a:avLst/>
          </a:prstGeom>
        </p:spPr>
      </p:pic>
      <p:sp>
        <p:nvSpPr>
          <p:cNvPr id="6" name="Rounded Rectangle 26">
            <a:extLst>
              <a:ext uri="{FF2B5EF4-FFF2-40B4-BE49-F238E27FC236}">
                <a16:creationId xmlns:a16="http://schemas.microsoft.com/office/drawing/2014/main" id="{8D117A4E-B45D-441C-B6B9-615B55FDB9C6}"/>
              </a:ext>
            </a:extLst>
          </p:cNvPr>
          <p:cNvSpPr/>
          <p:nvPr/>
        </p:nvSpPr>
        <p:spPr>
          <a:xfrm>
            <a:off x="3776938" y="313064"/>
            <a:ext cx="4256720" cy="1345919"/>
          </a:xfrm>
          <a:custGeom>
            <a:avLst/>
            <a:gdLst>
              <a:gd name="connsiteX0" fmla="*/ 384287 w 4256720"/>
              <a:gd name="connsiteY0" fmla="*/ 447705 h 1345919"/>
              <a:gd name="connsiteX1" fmla="*/ 554063 w 4256720"/>
              <a:gd name="connsiteY1" fmla="*/ 215191 h 1345919"/>
              <a:gd name="connsiteX2" fmla="*/ 1379985 w 4256720"/>
              <a:gd name="connsiteY2" fmla="*/ 162071 h 1345919"/>
              <a:gd name="connsiteX3" fmla="*/ 2212706 w 4256720"/>
              <a:gd name="connsiteY3" fmla="*/ 106925 h 1345919"/>
              <a:gd name="connsiteX4" fmla="*/ 2537182 w 4256720"/>
              <a:gd name="connsiteY4" fmla="*/ 6231 h 1345919"/>
              <a:gd name="connsiteX5" fmla="*/ 2939600 w 4256720"/>
              <a:gd name="connsiteY5" fmla="*/ 77296 h 1345919"/>
              <a:gd name="connsiteX6" fmla="*/ 3494353 w 4256720"/>
              <a:gd name="connsiteY6" fmla="*/ 21497 h 1345919"/>
              <a:gd name="connsiteX7" fmla="*/ 3775671 w 4256720"/>
              <a:gd name="connsiteY7" fmla="*/ 173723 h 1345919"/>
              <a:gd name="connsiteX8" fmla="*/ 4136704 w 4256720"/>
              <a:gd name="connsiteY8" fmla="*/ 321462 h 1345919"/>
              <a:gd name="connsiteX9" fmla="*/ 4120544 w 4256720"/>
              <a:gd name="connsiteY9" fmla="*/ 481664 h 1345919"/>
              <a:gd name="connsiteX10" fmla="*/ 4238589 w 4256720"/>
              <a:gd name="connsiteY10" fmla="*/ 726609 h 1345919"/>
              <a:gd name="connsiteX11" fmla="*/ 3685610 w 4256720"/>
              <a:gd name="connsiteY11" fmla="*/ 941021 h 1345919"/>
              <a:gd name="connsiteX12" fmla="*/ 3487652 w 4256720"/>
              <a:gd name="connsiteY12" fmla="*/ 1124745 h 1345919"/>
              <a:gd name="connsiteX13" fmla="*/ 2813672 w 4256720"/>
              <a:gd name="connsiteY13" fmla="*/ 1146990 h 1345919"/>
              <a:gd name="connsiteX14" fmla="*/ 2332032 w 4256720"/>
              <a:gd name="connsiteY14" fmla="*/ 1342990 h 1345919"/>
              <a:gd name="connsiteX15" fmla="*/ 1623859 w 4256720"/>
              <a:gd name="connsiteY15" fmla="*/ 1223353 h 1345919"/>
              <a:gd name="connsiteX16" fmla="*/ 571898 w 4256720"/>
              <a:gd name="connsiteY16" fmla="*/ 1105149 h 1345919"/>
              <a:gd name="connsiteX17" fmla="*/ 109374 w 4256720"/>
              <a:gd name="connsiteY17" fmla="*/ 973610 h 1345919"/>
              <a:gd name="connsiteX18" fmla="*/ 208204 w 4256720"/>
              <a:gd name="connsiteY18" fmla="*/ 796055 h 1345919"/>
              <a:gd name="connsiteX19" fmla="*/ -493 w 4256720"/>
              <a:gd name="connsiteY19" fmla="*/ 613888 h 1345919"/>
              <a:gd name="connsiteX20" fmla="*/ 380641 w 4256720"/>
              <a:gd name="connsiteY20" fmla="*/ 451973 h 1345919"/>
              <a:gd name="connsiteX21" fmla="*/ 384287 w 4256720"/>
              <a:gd name="connsiteY21" fmla="*/ 447705 h 1345919"/>
              <a:gd name="connsiteX0" fmla="*/ 462425 w 4256720"/>
              <a:gd name="connsiteY0" fmla="*/ 815558 h 1345919"/>
              <a:gd name="connsiteX1" fmla="*/ 212836 w 4256720"/>
              <a:gd name="connsiteY1" fmla="*/ 790727 h 1345919"/>
              <a:gd name="connsiteX2" fmla="*/ 682651 w 4256720"/>
              <a:gd name="connsiteY2" fmla="*/ 1087296 h 1345919"/>
              <a:gd name="connsiteX3" fmla="*/ 573474 w 4256720"/>
              <a:gd name="connsiteY3" fmla="*/ 1099167 h 1345919"/>
              <a:gd name="connsiteX4" fmla="*/ 1623662 w 4256720"/>
              <a:gd name="connsiteY4" fmla="*/ 1217869 h 1345919"/>
              <a:gd name="connsiteX5" fmla="*/ 1557841 w 4256720"/>
              <a:gd name="connsiteY5" fmla="*/ 1163659 h 1345919"/>
              <a:gd name="connsiteX6" fmla="*/ 2840473 w 4256720"/>
              <a:gd name="connsiteY6" fmla="*/ 1082685 h 1345919"/>
              <a:gd name="connsiteX7" fmla="*/ 2814164 w 4256720"/>
              <a:gd name="connsiteY7" fmla="*/ 1142161 h 1345919"/>
              <a:gd name="connsiteX8" fmla="*/ 3362907 w 4256720"/>
              <a:gd name="connsiteY8" fmla="*/ 715144 h 1345919"/>
              <a:gd name="connsiteX9" fmla="*/ 3683245 w 4256720"/>
              <a:gd name="connsiteY9" fmla="*/ 937469 h 1345919"/>
              <a:gd name="connsiteX10" fmla="*/ 4118573 w 4256720"/>
              <a:gd name="connsiteY10" fmla="*/ 478362 h 1345919"/>
              <a:gd name="connsiteX11" fmla="*/ 3975894 w 4256720"/>
              <a:gd name="connsiteY11" fmla="*/ 561734 h 1345919"/>
              <a:gd name="connsiteX12" fmla="*/ 3776262 w 4256720"/>
              <a:gd name="connsiteY12" fmla="*/ 169049 h 1345919"/>
              <a:gd name="connsiteX13" fmla="*/ 3783751 w 4256720"/>
              <a:gd name="connsiteY13" fmla="*/ 208430 h 1345919"/>
              <a:gd name="connsiteX14" fmla="*/ 2865206 w 4256720"/>
              <a:gd name="connsiteY14" fmla="*/ 123126 h 1345919"/>
              <a:gd name="connsiteX15" fmla="*/ 2938319 w 4256720"/>
              <a:gd name="connsiteY15" fmla="*/ 72903 h 1345919"/>
              <a:gd name="connsiteX16" fmla="*/ 2181667 w 4256720"/>
              <a:gd name="connsiteY16" fmla="*/ 147054 h 1345919"/>
              <a:gd name="connsiteX17" fmla="*/ 2217041 w 4256720"/>
              <a:gd name="connsiteY17" fmla="*/ 103747 h 1345919"/>
              <a:gd name="connsiteX18" fmla="*/ 1379492 w 4256720"/>
              <a:gd name="connsiteY18" fmla="*/ 161759 h 1345919"/>
              <a:gd name="connsiteX19" fmla="*/ 1507588 w 4256720"/>
              <a:gd name="connsiteY19" fmla="*/ 203757 h 1345919"/>
              <a:gd name="connsiteX20" fmla="*/ 406654 w 4256720"/>
              <a:gd name="connsiteY20" fmla="*/ 491914 h 1345919"/>
              <a:gd name="connsiteX21" fmla="*/ 384287 w 4256720"/>
              <a:gd name="connsiteY21" fmla="*/ 447705 h 134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56720" h="1345919" fill="none" extrusionOk="0">
                <a:moveTo>
                  <a:pt x="384287" y="447705"/>
                </a:moveTo>
                <a:cubicBezTo>
                  <a:pt x="350900" y="372262"/>
                  <a:pt x="429145" y="288269"/>
                  <a:pt x="554063" y="215191"/>
                </a:cubicBezTo>
                <a:cubicBezTo>
                  <a:pt x="746675" y="99843"/>
                  <a:pt x="1109927" y="100449"/>
                  <a:pt x="1379985" y="162071"/>
                </a:cubicBezTo>
                <a:cubicBezTo>
                  <a:pt x="1536496" y="59847"/>
                  <a:pt x="1945285" y="56077"/>
                  <a:pt x="2212706" y="106925"/>
                </a:cubicBezTo>
                <a:cubicBezTo>
                  <a:pt x="2275579" y="75291"/>
                  <a:pt x="2411492" y="2249"/>
                  <a:pt x="2537182" y="6231"/>
                </a:cubicBezTo>
                <a:cubicBezTo>
                  <a:pt x="2702665" y="-10569"/>
                  <a:pt x="2833646" y="30754"/>
                  <a:pt x="2939600" y="77296"/>
                </a:cubicBezTo>
                <a:cubicBezTo>
                  <a:pt x="3053219" y="36618"/>
                  <a:pt x="3335620" y="-1927"/>
                  <a:pt x="3494353" y="21497"/>
                </a:cubicBezTo>
                <a:cubicBezTo>
                  <a:pt x="3639484" y="63186"/>
                  <a:pt x="3741702" y="104932"/>
                  <a:pt x="3775671" y="173723"/>
                </a:cubicBezTo>
                <a:cubicBezTo>
                  <a:pt x="3966805" y="194427"/>
                  <a:pt x="4077381" y="238606"/>
                  <a:pt x="4136704" y="321462"/>
                </a:cubicBezTo>
                <a:cubicBezTo>
                  <a:pt x="4174063" y="368685"/>
                  <a:pt x="4182716" y="423376"/>
                  <a:pt x="4120544" y="481664"/>
                </a:cubicBezTo>
                <a:cubicBezTo>
                  <a:pt x="4231678" y="548467"/>
                  <a:pt x="4278051" y="630487"/>
                  <a:pt x="4238589" y="726609"/>
                </a:cubicBezTo>
                <a:cubicBezTo>
                  <a:pt x="4187846" y="884884"/>
                  <a:pt x="3945830" y="926019"/>
                  <a:pt x="3685610" y="941021"/>
                </a:cubicBezTo>
                <a:cubicBezTo>
                  <a:pt x="3679019" y="1010010"/>
                  <a:pt x="3589421" y="1070664"/>
                  <a:pt x="3487652" y="1124745"/>
                </a:cubicBezTo>
                <a:cubicBezTo>
                  <a:pt x="3309630" y="1191823"/>
                  <a:pt x="3017358" y="1181981"/>
                  <a:pt x="2813672" y="1146990"/>
                </a:cubicBezTo>
                <a:cubicBezTo>
                  <a:pt x="2749217" y="1204212"/>
                  <a:pt x="2566444" y="1341891"/>
                  <a:pt x="2332032" y="1342990"/>
                </a:cubicBezTo>
                <a:cubicBezTo>
                  <a:pt x="2087428" y="1382157"/>
                  <a:pt x="1796122" y="1318262"/>
                  <a:pt x="1623859" y="1223353"/>
                </a:cubicBezTo>
                <a:cubicBezTo>
                  <a:pt x="1291146" y="1272739"/>
                  <a:pt x="787631" y="1259394"/>
                  <a:pt x="571898" y="1105149"/>
                </a:cubicBezTo>
                <a:cubicBezTo>
                  <a:pt x="362423" y="1093251"/>
                  <a:pt x="182433" y="1069325"/>
                  <a:pt x="109374" y="973610"/>
                </a:cubicBezTo>
                <a:cubicBezTo>
                  <a:pt x="71873" y="909288"/>
                  <a:pt x="115040" y="836414"/>
                  <a:pt x="208204" y="796055"/>
                </a:cubicBezTo>
                <a:cubicBezTo>
                  <a:pt x="68178" y="775849"/>
                  <a:pt x="-9822" y="694370"/>
                  <a:pt x="-493" y="613888"/>
                </a:cubicBezTo>
                <a:cubicBezTo>
                  <a:pt x="16593" y="536006"/>
                  <a:pt x="180189" y="456950"/>
                  <a:pt x="380641" y="451973"/>
                </a:cubicBezTo>
                <a:cubicBezTo>
                  <a:pt x="381504" y="450830"/>
                  <a:pt x="383145" y="449394"/>
                  <a:pt x="384287" y="447705"/>
                </a:cubicBezTo>
                <a:close/>
              </a:path>
              <a:path w="4256720" h="1345919" fill="none" extrusionOk="0">
                <a:moveTo>
                  <a:pt x="462425" y="815558"/>
                </a:moveTo>
                <a:cubicBezTo>
                  <a:pt x="374056" y="832980"/>
                  <a:pt x="284838" y="812291"/>
                  <a:pt x="212836" y="790727"/>
                </a:cubicBezTo>
                <a:moveTo>
                  <a:pt x="682651" y="1087296"/>
                </a:moveTo>
                <a:cubicBezTo>
                  <a:pt x="642071" y="1095848"/>
                  <a:pt x="611459" y="1099640"/>
                  <a:pt x="573474" y="1099167"/>
                </a:cubicBezTo>
                <a:moveTo>
                  <a:pt x="1623662" y="1217869"/>
                </a:moveTo>
                <a:cubicBezTo>
                  <a:pt x="1597113" y="1199099"/>
                  <a:pt x="1580121" y="1178549"/>
                  <a:pt x="1557841" y="1163659"/>
                </a:cubicBezTo>
                <a:moveTo>
                  <a:pt x="2840473" y="1082685"/>
                </a:moveTo>
                <a:cubicBezTo>
                  <a:pt x="2838749" y="1101391"/>
                  <a:pt x="2827199" y="1120094"/>
                  <a:pt x="2814164" y="1142161"/>
                </a:cubicBezTo>
                <a:moveTo>
                  <a:pt x="3362907" y="715144"/>
                </a:moveTo>
                <a:cubicBezTo>
                  <a:pt x="3560259" y="746670"/>
                  <a:pt x="3686304" y="850349"/>
                  <a:pt x="3683245" y="937469"/>
                </a:cubicBezTo>
                <a:moveTo>
                  <a:pt x="4118573" y="478362"/>
                </a:moveTo>
                <a:cubicBezTo>
                  <a:pt x="4085855" y="509177"/>
                  <a:pt x="4036457" y="532949"/>
                  <a:pt x="3975894" y="561734"/>
                </a:cubicBezTo>
                <a:moveTo>
                  <a:pt x="3776262" y="169049"/>
                </a:moveTo>
                <a:cubicBezTo>
                  <a:pt x="3780623" y="179523"/>
                  <a:pt x="3783245" y="194093"/>
                  <a:pt x="3783751" y="208430"/>
                </a:cubicBezTo>
                <a:moveTo>
                  <a:pt x="2865206" y="123126"/>
                </a:moveTo>
                <a:cubicBezTo>
                  <a:pt x="2884312" y="104437"/>
                  <a:pt x="2904080" y="86578"/>
                  <a:pt x="2938319" y="72903"/>
                </a:cubicBezTo>
                <a:moveTo>
                  <a:pt x="2181667" y="147054"/>
                </a:moveTo>
                <a:cubicBezTo>
                  <a:pt x="2193304" y="131359"/>
                  <a:pt x="2198239" y="118258"/>
                  <a:pt x="2217041" y="103747"/>
                </a:cubicBezTo>
                <a:moveTo>
                  <a:pt x="1379492" y="161759"/>
                </a:moveTo>
                <a:cubicBezTo>
                  <a:pt x="1429554" y="168899"/>
                  <a:pt x="1470934" y="185648"/>
                  <a:pt x="1507588" y="203757"/>
                </a:cubicBezTo>
                <a:moveTo>
                  <a:pt x="406654" y="491914"/>
                </a:moveTo>
                <a:cubicBezTo>
                  <a:pt x="398289" y="480767"/>
                  <a:pt x="387026" y="464837"/>
                  <a:pt x="384287" y="447705"/>
                </a:cubicBezTo>
              </a:path>
              <a:path w="4256720" h="1345919" stroke="0" extrusionOk="0">
                <a:moveTo>
                  <a:pt x="384287" y="447705"/>
                </a:moveTo>
                <a:cubicBezTo>
                  <a:pt x="355340" y="385585"/>
                  <a:pt x="430774" y="263872"/>
                  <a:pt x="554063" y="215191"/>
                </a:cubicBezTo>
                <a:cubicBezTo>
                  <a:pt x="795650" y="137250"/>
                  <a:pt x="1148338" y="63211"/>
                  <a:pt x="1379985" y="162071"/>
                </a:cubicBezTo>
                <a:cubicBezTo>
                  <a:pt x="1568233" y="50816"/>
                  <a:pt x="1894515" y="2851"/>
                  <a:pt x="2212706" y="106925"/>
                </a:cubicBezTo>
                <a:cubicBezTo>
                  <a:pt x="2278460" y="54480"/>
                  <a:pt x="2405007" y="-7005"/>
                  <a:pt x="2537182" y="6231"/>
                </a:cubicBezTo>
                <a:cubicBezTo>
                  <a:pt x="2697128" y="-18120"/>
                  <a:pt x="2855295" y="48290"/>
                  <a:pt x="2939600" y="77296"/>
                </a:cubicBezTo>
                <a:cubicBezTo>
                  <a:pt x="3088854" y="47075"/>
                  <a:pt x="3288301" y="-30280"/>
                  <a:pt x="3494353" y="21497"/>
                </a:cubicBezTo>
                <a:cubicBezTo>
                  <a:pt x="3631368" y="62517"/>
                  <a:pt x="3737077" y="106599"/>
                  <a:pt x="3775671" y="173723"/>
                </a:cubicBezTo>
                <a:cubicBezTo>
                  <a:pt x="3941563" y="215570"/>
                  <a:pt x="4097257" y="252888"/>
                  <a:pt x="4136704" y="321462"/>
                </a:cubicBezTo>
                <a:cubicBezTo>
                  <a:pt x="4173652" y="373270"/>
                  <a:pt x="4173132" y="439037"/>
                  <a:pt x="4120544" y="481664"/>
                </a:cubicBezTo>
                <a:cubicBezTo>
                  <a:pt x="4247678" y="539453"/>
                  <a:pt x="4282038" y="631521"/>
                  <a:pt x="4238589" y="726609"/>
                </a:cubicBezTo>
                <a:cubicBezTo>
                  <a:pt x="4216434" y="860648"/>
                  <a:pt x="3935747" y="874285"/>
                  <a:pt x="3685610" y="941021"/>
                </a:cubicBezTo>
                <a:cubicBezTo>
                  <a:pt x="3678864" y="1015039"/>
                  <a:pt x="3617996" y="1087266"/>
                  <a:pt x="3487652" y="1124745"/>
                </a:cubicBezTo>
                <a:cubicBezTo>
                  <a:pt x="3287227" y="1204926"/>
                  <a:pt x="3001421" y="1192363"/>
                  <a:pt x="2813672" y="1146990"/>
                </a:cubicBezTo>
                <a:cubicBezTo>
                  <a:pt x="2721499" y="1202668"/>
                  <a:pt x="2543566" y="1340287"/>
                  <a:pt x="2332032" y="1342990"/>
                </a:cubicBezTo>
                <a:cubicBezTo>
                  <a:pt x="2055036" y="1372192"/>
                  <a:pt x="1777484" y="1310823"/>
                  <a:pt x="1623859" y="1223353"/>
                </a:cubicBezTo>
                <a:cubicBezTo>
                  <a:pt x="1321220" y="1315025"/>
                  <a:pt x="799119" y="1311469"/>
                  <a:pt x="571898" y="1105149"/>
                </a:cubicBezTo>
                <a:cubicBezTo>
                  <a:pt x="348766" y="1135550"/>
                  <a:pt x="165259" y="1040713"/>
                  <a:pt x="109374" y="973610"/>
                </a:cubicBezTo>
                <a:cubicBezTo>
                  <a:pt x="64707" y="920432"/>
                  <a:pt x="121770" y="851861"/>
                  <a:pt x="208204" y="796055"/>
                </a:cubicBezTo>
                <a:cubicBezTo>
                  <a:pt x="66765" y="765036"/>
                  <a:pt x="-10669" y="672668"/>
                  <a:pt x="-493" y="613888"/>
                </a:cubicBezTo>
                <a:cubicBezTo>
                  <a:pt x="5263" y="511258"/>
                  <a:pt x="142693" y="454395"/>
                  <a:pt x="380641" y="451973"/>
                </a:cubicBezTo>
                <a:cubicBezTo>
                  <a:pt x="381830" y="450628"/>
                  <a:pt x="383279" y="448943"/>
                  <a:pt x="384287" y="447705"/>
                </a:cubicBezTo>
                <a:close/>
              </a:path>
              <a:path w="4256720" h="1345919" fill="none" stroke="0" extrusionOk="0">
                <a:moveTo>
                  <a:pt x="462425" y="815558"/>
                </a:moveTo>
                <a:cubicBezTo>
                  <a:pt x="363164" y="811196"/>
                  <a:pt x="286860" y="815574"/>
                  <a:pt x="212836" y="790727"/>
                </a:cubicBezTo>
                <a:moveTo>
                  <a:pt x="682651" y="1087296"/>
                </a:moveTo>
                <a:cubicBezTo>
                  <a:pt x="645559" y="1090222"/>
                  <a:pt x="612184" y="1091377"/>
                  <a:pt x="573474" y="1099167"/>
                </a:cubicBezTo>
                <a:moveTo>
                  <a:pt x="1623662" y="1217869"/>
                </a:moveTo>
                <a:cubicBezTo>
                  <a:pt x="1602968" y="1200968"/>
                  <a:pt x="1573802" y="1188872"/>
                  <a:pt x="1557841" y="1163659"/>
                </a:cubicBezTo>
                <a:moveTo>
                  <a:pt x="2840473" y="1082685"/>
                </a:moveTo>
                <a:cubicBezTo>
                  <a:pt x="2837977" y="1104600"/>
                  <a:pt x="2828598" y="1128006"/>
                  <a:pt x="2814164" y="1142161"/>
                </a:cubicBezTo>
                <a:moveTo>
                  <a:pt x="3362907" y="715144"/>
                </a:moveTo>
                <a:cubicBezTo>
                  <a:pt x="3564349" y="738296"/>
                  <a:pt x="3689904" y="853806"/>
                  <a:pt x="3683245" y="937469"/>
                </a:cubicBezTo>
                <a:moveTo>
                  <a:pt x="4118573" y="478362"/>
                </a:moveTo>
                <a:cubicBezTo>
                  <a:pt x="4072783" y="512304"/>
                  <a:pt x="4029310" y="546596"/>
                  <a:pt x="3975894" y="561734"/>
                </a:cubicBezTo>
                <a:moveTo>
                  <a:pt x="3776262" y="169049"/>
                </a:moveTo>
                <a:cubicBezTo>
                  <a:pt x="3780801" y="181304"/>
                  <a:pt x="3785089" y="195879"/>
                  <a:pt x="3783751" y="208430"/>
                </a:cubicBezTo>
                <a:moveTo>
                  <a:pt x="2865206" y="123126"/>
                </a:moveTo>
                <a:cubicBezTo>
                  <a:pt x="2879167" y="107469"/>
                  <a:pt x="2908578" y="86595"/>
                  <a:pt x="2938319" y="72903"/>
                </a:cubicBezTo>
                <a:moveTo>
                  <a:pt x="2181667" y="147054"/>
                </a:moveTo>
                <a:cubicBezTo>
                  <a:pt x="2184888" y="131007"/>
                  <a:pt x="2204430" y="117699"/>
                  <a:pt x="2217041" y="103747"/>
                </a:cubicBezTo>
                <a:moveTo>
                  <a:pt x="1379492" y="161759"/>
                </a:moveTo>
                <a:cubicBezTo>
                  <a:pt x="1428958" y="172808"/>
                  <a:pt x="1470030" y="188348"/>
                  <a:pt x="1507588" y="203757"/>
                </a:cubicBezTo>
                <a:moveTo>
                  <a:pt x="406654" y="491914"/>
                </a:moveTo>
                <a:cubicBezTo>
                  <a:pt x="396751" y="476266"/>
                  <a:pt x="390896" y="460059"/>
                  <a:pt x="384287" y="447705"/>
                </a:cubicBezTo>
              </a:path>
            </a:pathLst>
          </a:custGeom>
          <a:ln w="19050">
            <a:extLst>
              <a:ext uri="{C807C97D-BFC1-408E-A445-0C87EB9F89A2}">
                <ask:lineSketchStyleProps xmlns:ask="http://schemas.microsoft.com/office/drawing/2018/sketchyshapes" sd="1050119024">
                  <a:prstGeom prst="cloud">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22225">
                  <a:solidFill>
                    <a:srgbClr val="349294"/>
                  </a:solidFill>
                  <a:prstDash val="solid"/>
                </a:ln>
                <a:solidFill>
                  <a:srgbClr val="349294">
                    <a:lumMod val="40000"/>
                    <a:lumOff val="60000"/>
                  </a:srgbClr>
                </a:solidFill>
                <a:effectLst/>
                <a:uLnTx/>
                <a:uFillTx/>
                <a:latin typeface="Times New Roman"/>
                <a:ea typeface="+mn-ea"/>
                <a:cs typeface="+mn-cs"/>
              </a:rPr>
              <a:t>Toán</a:t>
            </a:r>
            <a:endParaRPr kumimoji="0" lang="en-US" sz="4800" b="1" i="0" u="none" strike="noStrike" kern="1200" cap="none" spc="0" normalizeH="0" baseline="0" noProof="0" dirty="0">
              <a:ln w="22225">
                <a:solidFill>
                  <a:srgbClr val="349294"/>
                </a:solidFill>
                <a:prstDash val="solid"/>
              </a:ln>
              <a:solidFill>
                <a:srgbClr val="349294">
                  <a:lumMod val="40000"/>
                  <a:lumOff val="60000"/>
                </a:srgbClr>
              </a:solidFill>
              <a:effectLst/>
              <a:uLnTx/>
              <a:uFillTx/>
              <a:latin typeface="Times New Roman"/>
              <a:ea typeface="+mn-ea"/>
              <a:cs typeface="+mn-cs"/>
            </a:endParaRPr>
          </a:p>
        </p:txBody>
      </p:sp>
      <p:pic>
        <p:nvPicPr>
          <p:cNvPr id="10" name="Picture 9" descr="A picture containing vector graphics, businesscard&#10;&#10;Description automatically generated">
            <a:extLst>
              <a:ext uri="{FF2B5EF4-FFF2-40B4-BE49-F238E27FC236}">
                <a16:creationId xmlns:a16="http://schemas.microsoft.com/office/drawing/2014/main" id="{5FE75F33-4916-4412-96A2-F2CC365DABA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18008" y1="49894" x2="13453" y2="51271"/>
                        <a14:foregroundMark x1="21610" y1="29025" x2="24788" y2="34110"/>
                        <a14:foregroundMark x1="35487" y1="16843" x2="34852" y2="21610"/>
                        <a14:foregroundMark x1="57945" y1="16208" x2="57733" y2="22034"/>
                        <a14:foregroundMark x1="73411" y1="23093" x2="70657" y2="29237"/>
                        <a14:foregroundMark x1="84852" y1="35699" x2="85593" y2="38771"/>
                        <a14:foregroundMark x1="85593" y1="56992" x2="84958" y2="60593"/>
                        <a14:foregroundMark x1="67373" y1="81992" x2="30508" y2="84746"/>
                        <a14:foregroundMark x1="30508" y1="84746" x2="26059" y2="77225"/>
                        <a14:foregroundMark x1="26059" y1="77225" x2="30297" y2="71398"/>
                        <a14:foregroundMark x1="30297" y1="71398" x2="37394" y2="68220"/>
                        <a14:foregroundMark x1="37394" y1="68220" x2="37712" y2="68220"/>
                        <a14:foregroundMark x1="61758" y1="67479" x2="72987" y2="72458"/>
                        <a14:foregroundMark x1="72987" y1="72458" x2="74576" y2="79661"/>
                        <a14:foregroundMark x1="74576" y1="79661" x2="69174" y2="84428"/>
                        <a14:foregroundMark x1="69174" y1="84428" x2="58581" y2="85593"/>
                        <a14:foregroundMark x1="73517" y1="86017" x2="81038" y2="82097"/>
                        <a14:foregroundMark x1="81038" y1="82097" x2="76059" y2="72775"/>
                        <a14:foregroundMark x1="76059" y1="72775" x2="69174" y2="68008"/>
                        <a14:foregroundMark x1="69174" y1="68008" x2="59428" y2="66737"/>
                        <a14:foregroundMark x1="50000" y1="60911" x2="50000" y2="60911"/>
                        <a14:foregroundMark x1="32627" y1="67161" x2="23305" y2="75530"/>
                        <a14:foregroundMark x1="23305" y1="75530" x2="18326" y2="84746"/>
                        <a14:foregroundMark x1="18326" y1="84746" x2="25636" y2="88453"/>
                        <a14:foregroundMark x1="25636" y1="88453" x2="31992" y2="87288"/>
                        <a14:foregroundMark x1="16737" y1="84958" x2="16737" y2="84958"/>
                        <a14:foregroundMark x1="19068" y1="82309" x2="19068" y2="82309"/>
                        <a14:foregroundMark x1="16314" y1="82945" x2="16314" y2="82945"/>
                        <a14:foregroundMark x1="15890" y1="86017" x2="15042" y2="86441"/>
                        <a14:foregroundMark x1="15572" y1="82839" x2="15572" y2="82839"/>
                        <a14:foregroundMark x1="15784" y1="82945" x2="15784" y2="82945"/>
                        <a14:foregroundMark x1="15466" y1="83792" x2="15466" y2="83792"/>
                        <a14:foregroundMark x1="15360" y1="84110" x2="15360" y2="84110"/>
                        <a14:foregroundMark x1="29555" y1="81674" x2="29555" y2="81674"/>
                        <a14:foregroundMark x1="31356" y1="80403" x2="31356" y2="80403"/>
                        <a14:foregroundMark x1="31674" y1="80403" x2="32839" y2="80403"/>
                        <a14:foregroundMark x1="33581" y1="80403" x2="33581" y2="80403"/>
                        <a14:foregroundMark x1="35699" y1="81992" x2="32097" y2="72987"/>
                        <a14:foregroundMark x1="24682" y1="78708" x2="29979" y2="77860"/>
                        <a14:foregroundMark x1="34534" y1="71081" x2="36123" y2="83581"/>
                        <a14:foregroundMark x1="36123" y1="83581" x2="44597" y2="82521"/>
                        <a14:foregroundMark x1="44597" y1="82521" x2="38877" y2="77436"/>
                        <a14:foregroundMark x1="38877" y1="77436" x2="38347" y2="70021"/>
                        <a14:foregroundMark x1="38347" y1="70021" x2="30191" y2="72246"/>
                        <a14:foregroundMark x1="30191" y1="72246" x2="32945" y2="73411"/>
                        <a14:foregroundMark x1="32097" y1="66314" x2="43008" y2="67055"/>
                        <a14:foregroundMark x1="43008" y1="67055" x2="36229" y2="69597"/>
                        <a14:foregroundMark x1="36229" y1="69597" x2="32627" y2="68326"/>
                        <a14:foregroundMark x1="64513" y1="71928" x2="57733" y2="77860"/>
                        <a14:foregroundMark x1="57733" y1="77860" x2="63136" y2="83475"/>
                        <a14:foregroundMark x1="63136" y1="83475" x2="71504" y2="80403"/>
                        <a14:foregroundMark x1="71504" y1="80403" x2="65678" y2="70975"/>
                        <a14:foregroundMark x1="65678" y1="70975" x2="63453" y2="71610"/>
                        <a14:foregroundMark x1="80085" y1="82839" x2="84746" y2="89936"/>
                        <a14:foregroundMark x1="84746" y1="89936" x2="83898" y2="81356"/>
                        <a14:foregroundMark x1="83898" y1="81356" x2="79979" y2="78072"/>
                        <a14:foregroundMark x1="68114" y1="75530" x2="59110" y2="76801"/>
                        <a14:foregroundMark x1="59110" y1="76801" x2="65466" y2="79873"/>
                        <a14:foregroundMark x1="65466" y1="79873" x2="70975" y2="75953"/>
                        <a14:foregroundMark x1="49894" y1="78708" x2="56674" y2="75318"/>
                        <a14:foregroundMark x1="56674" y1="75318" x2="47775" y2="76483"/>
                        <a14:foregroundMark x1="47775" y1="76483" x2="46822" y2="77436"/>
                        <a14:foregroundMark x1="44809" y1="77225" x2="48199" y2="75636"/>
                        <a14:foregroundMark x1="52013" y1="78284" x2="56144" y2="79449"/>
                        <a14:foregroundMark x1="41102" y1="76801" x2="40572" y2="75212"/>
                        <a14:foregroundMark x1="41525" y1="78284" x2="41949" y2="78284"/>
                        <a14:foregroundMark x1="41949" y1="78284" x2="41949" y2="78284"/>
                        <a14:foregroundMark x1="71716" y1="64513" x2="71716" y2="64513"/>
                        <a14:foregroundMark x1="57521" y1="14725" x2="57521" y2="14725"/>
                        <a14:foregroundMark x1="56568" y1="14725" x2="56568" y2="14725"/>
                        <a14:foregroundMark x1="36123" y1="15996" x2="36123" y2="15996"/>
                        <a14:foregroundMark x1="36123" y1="15996" x2="36123" y2="15996"/>
                        <a14:foregroundMark x1="38877" y1="14831" x2="35699" y2="21292"/>
                        <a14:foregroundMark x1="35699" y1="21292" x2="38136" y2="21504"/>
                        <a14:foregroundMark x1="43326" y1="11017" x2="43326" y2="11017"/>
                        <a14:foregroundMark x1="43008" y1="10487" x2="42373" y2="11017"/>
                        <a14:foregroundMark x1="43432" y1="42797" x2="43432" y2="42797"/>
                        <a14:foregroundMark x1="43432" y1="42797" x2="43432" y2="42797"/>
                        <a14:foregroundMark x1="43962" y1="40678" x2="43962" y2="40678"/>
                        <a14:foregroundMark x1="43962" y1="40678" x2="43962" y2="40678"/>
                        <a14:foregroundMark x1="54449" y1="41102" x2="54449" y2="41102"/>
                        <a14:foregroundMark x1="54449" y1="41102" x2="54449" y2="41102"/>
                        <a14:foregroundMark x1="57521" y1="41843" x2="57521" y2="41843"/>
                        <a14:foregroundMark x1="57521" y1="41843" x2="57521" y2="41843"/>
                      </a14:backgroundRemoval>
                    </a14:imgEffect>
                  </a14:imgLayer>
                </a14:imgProps>
              </a:ext>
              <a:ext uri="{28A0092B-C50C-407E-A947-70E740481C1C}">
                <a14:useLocalDpi xmlns:a14="http://schemas.microsoft.com/office/drawing/2010/main" val="0"/>
              </a:ext>
            </a:extLst>
          </a:blip>
          <a:stretch>
            <a:fillRect/>
          </a:stretch>
        </p:blipFill>
        <p:spPr>
          <a:xfrm>
            <a:off x="3542649" y="3363320"/>
            <a:ext cx="3671394" cy="3671394"/>
          </a:xfrm>
          <a:prstGeom prst="rect">
            <a:avLst/>
          </a:prstGeom>
        </p:spPr>
      </p:pic>
      <p:pic>
        <p:nvPicPr>
          <p:cNvPr id="7" name="Picture 6">
            <a:extLst>
              <a:ext uri="{FF2B5EF4-FFF2-40B4-BE49-F238E27FC236}">
                <a16:creationId xmlns:a16="http://schemas.microsoft.com/office/drawing/2014/main" id="{C870A727-3B09-4416-901F-FD3E0E6AD5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7272" y="1658983"/>
            <a:ext cx="10267487" cy="2760744"/>
          </a:xfrm>
          <a:prstGeom prst="rect">
            <a:avLst/>
          </a:prstGeom>
        </p:spPr>
      </p:pic>
    </p:spTree>
    <p:extLst>
      <p:ext uri="{BB962C8B-B14F-4D97-AF65-F5344CB8AC3E}">
        <p14:creationId xmlns:p14="http://schemas.microsoft.com/office/powerpoint/2010/main" val="224860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889" b="13556"/>
          <a:stretch/>
        </p:blipFill>
        <p:spPr>
          <a:xfrm>
            <a:off x="15081" y="47440"/>
            <a:ext cx="12161838" cy="6648080"/>
          </a:xfrm>
          <a:prstGeom prst="rect">
            <a:avLst/>
          </a:prstGeom>
        </p:spPr>
      </p:pic>
      <p:sp>
        <p:nvSpPr>
          <p:cNvPr id="3" name="Rounded Rectangular Callout 2"/>
          <p:cNvSpPr/>
          <p:nvPr/>
        </p:nvSpPr>
        <p:spPr>
          <a:xfrm>
            <a:off x="759387" y="845716"/>
            <a:ext cx="3595878" cy="1390360"/>
          </a:xfrm>
          <a:prstGeom prst="wedgeRoundRectCallout">
            <a:avLst>
              <a:gd name="adj1" fmla="val 49497"/>
              <a:gd name="adj2" fmla="val 7724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srgbClr val="000000"/>
                </a:solidFill>
                <a:effectLst/>
                <a:uLnTx/>
                <a:uFillTx/>
                <a:latin typeface="Arial-Rounded" pitchFamily="34" charset="0"/>
                <a:ea typeface="Arial-Rounded" pitchFamily="34" charset="0"/>
                <a:cs typeface="Arial-Rounded" pitchFamily="34" charset="0"/>
                <a:sym typeface="Arial"/>
              </a:rPr>
              <a:t>CÙNG CHÚNG TỚ ĐI SIÊU THỊ NÀO!</a:t>
            </a:r>
            <a:endParaRPr kumimoji="0" lang="vi-VN" sz="3200" b="0" i="0" u="none" strike="noStrike" kern="0" cap="none" spc="0" normalizeH="0" baseline="0" noProof="0">
              <a:ln>
                <a:noFill/>
              </a:ln>
              <a:solidFill>
                <a:srgbClr val="000000"/>
              </a:solidFill>
              <a:effectLst/>
              <a:uLnTx/>
              <a:uFillTx/>
              <a:latin typeface="Arial-Rounded" pitchFamily="34" charset="0"/>
              <a:ea typeface="Arial-Rounded" pitchFamily="34" charset="0"/>
              <a:cs typeface="Arial-Rounded" pitchFamily="34" charset="0"/>
              <a:sym typeface="Aria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1703" y="2590800"/>
            <a:ext cx="4124325" cy="2374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3808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867E"/>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5"/>
          <a:stretch>
            <a:fillRect/>
          </a:stretch>
        </p:blipFill>
        <p:spPr>
          <a:xfrm>
            <a:off x="1" y="1"/>
            <a:ext cx="12192000" cy="500912"/>
          </a:xfrm>
          <a:prstGeom prst="rect">
            <a:avLst/>
          </a:prstGeom>
        </p:spPr>
      </p:pic>
      <p:pic>
        <p:nvPicPr>
          <p:cNvPr id="18" name="Picture 17">
            <a:extLst>
              <a:ext uri="{FF2B5EF4-FFF2-40B4-BE49-F238E27FC236}">
                <a16:creationId xmlns:a16="http://schemas.microsoft.com/office/drawing/2014/main" id="{A6A576F8-B614-45ED-9316-491CD13466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7400" y="937846"/>
            <a:ext cx="2267110" cy="2498193"/>
          </a:xfrm>
          <a:prstGeom prst="rect">
            <a:avLst/>
          </a:prstGeom>
        </p:spPr>
      </p:pic>
      <p:pic>
        <p:nvPicPr>
          <p:cNvPr id="19" name="Picture 18">
            <a:extLst>
              <a:ext uri="{FF2B5EF4-FFF2-40B4-BE49-F238E27FC236}">
                <a16:creationId xmlns:a16="http://schemas.microsoft.com/office/drawing/2014/main" id="{246775F3-745C-426E-BF2D-FBD6A07D75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997" y="937846"/>
            <a:ext cx="2282723" cy="2498193"/>
          </a:xfrm>
          <a:prstGeom prst="rect">
            <a:avLst/>
          </a:prstGeom>
        </p:spPr>
      </p:pic>
      <p:pic>
        <p:nvPicPr>
          <p:cNvPr id="20" name="Picture 19">
            <a:extLst>
              <a:ext uri="{FF2B5EF4-FFF2-40B4-BE49-F238E27FC236}">
                <a16:creationId xmlns:a16="http://schemas.microsoft.com/office/drawing/2014/main" id="{D3AC8F95-05B9-4BC7-A3CC-8BB5C87F6E6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897" b="82436" l="5600" r="92000">
                        <a14:foregroundMark x1="26700" y1="17564" x2="72300" y2="17564"/>
                        <a14:foregroundMark x1="78400" y1="15897" x2="78400" y2="15897"/>
                        <a14:foregroundMark x1="18800" y1="15256" x2="21900" y2="18974"/>
                        <a14:foregroundMark x1="80900" y1="15256" x2="82400" y2="18333"/>
                        <a14:foregroundMark x1="84500" y1="24744" x2="84500" y2="38077"/>
                        <a14:foregroundMark x1="16000" y1="14744" x2="16300" y2="32821"/>
                        <a14:foregroundMark x1="15500" y1="17051" x2="15500" y2="35897"/>
                      </a14:backgroundRemoval>
                    </a14:imgEffect>
                  </a14:imgLayer>
                </a14:imgProps>
              </a:ext>
              <a:ext uri="{28A0092B-C50C-407E-A947-70E740481C1C}">
                <a14:useLocalDpi xmlns:a14="http://schemas.microsoft.com/office/drawing/2010/main" val="0"/>
              </a:ext>
            </a:extLst>
          </a:blip>
          <a:srcRect l="6838" r="7882" b="19333"/>
          <a:stretch/>
        </p:blipFill>
        <p:spPr>
          <a:xfrm>
            <a:off x="2918791" y="-393649"/>
            <a:ext cx="7173276" cy="7251649"/>
          </a:xfrm>
          <a:prstGeom prst="rect">
            <a:avLst/>
          </a:prstGeom>
        </p:spPr>
      </p:pic>
      <p:pic>
        <p:nvPicPr>
          <p:cNvPr id="42" name="Picture 41">
            <a:extLst>
              <a:ext uri="{FF2B5EF4-FFF2-40B4-BE49-F238E27FC236}">
                <a16:creationId xmlns:a16="http://schemas.microsoft.com/office/drawing/2014/main" id="{80428355-48BE-498B-B227-18A3DD64762F}"/>
              </a:ext>
            </a:extLst>
          </p:cNvPr>
          <p:cNvPicPr>
            <a:picLocks noChangeAspect="1"/>
          </p:cNvPicPr>
          <p:nvPr/>
        </p:nvPicPr>
        <p:blipFill rotWithShape="1">
          <a:blip r:embed="rId10">
            <a:extLst>
              <a:ext uri="{28A0092B-C50C-407E-A947-70E740481C1C}">
                <a14:useLocalDpi xmlns:a14="http://schemas.microsoft.com/office/drawing/2010/main" val="0"/>
              </a:ext>
            </a:extLst>
          </a:blip>
          <a:srcRect b="18528"/>
          <a:stretch/>
        </p:blipFill>
        <p:spPr>
          <a:xfrm>
            <a:off x="0" y="4433116"/>
            <a:ext cx="2758440" cy="2424884"/>
          </a:xfrm>
          <a:prstGeom prst="rect">
            <a:avLst/>
          </a:prstGeom>
        </p:spPr>
      </p:pic>
      <p:pic>
        <p:nvPicPr>
          <p:cNvPr id="3" name="Picture 3" descr="8934673576390 1 (1).jpg">
            <a:extLst>
              <a:ext uri="{FF2B5EF4-FFF2-40B4-BE49-F238E27FC236}">
                <a16:creationId xmlns:a16="http://schemas.microsoft.com/office/drawing/2014/main" id="{7494534E-2D14-3E13-B447-9300FD97408D}"/>
              </a:ext>
            </a:extLst>
          </p:cNvPr>
          <p:cNvPicPr>
            <a:picLocks noChangeAspect="1"/>
          </p:cNvPicPr>
          <p:nvPr/>
        </p:nvPicPr>
        <p:blipFill>
          <a:blip r:embed="rId11">
            <a:extLst>
              <a:ext uri="{28A0092B-C50C-407E-A947-70E740481C1C}">
                <a14:useLocalDpi xmlns:a14="http://schemas.microsoft.com/office/drawing/2010/main" val="0"/>
              </a:ext>
            </a:extLst>
          </a:blip>
          <a:srcRect l="27499" t="10001" r="27499" b="10001"/>
          <a:stretch>
            <a:fillRect/>
          </a:stretch>
        </p:blipFill>
        <p:spPr bwMode="auto">
          <a:xfrm>
            <a:off x="3638550" y="152400"/>
            <a:ext cx="5715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banh-choco-pie-396g-12-cai-201903151505091563.jpg">
            <a:extLst>
              <a:ext uri="{FF2B5EF4-FFF2-40B4-BE49-F238E27FC236}">
                <a16:creationId xmlns:a16="http://schemas.microsoft.com/office/drawing/2014/main" id="{26A891D4-092B-778C-7D97-705C6F4F303A}"/>
              </a:ext>
            </a:extLst>
          </p:cNvPr>
          <p:cNvPicPr>
            <a:picLocks noChangeAspect="1"/>
          </p:cNvPicPr>
          <p:nvPr/>
        </p:nvPicPr>
        <p:blipFill>
          <a:blip r:embed="rId12">
            <a:extLst>
              <a:ext uri="{28A0092B-C50C-407E-A947-70E740481C1C}">
                <a14:useLocalDpi xmlns:a14="http://schemas.microsoft.com/office/drawing/2010/main" val="0"/>
              </a:ext>
            </a:extLst>
          </a:blip>
          <a:srcRect l="8333" t="2222" r="7500"/>
          <a:stretch>
            <a:fillRect/>
          </a:stretch>
        </p:blipFill>
        <p:spPr bwMode="auto">
          <a:xfrm>
            <a:off x="5753100" y="228600"/>
            <a:ext cx="102870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hongha_05804_e2e77ef654554394858151595d01ffd4.jpg">
            <a:extLst>
              <a:ext uri="{FF2B5EF4-FFF2-40B4-BE49-F238E27FC236}">
                <a16:creationId xmlns:a16="http://schemas.microsoft.com/office/drawing/2014/main" id="{1D9398DC-651B-667D-089C-A8F93BA20502}"/>
              </a:ext>
            </a:extLst>
          </p:cNvPr>
          <p:cNvPicPr>
            <a:picLocks noChangeAspect="1"/>
          </p:cNvPicPr>
          <p:nvPr/>
        </p:nvPicPr>
        <p:blipFill>
          <a:blip r:embed="rId13">
            <a:extLst>
              <a:ext uri="{28A0092B-C50C-407E-A947-70E740481C1C}">
                <a14:useLocalDpi xmlns:a14="http://schemas.microsoft.com/office/drawing/2010/main" val="0"/>
              </a:ext>
            </a:extLst>
          </a:blip>
          <a:srcRect l="6799" t="10400" r="10400" b="9200"/>
          <a:stretch>
            <a:fillRect/>
          </a:stretch>
        </p:blipFill>
        <p:spPr bwMode="auto">
          <a:xfrm>
            <a:off x="8096250" y="304801"/>
            <a:ext cx="1028700"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thung-30-goi-mi-tom-chua-cay-hao-hao-t2.jpg">
            <a:extLst>
              <a:ext uri="{FF2B5EF4-FFF2-40B4-BE49-F238E27FC236}">
                <a16:creationId xmlns:a16="http://schemas.microsoft.com/office/drawing/2014/main" id="{36062F47-70B8-F977-BC40-ABA1BC888CFA}"/>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495800" y="1600200"/>
            <a:ext cx="10858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tải xuống (2).jpg">
            <a:extLst>
              <a:ext uri="{FF2B5EF4-FFF2-40B4-BE49-F238E27FC236}">
                <a16:creationId xmlns:a16="http://schemas.microsoft.com/office/drawing/2014/main" id="{6D7691C1-6A3C-2A00-895A-CA2E34050D3D}"/>
              </a:ext>
            </a:extLst>
          </p:cNvPr>
          <p:cNvPicPr>
            <a:picLocks noChangeAspect="1"/>
          </p:cNvPicPr>
          <p:nvPr/>
        </p:nvPicPr>
        <p:blipFill>
          <a:blip r:embed="rId15">
            <a:extLst>
              <a:ext uri="{28A0092B-C50C-407E-A947-70E740481C1C}">
                <a14:useLocalDpi xmlns:a14="http://schemas.microsoft.com/office/drawing/2010/main" val="0"/>
              </a:ext>
            </a:extLst>
          </a:blip>
          <a:srcRect l="12962" t="7419" r="12962"/>
          <a:stretch>
            <a:fillRect/>
          </a:stretch>
        </p:blipFill>
        <p:spPr bwMode="auto">
          <a:xfrm>
            <a:off x="7353300" y="1600201"/>
            <a:ext cx="4572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khẩu-trang-y-tế.jpg">
            <a:extLst>
              <a:ext uri="{FF2B5EF4-FFF2-40B4-BE49-F238E27FC236}">
                <a16:creationId xmlns:a16="http://schemas.microsoft.com/office/drawing/2014/main" id="{669B0D77-F3B7-EEA3-BD4D-78455520C63B}"/>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467100" y="2971801"/>
            <a:ext cx="97155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HTB1vH1kQFXXXXanaXXXq6xXFXXXX.jpg">
            <a:extLst>
              <a:ext uri="{FF2B5EF4-FFF2-40B4-BE49-F238E27FC236}">
                <a16:creationId xmlns:a16="http://schemas.microsoft.com/office/drawing/2014/main" id="{0BD84092-BB02-2A76-8F47-B88ECDD89246}"/>
              </a:ext>
            </a:extLst>
          </p:cNvPr>
          <p:cNvPicPr>
            <a:picLocks noChangeAspect="1"/>
          </p:cNvPicPr>
          <p:nvPr/>
        </p:nvPicPr>
        <p:blipFill>
          <a:blip r:embed="rId17">
            <a:extLst>
              <a:ext uri="{28A0092B-C50C-407E-A947-70E740481C1C}">
                <a14:useLocalDpi xmlns:a14="http://schemas.microsoft.com/office/drawing/2010/main" val="0"/>
              </a:ext>
            </a:extLst>
          </a:blip>
          <a:srcRect t="14444" r="2222" b="14445"/>
          <a:stretch>
            <a:fillRect/>
          </a:stretch>
        </p:blipFill>
        <p:spPr bwMode="auto">
          <a:xfrm>
            <a:off x="5775326" y="3048000"/>
            <a:ext cx="1177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18E1D685-06C2-B45F-3918-1881C001A8D8}"/>
              </a:ext>
            </a:extLst>
          </p:cNvPr>
          <p:cNvSpPr txBox="1"/>
          <p:nvPr/>
        </p:nvSpPr>
        <p:spPr>
          <a:xfrm>
            <a:off x="3433764" y="1600201"/>
            <a:ext cx="981359"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8000đ</a:t>
            </a:r>
          </a:p>
        </p:txBody>
      </p:sp>
      <p:sp>
        <p:nvSpPr>
          <p:cNvPr id="13" name="TextBox 12">
            <a:extLst>
              <a:ext uri="{FF2B5EF4-FFF2-40B4-BE49-F238E27FC236}">
                <a16:creationId xmlns:a16="http://schemas.microsoft.com/office/drawing/2014/main" id="{D52874DE-5A52-9BF9-03AD-D72228638952}"/>
              </a:ext>
            </a:extLst>
          </p:cNvPr>
          <p:cNvSpPr txBox="1"/>
          <p:nvPr/>
        </p:nvSpPr>
        <p:spPr>
          <a:xfrm>
            <a:off x="5751513" y="1495426"/>
            <a:ext cx="1136850"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20000đ</a:t>
            </a:r>
          </a:p>
        </p:txBody>
      </p:sp>
      <p:sp>
        <p:nvSpPr>
          <p:cNvPr id="14" name="TextBox 13">
            <a:extLst>
              <a:ext uri="{FF2B5EF4-FFF2-40B4-BE49-F238E27FC236}">
                <a16:creationId xmlns:a16="http://schemas.microsoft.com/office/drawing/2014/main" id="{C28DBF8F-B791-9E59-424F-E1C046568954}"/>
              </a:ext>
            </a:extLst>
          </p:cNvPr>
          <p:cNvSpPr txBox="1"/>
          <p:nvPr/>
        </p:nvSpPr>
        <p:spPr>
          <a:xfrm>
            <a:off x="8143876" y="1676401"/>
            <a:ext cx="981359"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5000đ</a:t>
            </a:r>
          </a:p>
        </p:txBody>
      </p:sp>
      <p:sp>
        <p:nvSpPr>
          <p:cNvPr id="15" name="TextBox 14">
            <a:extLst>
              <a:ext uri="{FF2B5EF4-FFF2-40B4-BE49-F238E27FC236}">
                <a16:creationId xmlns:a16="http://schemas.microsoft.com/office/drawing/2014/main" id="{0AB2D135-139C-2AA7-4288-F83576C87ED6}"/>
              </a:ext>
            </a:extLst>
          </p:cNvPr>
          <p:cNvSpPr txBox="1"/>
          <p:nvPr/>
        </p:nvSpPr>
        <p:spPr>
          <a:xfrm>
            <a:off x="4581526" y="2743201"/>
            <a:ext cx="981359"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4000đ</a:t>
            </a:r>
          </a:p>
        </p:txBody>
      </p:sp>
      <p:sp>
        <p:nvSpPr>
          <p:cNvPr id="16" name="TextBox 15">
            <a:extLst>
              <a:ext uri="{FF2B5EF4-FFF2-40B4-BE49-F238E27FC236}">
                <a16:creationId xmlns:a16="http://schemas.microsoft.com/office/drawing/2014/main" id="{A80C0747-8341-091A-9228-BAB76B752B18}"/>
              </a:ext>
            </a:extLst>
          </p:cNvPr>
          <p:cNvSpPr txBox="1"/>
          <p:nvPr/>
        </p:nvSpPr>
        <p:spPr>
          <a:xfrm>
            <a:off x="3433764" y="4267201"/>
            <a:ext cx="1050288"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2 000đ</a:t>
            </a:r>
          </a:p>
        </p:txBody>
      </p:sp>
      <p:sp>
        <p:nvSpPr>
          <p:cNvPr id="17" name="TextBox 16">
            <a:extLst>
              <a:ext uri="{FF2B5EF4-FFF2-40B4-BE49-F238E27FC236}">
                <a16:creationId xmlns:a16="http://schemas.microsoft.com/office/drawing/2014/main" id="{733B096B-70AA-EC91-0F92-C6F82FBA393D}"/>
              </a:ext>
            </a:extLst>
          </p:cNvPr>
          <p:cNvSpPr txBox="1"/>
          <p:nvPr/>
        </p:nvSpPr>
        <p:spPr>
          <a:xfrm>
            <a:off x="5772149" y="4191001"/>
            <a:ext cx="1362075" cy="46166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en-US" sz="2400" b="1" dirty="0">
                <a:solidFill>
                  <a:prstClr val="black"/>
                </a:solidFill>
                <a:latin typeface="Calibri"/>
              </a:rPr>
              <a:t>17000đ</a:t>
            </a:r>
          </a:p>
        </p:txBody>
      </p:sp>
      <p:sp>
        <p:nvSpPr>
          <p:cNvPr id="26" name="TextBox 25">
            <a:extLst>
              <a:ext uri="{FF2B5EF4-FFF2-40B4-BE49-F238E27FC236}">
                <a16:creationId xmlns:a16="http://schemas.microsoft.com/office/drawing/2014/main" id="{6E068AFD-4C94-4B3D-8B0C-80333EE9FA44}"/>
              </a:ext>
            </a:extLst>
          </p:cNvPr>
          <p:cNvSpPr txBox="1"/>
          <p:nvPr/>
        </p:nvSpPr>
        <p:spPr>
          <a:xfrm>
            <a:off x="7172326" y="3122613"/>
            <a:ext cx="981075" cy="46196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7000đ</a:t>
            </a:r>
          </a:p>
        </p:txBody>
      </p:sp>
      <p:sp>
        <p:nvSpPr>
          <p:cNvPr id="27" name="Title 1">
            <a:extLst>
              <a:ext uri="{FF2B5EF4-FFF2-40B4-BE49-F238E27FC236}">
                <a16:creationId xmlns:a16="http://schemas.microsoft.com/office/drawing/2014/main" id="{DA7CC624-5FC2-1327-6FFB-B0A67EF4A91C}"/>
              </a:ext>
            </a:extLst>
          </p:cNvPr>
          <p:cNvSpPr txBox="1">
            <a:spLocks/>
          </p:cNvSpPr>
          <p:nvPr/>
        </p:nvSpPr>
        <p:spPr>
          <a:xfrm>
            <a:off x="3172862" y="5155856"/>
            <a:ext cx="7462837" cy="1046162"/>
          </a:xfrm>
          <a:prstGeom prst="rect">
            <a:avLst/>
          </a:prstGeom>
          <a:solidFill>
            <a:schemeClr val="accent4">
              <a:lumMod val="20000"/>
              <a:lumOff val="80000"/>
            </a:schemeClr>
          </a:solidFill>
        </p:spPr>
        <p:style>
          <a:lnRef idx="1">
            <a:schemeClr val="accent1"/>
          </a:lnRef>
          <a:fillRef idx="2">
            <a:schemeClr val="accent1"/>
          </a:fillRef>
          <a:effectRef idx="1">
            <a:schemeClr val="accent1"/>
          </a:effectRef>
          <a:fontRef idx="minor">
            <a:schemeClr val="dk1"/>
          </a:fontRef>
        </p:style>
        <p:txBody>
          <a:bodyPr lIns="91433" tIns="45717" rIns="91433" bIns="45717" anchor="ctr">
            <a:normAutofit lnSpcReduction="10000"/>
          </a:bodyPr>
          <a:lstStyle>
            <a:lvl1pPr algn="ctr" defTabSz="1219072" rtl="0" eaLnBrk="1" latinLnBrk="0" hangingPunct="1">
              <a:spcBef>
                <a:spcPct val="0"/>
              </a:spcBef>
              <a:buNone/>
              <a:defRPr sz="5867" kern="1200">
                <a:solidFill>
                  <a:schemeClr val="tx1"/>
                </a:solidFill>
                <a:latin typeface="+mj-lt"/>
                <a:ea typeface="+mj-ea"/>
                <a:cs typeface="+mj-cs"/>
              </a:defRPr>
            </a:lvl1pPr>
          </a:lstStyle>
          <a:p>
            <a:pPr algn="l">
              <a:spcBef>
                <a:spcPct val="50000"/>
              </a:spcBef>
              <a:defRPr/>
            </a:pPr>
            <a:r>
              <a:rPr lang="en-US" altLang="en-US" sz="3200" b="1" dirty="0">
                <a:solidFill>
                  <a:prstClr val="black"/>
                </a:solidFill>
                <a:latin typeface="Calibri" panose="020F0502020204030204" pitchFamily="34" charset="0"/>
                <a:cs typeface="Calibri" panose="020F0502020204030204" pitchFamily="34" charset="0"/>
              </a:rPr>
              <a:t> </a:t>
            </a:r>
            <a:r>
              <a:rPr lang="vi-VN" altLang="en-US" sz="3200" b="1" dirty="0">
                <a:solidFill>
                  <a:srgbClr val="002060"/>
                </a:solidFill>
                <a:latin typeface="Calibri" panose="020F0502020204030204" pitchFamily="34" charset="0"/>
                <a:cs typeface="Calibri" panose="020F0502020204030204" pitchFamily="34" charset="0"/>
              </a:rPr>
              <a:t>Mai có </a:t>
            </a:r>
            <a:r>
              <a:rPr lang="en-US" altLang="en-US" sz="3200" b="1" dirty="0">
                <a:solidFill>
                  <a:srgbClr val="002060"/>
                </a:solidFill>
                <a:latin typeface="Calibri" panose="020F0502020204030204" pitchFamily="34" charset="0"/>
                <a:cs typeface="Calibri" panose="020F0502020204030204" pitchFamily="34" charset="0"/>
              </a:rPr>
              <a:t>2 </a:t>
            </a:r>
            <a:r>
              <a:rPr lang="vi-VN" altLang="en-US" sz="3200" b="1" dirty="0">
                <a:solidFill>
                  <a:srgbClr val="002060"/>
                </a:solidFill>
                <a:latin typeface="Calibri" panose="020F0502020204030204" pitchFamily="34" charset="0"/>
                <a:cs typeface="Calibri" panose="020F0502020204030204" pitchFamily="34" charset="0"/>
              </a:rPr>
              <a:t>000 đồng, Mai có vừa đủ tiền để mua được</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gì</a:t>
            </a:r>
            <a:r>
              <a:rPr lang="en-US" altLang="en-US" sz="3200" b="1" dirty="0">
                <a:solidFill>
                  <a:srgbClr val="002060"/>
                </a:solidFill>
                <a:latin typeface="Calibri" panose="020F0502020204030204" pitchFamily="34" charset="0"/>
                <a:cs typeface="Calibri" panose="020F0502020204030204" pitchFamily="34" charset="0"/>
              </a:rPr>
              <a:t>? </a:t>
            </a:r>
          </a:p>
        </p:txBody>
      </p:sp>
      <p:pic>
        <p:nvPicPr>
          <p:cNvPr id="28" name="nhacchuong.net_you-know-ill-go-get.mp3">
            <a:hlinkClick r:id="" action="ppaction://media"/>
            <a:extLst>
              <a:ext uri="{FF2B5EF4-FFF2-40B4-BE49-F238E27FC236}">
                <a16:creationId xmlns:a16="http://schemas.microsoft.com/office/drawing/2014/main" id="{44CB3B1C-FA36-5110-2796-B671E4C12A76}"/>
              </a:ext>
            </a:extLst>
          </p:cNvPr>
          <p:cNvPicPr>
            <a:picLocks noRot="1" noChangeAspect="1"/>
          </p:cNvPicPr>
          <p:nvPr>
            <a:audioFile r:link="rId1"/>
          </p:nvPr>
        </p:nvPicPr>
        <p:blipFill>
          <a:blip r:embed="rId18">
            <a:extLst>
              <a:ext uri="{28A0092B-C50C-407E-A947-70E740481C1C}">
                <a14:useLocalDpi xmlns:a14="http://schemas.microsoft.com/office/drawing/2010/main" val="0"/>
              </a:ext>
            </a:extLst>
          </a:blip>
          <a:srcRect/>
          <a:stretch>
            <a:fillRect/>
          </a:stretch>
        </p:blipFill>
        <p:spPr bwMode="auto">
          <a:xfrm>
            <a:off x="6019800" y="3327400"/>
            <a:ext cx="1524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a:extLst>
              <a:ext uri="{FF2B5EF4-FFF2-40B4-BE49-F238E27FC236}">
                <a16:creationId xmlns:a16="http://schemas.microsoft.com/office/drawing/2014/main" id="{8D3AC0B3-1B0E-31A0-A808-753076E52164}"/>
              </a:ext>
            </a:extLst>
          </p:cNvPr>
          <p:cNvPicPr>
            <a:picLocks noChangeAspect="1"/>
          </p:cNvPicPr>
          <p:nvPr/>
        </p:nvPicPr>
        <p:blipFill>
          <a:blip r:embed="rId19">
            <a:extLst>
              <a:ext uri="{28A0092B-C50C-407E-A947-70E740481C1C}">
                <a14:useLocalDpi xmlns:a14="http://schemas.microsoft.com/office/drawing/2010/main" val="0"/>
              </a:ext>
            </a:extLst>
          </a:blip>
          <a:srcRect l="7877" r="2191"/>
          <a:stretch>
            <a:fillRect/>
          </a:stretch>
        </p:blipFill>
        <p:spPr bwMode="auto">
          <a:xfrm>
            <a:off x="10652815" y="3616187"/>
            <a:ext cx="1327150"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79311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strVal val="#ppt_w*0.70"/>
                                          </p:val>
                                        </p:tav>
                                        <p:tav tm="100000">
                                          <p:val>
                                            <p:strVal val="#ppt_w"/>
                                          </p:val>
                                        </p:tav>
                                      </p:tavLst>
                                    </p:anim>
                                    <p:anim calcmode="lin" valueType="num">
                                      <p:cBhvr>
                                        <p:cTn id="8" dur="1000" fill="hold"/>
                                        <p:tgtEl>
                                          <p:spTgt spid="27"/>
                                        </p:tgtEl>
                                        <p:attrNameLst>
                                          <p:attrName>ppt_h</p:attrName>
                                        </p:attrNameLst>
                                      </p:cBhvr>
                                      <p:tavLst>
                                        <p:tav tm="0">
                                          <p:val>
                                            <p:strVal val="#ppt_h"/>
                                          </p:val>
                                        </p:tav>
                                        <p:tav tm="100000">
                                          <p:val>
                                            <p:strVal val="#ppt_h"/>
                                          </p:val>
                                        </p:tav>
                                      </p:tavLst>
                                    </p:anim>
                                    <p:animEffect transition="in" filter="fade">
                                      <p:cBhvr>
                                        <p:cTn id="9" dur="10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1.25E-6 1.48148E-6 L 0.52487 0.12454 " pathEditMode="relative" rAng="0" ptsTypes="AA">
                                      <p:cBhvr>
                                        <p:cTn id="13" dur="2000" fill="hold"/>
                                        <p:tgtEl>
                                          <p:spTgt spid="8"/>
                                        </p:tgtEl>
                                        <p:attrNameLst>
                                          <p:attrName>ppt_x</p:attrName>
                                          <p:attrName>ppt_y</p:attrName>
                                        </p:attrNameLst>
                                      </p:cBhvr>
                                      <p:rCtr x="26237" y="6227"/>
                                    </p:animMotion>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0">
                  <p:stCondLst>
                    <p:cond delay="indefinite"/>
                  </p:stCondLst>
                  <p:endCondLst>
                    <p:cond evt="onNext" delay="0">
                      <p:tgtEl>
                        <p:sldTgt/>
                      </p:tgtEl>
                    </p:cond>
                    <p:cond evt="onPrev" delay="0">
                      <p:tgtEl>
                        <p:sldTgt/>
                      </p:tgtEl>
                    </p:cond>
                    <p:cond evt="onStopAudio" delay="0">
                      <p:tgtEl>
                        <p:sldTgt/>
                      </p:tgtEl>
                    </p:cond>
                  </p:endCondLst>
                </p:cTn>
                <p:tgtEl>
                  <p:spTgt spid="28"/>
                </p:tgtEl>
              </p:cMediaNode>
            </p:audio>
          </p:childTnLst>
        </p:cTn>
      </p:par>
    </p:tnLst>
    <p:bldLst>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867E"/>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4"/>
          <a:stretch>
            <a:fillRect/>
          </a:stretch>
        </p:blipFill>
        <p:spPr>
          <a:xfrm>
            <a:off x="1" y="1"/>
            <a:ext cx="12192000" cy="500912"/>
          </a:xfrm>
          <a:prstGeom prst="rect">
            <a:avLst/>
          </a:prstGeom>
        </p:spPr>
      </p:pic>
      <p:pic>
        <p:nvPicPr>
          <p:cNvPr id="18" name="Picture 17">
            <a:extLst>
              <a:ext uri="{FF2B5EF4-FFF2-40B4-BE49-F238E27FC236}">
                <a16:creationId xmlns:a16="http://schemas.microsoft.com/office/drawing/2014/main" id="{A6A576F8-B614-45ED-9316-491CD13466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7400" y="937846"/>
            <a:ext cx="2267110" cy="2498193"/>
          </a:xfrm>
          <a:prstGeom prst="rect">
            <a:avLst/>
          </a:prstGeom>
        </p:spPr>
      </p:pic>
      <p:pic>
        <p:nvPicPr>
          <p:cNvPr id="19" name="Picture 18">
            <a:extLst>
              <a:ext uri="{FF2B5EF4-FFF2-40B4-BE49-F238E27FC236}">
                <a16:creationId xmlns:a16="http://schemas.microsoft.com/office/drawing/2014/main" id="{246775F3-745C-426E-BF2D-FBD6A07D75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997" y="937846"/>
            <a:ext cx="2282723" cy="2498193"/>
          </a:xfrm>
          <a:prstGeom prst="rect">
            <a:avLst/>
          </a:prstGeom>
        </p:spPr>
      </p:pic>
      <p:pic>
        <p:nvPicPr>
          <p:cNvPr id="20" name="Picture 19">
            <a:extLst>
              <a:ext uri="{FF2B5EF4-FFF2-40B4-BE49-F238E27FC236}">
                <a16:creationId xmlns:a16="http://schemas.microsoft.com/office/drawing/2014/main" id="{D3AC8F95-05B9-4BC7-A3CC-8BB5C87F6E6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897" b="82436" l="5600" r="92000">
                        <a14:foregroundMark x1="26700" y1="17564" x2="72300" y2="17564"/>
                        <a14:foregroundMark x1="78400" y1="15897" x2="78400" y2="15897"/>
                        <a14:foregroundMark x1="18800" y1="15256" x2="21900" y2="18974"/>
                        <a14:foregroundMark x1="80900" y1="15256" x2="82400" y2="18333"/>
                        <a14:foregroundMark x1="84500" y1="24744" x2="84500" y2="38077"/>
                        <a14:foregroundMark x1="16000" y1="14744" x2="16300" y2="32821"/>
                        <a14:foregroundMark x1="15500" y1="17051" x2="15500" y2="35897"/>
                      </a14:backgroundRemoval>
                    </a14:imgEffect>
                  </a14:imgLayer>
                </a14:imgProps>
              </a:ext>
              <a:ext uri="{28A0092B-C50C-407E-A947-70E740481C1C}">
                <a14:useLocalDpi xmlns:a14="http://schemas.microsoft.com/office/drawing/2010/main" val="0"/>
              </a:ext>
            </a:extLst>
          </a:blip>
          <a:srcRect l="6838" r="7882" b="19333"/>
          <a:stretch/>
        </p:blipFill>
        <p:spPr>
          <a:xfrm>
            <a:off x="2918791" y="-393649"/>
            <a:ext cx="7173276" cy="7251649"/>
          </a:xfrm>
          <a:prstGeom prst="rect">
            <a:avLst/>
          </a:prstGeom>
        </p:spPr>
      </p:pic>
      <p:pic>
        <p:nvPicPr>
          <p:cNvPr id="42" name="Picture 41">
            <a:extLst>
              <a:ext uri="{FF2B5EF4-FFF2-40B4-BE49-F238E27FC236}">
                <a16:creationId xmlns:a16="http://schemas.microsoft.com/office/drawing/2014/main" id="{80428355-48BE-498B-B227-18A3DD64762F}"/>
              </a:ext>
            </a:extLst>
          </p:cNvPr>
          <p:cNvPicPr>
            <a:picLocks noChangeAspect="1"/>
          </p:cNvPicPr>
          <p:nvPr/>
        </p:nvPicPr>
        <p:blipFill rotWithShape="1">
          <a:blip r:embed="rId9">
            <a:extLst>
              <a:ext uri="{28A0092B-C50C-407E-A947-70E740481C1C}">
                <a14:useLocalDpi xmlns:a14="http://schemas.microsoft.com/office/drawing/2010/main" val="0"/>
              </a:ext>
            </a:extLst>
          </a:blip>
          <a:srcRect b="18528"/>
          <a:stretch/>
        </p:blipFill>
        <p:spPr>
          <a:xfrm>
            <a:off x="0" y="4433116"/>
            <a:ext cx="2758440" cy="2424884"/>
          </a:xfrm>
          <a:prstGeom prst="rect">
            <a:avLst/>
          </a:prstGeom>
        </p:spPr>
      </p:pic>
      <p:pic>
        <p:nvPicPr>
          <p:cNvPr id="2" name="Picture 3" descr="8934673576390 1 (1).jpg">
            <a:extLst>
              <a:ext uri="{FF2B5EF4-FFF2-40B4-BE49-F238E27FC236}">
                <a16:creationId xmlns:a16="http://schemas.microsoft.com/office/drawing/2014/main" id="{2081EAAE-431B-FB61-8CD3-0CD626291300}"/>
              </a:ext>
            </a:extLst>
          </p:cNvPr>
          <p:cNvPicPr>
            <a:picLocks noChangeAspect="1"/>
          </p:cNvPicPr>
          <p:nvPr/>
        </p:nvPicPr>
        <p:blipFill>
          <a:blip r:embed="rId10">
            <a:extLst>
              <a:ext uri="{28A0092B-C50C-407E-A947-70E740481C1C}">
                <a14:useLocalDpi xmlns:a14="http://schemas.microsoft.com/office/drawing/2010/main" val="0"/>
              </a:ext>
            </a:extLst>
          </a:blip>
          <a:srcRect l="27499" t="10001" r="27499" b="10001"/>
          <a:stretch>
            <a:fillRect/>
          </a:stretch>
        </p:blipFill>
        <p:spPr bwMode="auto">
          <a:xfrm>
            <a:off x="3638550" y="152400"/>
            <a:ext cx="5715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banh-choco-pie-396g-12-cai-201903151505091563.jpg">
            <a:extLst>
              <a:ext uri="{FF2B5EF4-FFF2-40B4-BE49-F238E27FC236}">
                <a16:creationId xmlns:a16="http://schemas.microsoft.com/office/drawing/2014/main" id="{89A367D4-3048-EB48-1BA6-4035C7A2F6D8}"/>
              </a:ext>
            </a:extLst>
          </p:cNvPr>
          <p:cNvPicPr>
            <a:picLocks noChangeAspect="1"/>
          </p:cNvPicPr>
          <p:nvPr/>
        </p:nvPicPr>
        <p:blipFill>
          <a:blip r:embed="rId11">
            <a:extLst>
              <a:ext uri="{28A0092B-C50C-407E-A947-70E740481C1C}">
                <a14:useLocalDpi xmlns:a14="http://schemas.microsoft.com/office/drawing/2010/main" val="0"/>
              </a:ext>
            </a:extLst>
          </a:blip>
          <a:srcRect l="8333" t="2222" r="7500"/>
          <a:stretch>
            <a:fillRect/>
          </a:stretch>
        </p:blipFill>
        <p:spPr bwMode="auto">
          <a:xfrm>
            <a:off x="5753100" y="228600"/>
            <a:ext cx="102870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descr="hongha_05804_e2e77ef654554394858151595d01ffd4.jpg">
            <a:extLst>
              <a:ext uri="{FF2B5EF4-FFF2-40B4-BE49-F238E27FC236}">
                <a16:creationId xmlns:a16="http://schemas.microsoft.com/office/drawing/2014/main" id="{E299EAA0-84EF-5B24-D7DF-A7968A066058}"/>
              </a:ext>
            </a:extLst>
          </p:cNvPr>
          <p:cNvPicPr>
            <a:picLocks noChangeAspect="1"/>
          </p:cNvPicPr>
          <p:nvPr/>
        </p:nvPicPr>
        <p:blipFill>
          <a:blip r:embed="rId12">
            <a:extLst>
              <a:ext uri="{28A0092B-C50C-407E-A947-70E740481C1C}">
                <a14:useLocalDpi xmlns:a14="http://schemas.microsoft.com/office/drawing/2010/main" val="0"/>
              </a:ext>
            </a:extLst>
          </a:blip>
          <a:srcRect l="6799" t="10400" r="10400" b="9200"/>
          <a:stretch>
            <a:fillRect/>
          </a:stretch>
        </p:blipFill>
        <p:spPr bwMode="auto">
          <a:xfrm>
            <a:off x="8096250" y="304801"/>
            <a:ext cx="1028700"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descr="thung-30-goi-mi-tom-chua-cay-hao-hao-t2.jpg">
            <a:extLst>
              <a:ext uri="{FF2B5EF4-FFF2-40B4-BE49-F238E27FC236}">
                <a16:creationId xmlns:a16="http://schemas.microsoft.com/office/drawing/2014/main" id="{187A9636-BAD3-1363-C9D1-3D01ECCC5368}"/>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495800" y="1600200"/>
            <a:ext cx="10858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descr="tải xuống (2).jpg">
            <a:extLst>
              <a:ext uri="{FF2B5EF4-FFF2-40B4-BE49-F238E27FC236}">
                <a16:creationId xmlns:a16="http://schemas.microsoft.com/office/drawing/2014/main" id="{3489BEB1-E155-53B3-F921-FCE645FF96AB}"/>
              </a:ext>
            </a:extLst>
          </p:cNvPr>
          <p:cNvPicPr>
            <a:picLocks noChangeAspect="1"/>
          </p:cNvPicPr>
          <p:nvPr/>
        </p:nvPicPr>
        <p:blipFill>
          <a:blip r:embed="rId14">
            <a:extLst>
              <a:ext uri="{28A0092B-C50C-407E-A947-70E740481C1C}">
                <a14:useLocalDpi xmlns:a14="http://schemas.microsoft.com/office/drawing/2010/main" val="0"/>
              </a:ext>
            </a:extLst>
          </a:blip>
          <a:srcRect l="12962" t="7419" r="12962"/>
          <a:stretch>
            <a:fillRect/>
          </a:stretch>
        </p:blipFill>
        <p:spPr bwMode="auto">
          <a:xfrm>
            <a:off x="7353300" y="1600201"/>
            <a:ext cx="4572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9" descr="HTB1vH1kQFXXXXanaXXXq6xXFXXXX.jpg">
            <a:extLst>
              <a:ext uri="{FF2B5EF4-FFF2-40B4-BE49-F238E27FC236}">
                <a16:creationId xmlns:a16="http://schemas.microsoft.com/office/drawing/2014/main" id="{FD00D63B-ECEF-C6E1-1938-008C1D4F4C8D}"/>
              </a:ext>
            </a:extLst>
          </p:cNvPr>
          <p:cNvPicPr>
            <a:picLocks noChangeAspect="1"/>
          </p:cNvPicPr>
          <p:nvPr/>
        </p:nvPicPr>
        <p:blipFill>
          <a:blip r:embed="rId15">
            <a:extLst>
              <a:ext uri="{28A0092B-C50C-407E-A947-70E740481C1C}">
                <a14:useLocalDpi xmlns:a14="http://schemas.microsoft.com/office/drawing/2010/main" val="0"/>
              </a:ext>
            </a:extLst>
          </a:blip>
          <a:srcRect t="14444" r="2222" b="14445"/>
          <a:stretch>
            <a:fillRect/>
          </a:stretch>
        </p:blipFill>
        <p:spPr bwMode="auto">
          <a:xfrm>
            <a:off x="5775326" y="3048000"/>
            <a:ext cx="1177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 descr="sach-giao-khoa-toan-lop-3.jpg">
            <a:extLst>
              <a:ext uri="{FF2B5EF4-FFF2-40B4-BE49-F238E27FC236}">
                <a16:creationId xmlns:a16="http://schemas.microsoft.com/office/drawing/2014/main" id="{B4DB792D-4DCF-A124-A71F-371EC7DE8871}"/>
              </a:ext>
            </a:extLst>
          </p:cNvPr>
          <p:cNvPicPr>
            <a:picLocks noChangeAspect="1"/>
          </p:cNvPicPr>
          <p:nvPr/>
        </p:nvPicPr>
        <p:blipFill>
          <a:blip r:embed="rId16">
            <a:extLst>
              <a:ext uri="{28A0092B-C50C-407E-A947-70E740481C1C}">
                <a14:useLocalDpi xmlns:a14="http://schemas.microsoft.com/office/drawing/2010/main" val="0"/>
              </a:ext>
            </a:extLst>
          </a:blip>
          <a:srcRect l="7777" r="7777"/>
          <a:stretch>
            <a:fillRect/>
          </a:stretch>
        </p:blipFill>
        <p:spPr bwMode="auto">
          <a:xfrm>
            <a:off x="8267700" y="2438401"/>
            <a:ext cx="97155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a:extLst>
              <a:ext uri="{FF2B5EF4-FFF2-40B4-BE49-F238E27FC236}">
                <a16:creationId xmlns:a16="http://schemas.microsoft.com/office/drawing/2014/main" id="{CAFE3841-50C4-1CEA-7A92-5F53B1D23280}"/>
              </a:ext>
            </a:extLst>
          </p:cNvPr>
          <p:cNvSpPr txBox="1"/>
          <p:nvPr/>
        </p:nvSpPr>
        <p:spPr>
          <a:xfrm>
            <a:off x="3662363" y="1600201"/>
            <a:ext cx="806450"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8000</a:t>
            </a:r>
          </a:p>
        </p:txBody>
      </p:sp>
      <p:sp>
        <p:nvSpPr>
          <p:cNvPr id="32" name="TextBox 31">
            <a:extLst>
              <a:ext uri="{FF2B5EF4-FFF2-40B4-BE49-F238E27FC236}">
                <a16:creationId xmlns:a16="http://schemas.microsoft.com/office/drawing/2014/main" id="{CC7A152D-CE17-1E55-5EAA-E21652131A19}"/>
              </a:ext>
            </a:extLst>
          </p:cNvPr>
          <p:cNvSpPr txBox="1"/>
          <p:nvPr/>
        </p:nvSpPr>
        <p:spPr>
          <a:xfrm>
            <a:off x="5981701" y="1524001"/>
            <a:ext cx="962025"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20000</a:t>
            </a:r>
          </a:p>
        </p:txBody>
      </p:sp>
      <p:sp>
        <p:nvSpPr>
          <p:cNvPr id="33" name="TextBox 32">
            <a:extLst>
              <a:ext uri="{FF2B5EF4-FFF2-40B4-BE49-F238E27FC236}">
                <a16:creationId xmlns:a16="http://schemas.microsoft.com/office/drawing/2014/main" id="{8B029F1B-10E0-63CA-ADB1-AF17A8FD293B}"/>
              </a:ext>
            </a:extLst>
          </p:cNvPr>
          <p:cNvSpPr txBox="1"/>
          <p:nvPr/>
        </p:nvSpPr>
        <p:spPr>
          <a:xfrm>
            <a:off x="8382000" y="1676401"/>
            <a:ext cx="806450"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5000</a:t>
            </a:r>
          </a:p>
        </p:txBody>
      </p:sp>
      <p:sp>
        <p:nvSpPr>
          <p:cNvPr id="34" name="TextBox 33">
            <a:extLst>
              <a:ext uri="{FF2B5EF4-FFF2-40B4-BE49-F238E27FC236}">
                <a16:creationId xmlns:a16="http://schemas.microsoft.com/office/drawing/2014/main" id="{EC07F5EE-69A5-02D4-2BFF-631644EB560E}"/>
              </a:ext>
            </a:extLst>
          </p:cNvPr>
          <p:cNvSpPr txBox="1"/>
          <p:nvPr/>
        </p:nvSpPr>
        <p:spPr>
          <a:xfrm>
            <a:off x="4781550" y="2743201"/>
            <a:ext cx="806450"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4000</a:t>
            </a:r>
          </a:p>
        </p:txBody>
      </p:sp>
      <p:sp>
        <p:nvSpPr>
          <p:cNvPr id="35" name="TextBox 34">
            <a:extLst>
              <a:ext uri="{FF2B5EF4-FFF2-40B4-BE49-F238E27FC236}">
                <a16:creationId xmlns:a16="http://schemas.microsoft.com/office/drawing/2014/main" id="{00F70EED-D2E0-96AE-B9E6-9707F6714179}"/>
              </a:ext>
            </a:extLst>
          </p:cNvPr>
          <p:cNvSpPr txBox="1"/>
          <p:nvPr/>
        </p:nvSpPr>
        <p:spPr>
          <a:xfrm>
            <a:off x="6038851" y="4267201"/>
            <a:ext cx="962025"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17000</a:t>
            </a:r>
          </a:p>
        </p:txBody>
      </p:sp>
      <p:sp>
        <p:nvSpPr>
          <p:cNvPr id="36" name="TextBox 35">
            <a:extLst>
              <a:ext uri="{FF2B5EF4-FFF2-40B4-BE49-F238E27FC236}">
                <a16:creationId xmlns:a16="http://schemas.microsoft.com/office/drawing/2014/main" id="{A097D23B-7166-EE27-273B-DA8AB2E3A70E}"/>
              </a:ext>
            </a:extLst>
          </p:cNvPr>
          <p:cNvSpPr txBox="1"/>
          <p:nvPr/>
        </p:nvSpPr>
        <p:spPr>
          <a:xfrm>
            <a:off x="8496301" y="4038601"/>
            <a:ext cx="962025"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25000</a:t>
            </a:r>
          </a:p>
        </p:txBody>
      </p:sp>
      <p:sp>
        <p:nvSpPr>
          <p:cNvPr id="37" name="TextBox 36">
            <a:extLst>
              <a:ext uri="{FF2B5EF4-FFF2-40B4-BE49-F238E27FC236}">
                <a16:creationId xmlns:a16="http://schemas.microsoft.com/office/drawing/2014/main" id="{94570183-48A2-F7F4-0760-AA6E07947A62}"/>
              </a:ext>
            </a:extLst>
          </p:cNvPr>
          <p:cNvSpPr txBox="1"/>
          <p:nvPr/>
        </p:nvSpPr>
        <p:spPr>
          <a:xfrm>
            <a:off x="7239000" y="3124201"/>
            <a:ext cx="806450"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7000</a:t>
            </a:r>
          </a:p>
        </p:txBody>
      </p:sp>
      <p:pic>
        <p:nvPicPr>
          <p:cNvPr id="38" name="Picture 37">
            <a:extLst>
              <a:ext uri="{FF2B5EF4-FFF2-40B4-BE49-F238E27FC236}">
                <a16:creationId xmlns:a16="http://schemas.microsoft.com/office/drawing/2014/main" id="{27DBE5DB-D1C3-068E-100D-A799C23DD65F}"/>
              </a:ext>
            </a:extLst>
          </p:cNvPr>
          <p:cNvPicPr>
            <a:picLocks noChangeAspect="1"/>
          </p:cNvPicPr>
          <p:nvPr/>
        </p:nvPicPr>
        <p:blipFill>
          <a:blip r:embed="rId17">
            <a:extLst>
              <a:ext uri="{28A0092B-C50C-407E-A947-70E740481C1C}">
                <a14:useLocalDpi xmlns:a14="http://schemas.microsoft.com/office/drawing/2010/main" val="0"/>
              </a:ext>
            </a:extLst>
          </a:blip>
          <a:srcRect l="20410" r="22896"/>
          <a:stretch>
            <a:fillRect/>
          </a:stretch>
        </p:blipFill>
        <p:spPr bwMode="auto">
          <a:xfrm>
            <a:off x="1676400" y="3354389"/>
            <a:ext cx="1485900"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itle 1">
            <a:extLst>
              <a:ext uri="{FF2B5EF4-FFF2-40B4-BE49-F238E27FC236}">
                <a16:creationId xmlns:a16="http://schemas.microsoft.com/office/drawing/2014/main" id="{86F2A6F3-3B1D-9433-0EB2-544D0ACF06D1}"/>
              </a:ext>
            </a:extLst>
          </p:cNvPr>
          <p:cNvSpPr txBox="1">
            <a:spLocks/>
          </p:cNvSpPr>
          <p:nvPr/>
        </p:nvSpPr>
        <p:spPr>
          <a:xfrm>
            <a:off x="2801178" y="5247862"/>
            <a:ext cx="7658100" cy="1046163"/>
          </a:xfrm>
          <a:prstGeom prst="rect">
            <a:avLst/>
          </a:prstGeom>
          <a:solidFill>
            <a:schemeClr val="accent4">
              <a:lumMod val="20000"/>
              <a:lumOff val="80000"/>
            </a:schemeClr>
          </a:solidFill>
        </p:spPr>
        <p:style>
          <a:lnRef idx="1">
            <a:schemeClr val="accent1"/>
          </a:lnRef>
          <a:fillRef idx="2">
            <a:schemeClr val="accent1"/>
          </a:fillRef>
          <a:effectRef idx="1">
            <a:schemeClr val="accent1"/>
          </a:effectRef>
          <a:fontRef idx="minor">
            <a:schemeClr val="dk1"/>
          </a:fontRef>
        </p:style>
        <p:txBody>
          <a:bodyPr lIns="91433" tIns="45717" rIns="91433" bIns="45717" anchor="ctr">
            <a:normAutofit lnSpcReduction="10000"/>
          </a:bodyPr>
          <a:lstStyle>
            <a:lvl1pPr algn="ctr" defTabSz="1219072" rtl="0" eaLnBrk="1" latinLnBrk="0" hangingPunct="1">
              <a:spcBef>
                <a:spcPct val="0"/>
              </a:spcBef>
              <a:buNone/>
              <a:defRPr sz="5867" kern="1200">
                <a:solidFill>
                  <a:schemeClr val="tx1"/>
                </a:solidFill>
                <a:latin typeface="+mj-lt"/>
                <a:ea typeface="+mj-ea"/>
                <a:cs typeface="+mj-cs"/>
              </a:defRPr>
            </a:lvl1pPr>
          </a:lstStyle>
          <a:p>
            <a:pPr algn="l">
              <a:spcBef>
                <a:spcPct val="50000"/>
              </a:spcBef>
              <a:defRPr/>
            </a:pPr>
            <a:r>
              <a:rPr lang="en-US" altLang="en-US" sz="3200" b="1" dirty="0">
                <a:solidFill>
                  <a:prstClr val="black"/>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Tuấn</a:t>
            </a:r>
            <a:r>
              <a:rPr lang="en-US" altLang="en-US" sz="3200" b="1" dirty="0">
                <a:solidFill>
                  <a:srgbClr val="002060"/>
                </a:solidFill>
                <a:latin typeface="Calibri" panose="020F0502020204030204" pitchFamily="34" charset="0"/>
                <a:cs typeface="Calibri" panose="020F0502020204030204" pitchFamily="34" charset="0"/>
              </a:rPr>
              <a:t> </a:t>
            </a:r>
            <a:r>
              <a:rPr lang="vi-VN" altLang="en-US" sz="3200" b="1" dirty="0">
                <a:solidFill>
                  <a:srgbClr val="002060"/>
                </a:solidFill>
                <a:latin typeface="Calibri" panose="020F0502020204030204" pitchFamily="34" charset="0"/>
                <a:cs typeface="Calibri" panose="020F0502020204030204" pitchFamily="34" charset="0"/>
              </a:rPr>
              <a:t>có </a:t>
            </a:r>
            <a:r>
              <a:rPr lang="en-US" altLang="en-US" sz="3200" b="1" dirty="0">
                <a:solidFill>
                  <a:srgbClr val="002060"/>
                </a:solidFill>
                <a:latin typeface="Calibri" panose="020F0502020204030204" pitchFamily="34" charset="0"/>
                <a:cs typeface="Calibri" panose="020F0502020204030204" pitchFamily="34" charset="0"/>
              </a:rPr>
              <a:t>2</a:t>
            </a:r>
            <a:r>
              <a:rPr lang="vi-VN" altLang="en-US" sz="3200" b="1" dirty="0">
                <a:solidFill>
                  <a:srgbClr val="002060"/>
                </a:solidFill>
                <a:latin typeface="Calibri" panose="020F0502020204030204" pitchFamily="34" charset="0"/>
                <a:cs typeface="Calibri" panose="020F0502020204030204" pitchFamily="34" charset="0"/>
              </a:rPr>
              <a:t>000 đồng</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và</a:t>
            </a:r>
            <a:r>
              <a:rPr lang="en-US" altLang="en-US" sz="3200" b="1" dirty="0">
                <a:solidFill>
                  <a:srgbClr val="002060"/>
                </a:solidFill>
                <a:latin typeface="Calibri" panose="020F0502020204030204" pitchFamily="34" charset="0"/>
                <a:cs typeface="Calibri" panose="020F0502020204030204" pitchFamily="34" charset="0"/>
              </a:rPr>
              <a:t> 5000 </a:t>
            </a:r>
            <a:r>
              <a:rPr lang="en-US" altLang="en-US" sz="3200" b="1" dirty="0" err="1">
                <a:solidFill>
                  <a:srgbClr val="002060"/>
                </a:solidFill>
                <a:latin typeface="Calibri" panose="020F0502020204030204" pitchFamily="34" charset="0"/>
                <a:cs typeface="Calibri" panose="020F0502020204030204" pitchFamily="34" charset="0"/>
              </a:rPr>
              <a:t>đồng</a:t>
            </a:r>
            <a:r>
              <a:rPr lang="vi-VN"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Tuấn</a:t>
            </a:r>
            <a:r>
              <a:rPr lang="en-US" altLang="en-US" sz="3200" b="1" dirty="0">
                <a:solidFill>
                  <a:srgbClr val="002060"/>
                </a:solidFill>
                <a:latin typeface="Calibri" panose="020F0502020204030204" pitchFamily="34" charset="0"/>
                <a:cs typeface="Calibri" panose="020F0502020204030204" pitchFamily="34" charset="0"/>
              </a:rPr>
              <a:t> </a:t>
            </a:r>
            <a:r>
              <a:rPr lang="vi-VN" altLang="en-US" sz="3200" b="1" dirty="0">
                <a:solidFill>
                  <a:srgbClr val="002060"/>
                </a:solidFill>
                <a:latin typeface="Calibri" panose="020F0502020204030204" pitchFamily="34" charset="0"/>
                <a:cs typeface="Calibri" panose="020F0502020204030204" pitchFamily="34" charset="0"/>
              </a:rPr>
              <a:t>có vừa đủ tiền để mua được</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gì</a:t>
            </a:r>
            <a:r>
              <a:rPr lang="en-US" altLang="en-US" sz="3200" b="1" dirty="0">
                <a:solidFill>
                  <a:srgbClr val="00206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0822140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1000" fill="hold"/>
                                        <p:tgtEl>
                                          <p:spTgt spid="39"/>
                                        </p:tgtEl>
                                        <p:attrNameLst>
                                          <p:attrName>ppt_w</p:attrName>
                                        </p:attrNameLst>
                                      </p:cBhvr>
                                      <p:tavLst>
                                        <p:tav tm="0">
                                          <p:val>
                                            <p:strVal val="#ppt_w*0.70"/>
                                          </p:val>
                                        </p:tav>
                                        <p:tav tm="100000">
                                          <p:val>
                                            <p:strVal val="#ppt_w"/>
                                          </p:val>
                                        </p:tav>
                                      </p:tavLst>
                                    </p:anim>
                                    <p:anim calcmode="lin" valueType="num">
                                      <p:cBhvr>
                                        <p:cTn id="8" dur="1000" fill="hold"/>
                                        <p:tgtEl>
                                          <p:spTgt spid="39"/>
                                        </p:tgtEl>
                                        <p:attrNameLst>
                                          <p:attrName>ppt_h</p:attrName>
                                        </p:attrNameLst>
                                      </p:cBhvr>
                                      <p:tavLst>
                                        <p:tav tm="0">
                                          <p:val>
                                            <p:strVal val="#ppt_h"/>
                                          </p:val>
                                        </p:tav>
                                        <p:tav tm="100000">
                                          <p:val>
                                            <p:strVal val="#ppt_h"/>
                                          </p:val>
                                        </p:tav>
                                      </p:tavLst>
                                    </p:anim>
                                    <p:animEffect transition="in" filter="fade">
                                      <p:cBhvr>
                                        <p:cTn id="9" dur="1000"/>
                                        <p:tgtEl>
                                          <p:spTgt spid="3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5E-6 -3.33333E-6 L -0.37722 0.25556 " pathEditMode="relative" rAng="0" ptsTypes="AA">
                                      <p:cBhvr>
                                        <p:cTn id="13" dur="2000" fill="hold"/>
                                        <p:tgtEl>
                                          <p:spTgt spid="23"/>
                                        </p:tgtEl>
                                        <p:attrNameLst>
                                          <p:attrName>ppt_x</p:attrName>
                                          <p:attrName>ppt_y</p:attrName>
                                        </p:attrNameLst>
                                      </p:cBhvr>
                                      <p:rCtr x="-18867" y="12778"/>
                                    </p:animMotion>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867E"/>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5"/>
          <a:stretch>
            <a:fillRect/>
          </a:stretch>
        </p:blipFill>
        <p:spPr>
          <a:xfrm>
            <a:off x="1" y="1"/>
            <a:ext cx="12192000" cy="500912"/>
          </a:xfrm>
          <a:prstGeom prst="rect">
            <a:avLst/>
          </a:prstGeom>
        </p:spPr>
      </p:pic>
      <p:pic>
        <p:nvPicPr>
          <p:cNvPr id="18" name="Picture 17">
            <a:extLst>
              <a:ext uri="{FF2B5EF4-FFF2-40B4-BE49-F238E27FC236}">
                <a16:creationId xmlns:a16="http://schemas.microsoft.com/office/drawing/2014/main" id="{A6A576F8-B614-45ED-9316-491CD13466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7400" y="937846"/>
            <a:ext cx="2267110" cy="2498193"/>
          </a:xfrm>
          <a:prstGeom prst="rect">
            <a:avLst/>
          </a:prstGeom>
        </p:spPr>
      </p:pic>
      <p:pic>
        <p:nvPicPr>
          <p:cNvPr id="19" name="Picture 18">
            <a:extLst>
              <a:ext uri="{FF2B5EF4-FFF2-40B4-BE49-F238E27FC236}">
                <a16:creationId xmlns:a16="http://schemas.microsoft.com/office/drawing/2014/main" id="{246775F3-745C-426E-BF2D-FBD6A07D75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997" y="937846"/>
            <a:ext cx="2282723" cy="2498193"/>
          </a:xfrm>
          <a:prstGeom prst="rect">
            <a:avLst/>
          </a:prstGeom>
        </p:spPr>
      </p:pic>
      <p:pic>
        <p:nvPicPr>
          <p:cNvPr id="20" name="Picture 19">
            <a:extLst>
              <a:ext uri="{FF2B5EF4-FFF2-40B4-BE49-F238E27FC236}">
                <a16:creationId xmlns:a16="http://schemas.microsoft.com/office/drawing/2014/main" id="{D3AC8F95-05B9-4BC7-A3CC-8BB5C87F6E6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897" b="82436" l="5600" r="92000">
                        <a14:foregroundMark x1="26700" y1="17564" x2="72300" y2="17564"/>
                        <a14:foregroundMark x1="78400" y1="15897" x2="78400" y2="15897"/>
                        <a14:foregroundMark x1="18800" y1="15256" x2="21900" y2="18974"/>
                        <a14:foregroundMark x1="80900" y1="15256" x2="82400" y2="18333"/>
                        <a14:foregroundMark x1="84500" y1="24744" x2="84500" y2="38077"/>
                        <a14:foregroundMark x1="16000" y1="14744" x2="16300" y2="32821"/>
                        <a14:foregroundMark x1="15500" y1="17051" x2="15500" y2="35897"/>
                      </a14:backgroundRemoval>
                    </a14:imgEffect>
                  </a14:imgLayer>
                </a14:imgProps>
              </a:ext>
              <a:ext uri="{28A0092B-C50C-407E-A947-70E740481C1C}">
                <a14:useLocalDpi xmlns:a14="http://schemas.microsoft.com/office/drawing/2010/main" val="0"/>
              </a:ext>
            </a:extLst>
          </a:blip>
          <a:srcRect l="6838" r="7882" b="19333"/>
          <a:stretch/>
        </p:blipFill>
        <p:spPr>
          <a:xfrm>
            <a:off x="2918791" y="-393649"/>
            <a:ext cx="7173276" cy="7251649"/>
          </a:xfrm>
          <a:prstGeom prst="rect">
            <a:avLst/>
          </a:prstGeom>
        </p:spPr>
      </p:pic>
      <p:pic>
        <p:nvPicPr>
          <p:cNvPr id="42" name="Picture 41">
            <a:extLst>
              <a:ext uri="{FF2B5EF4-FFF2-40B4-BE49-F238E27FC236}">
                <a16:creationId xmlns:a16="http://schemas.microsoft.com/office/drawing/2014/main" id="{80428355-48BE-498B-B227-18A3DD64762F}"/>
              </a:ext>
            </a:extLst>
          </p:cNvPr>
          <p:cNvPicPr>
            <a:picLocks noChangeAspect="1"/>
          </p:cNvPicPr>
          <p:nvPr/>
        </p:nvPicPr>
        <p:blipFill rotWithShape="1">
          <a:blip r:embed="rId10">
            <a:extLst>
              <a:ext uri="{28A0092B-C50C-407E-A947-70E740481C1C}">
                <a14:useLocalDpi xmlns:a14="http://schemas.microsoft.com/office/drawing/2010/main" val="0"/>
              </a:ext>
            </a:extLst>
          </a:blip>
          <a:srcRect b="18528"/>
          <a:stretch/>
        </p:blipFill>
        <p:spPr>
          <a:xfrm>
            <a:off x="0" y="4433116"/>
            <a:ext cx="2758440" cy="2424884"/>
          </a:xfrm>
          <a:prstGeom prst="rect">
            <a:avLst/>
          </a:prstGeom>
        </p:spPr>
      </p:pic>
      <p:pic>
        <p:nvPicPr>
          <p:cNvPr id="3" name="Picture 3" descr="8934673576390 1 (1).jpg">
            <a:extLst>
              <a:ext uri="{FF2B5EF4-FFF2-40B4-BE49-F238E27FC236}">
                <a16:creationId xmlns:a16="http://schemas.microsoft.com/office/drawing/2014/main" id="{9CFCF56B-A720-34AE-7022-1207593488FB}"/>
              </a:ext>
            </a:extLst>
          </p:cNvPr>
          <p:cNvPicPr>
            <a:picLocks noChangeAspect="1"/>
          </p:cNvPicPr>
          <p:nvPr/>
        </p:nvPicPr>
        <p:blipFill>
          <a:blip r:embed="rId11">
            <a:extLst>
              <a:ext uri="{28A0092B-C50C-407E-A947-70E740481C1C}">
                <a14:useLocalDpi xmlns:a14="http://schemas.microsoft.com/office/drawing/2010/main" val="0"/>
              </a:ext>
            </a:extLst>
          </a:blip>
          <a:srcRect l="27499" t="10001" r="27499" b="10001"/>
          <a:stretch>
            <a:fillRect/>
          </a:stretch>
        </p:blipFill>
        <p:spPr bwMode="auto">
          <a:xfrm>
            <a:off x="3638550" y="152400"/>
            <a:ext cx="5715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banh-choco-pie-396g-12-cai-201903151505091563.jpg">
            <a:extLst>
              <a:ext uri="{FF2B5EF4-FFF2-40B4-BE49-F238E27FC236}">
                <a16:creationId xmlns:a16="http://schemas.microsoft.com/office/drawing/2014/main" id="{0442E347-F015-DC0C-1C5C-C977251EB786}"/>
              </a:ext>
            </a:extLst>
          </p:cNvPr>
          <p:cNvPicPr>
            <a:picLocks noChangeAspect="1"/>
          </p:cNvPicPr>
          <p:nvPr/>
        </p:nvPicPr>
        <p:blipFill>
          <a:blip r:embed="rId12">
            <a:extLst>
              <a:ext uri="{28A0092B-C50C-407E-A947-70E740481C1C}">
                <a14:useLocalDpi xmlns:a14="http://schemas.microsoft.com/office/drawing/2010/main" val="0"/>
              </a:ext>
            </a:extLst>
          </a:blip>
          <a:srcRect l="8333" t="2222" r="7500"/>
          <a:stretch>
            <a:fillRect/>
          </a:stretch>
        </p:blipFill>
        <p:spPr bwMode="auto">
          <a:xfrm>
            <a:off x="5753100" y="228600"/>
            <a:ext cx="102870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hongha_05804_e2e77ef654554394858151595d01ffd4.jpg">
            <a:extLst>
              <a:ext uri="{FF2B5EF4-FFF2-40B4-BE49-F238E27FC236}">
                <a16:creationId xmlns:a16="http://schemas.microsoft.com/office/drawing/2014/main" id="{4E0386ED-A00E-CF09-E23F-B54774B21897}"/>
              </a:ext>
            </a:extLst>
          </p:cNvPr>
          <p:cNvPicPr>
            <a:picLocks noChangeAspect="1"/>
          </p:cNvPicPr>
          <p:nvPr/>
        </p:nvPicPr>
        <p:blipFill>
          <a:blip r:embed="rId13">
            <a:extLst>
              <a:ext uri="{28A0092B-C50C-407E-A947-70E740481C1C}">
                <a14:useLocalDpi xmlns:a14="http://schemas.microsoft.com/office/drawing/2010/main" val="0"/>
              </a:ext>
            </a:extLst>
          </a:blip>
          <a:srcRect l="6799" t="10400" r="10400" b="9200"/>
          <a:stretch>
            <a:fillRect/>
          </a:stretch>
        </p:blipFill>
        <p:spPr bwMode="auto">
          <a:xfrm>
            <a:off x="8096250" y="304801"/>
            <a:ext cx="1028700"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thung-30-goi-mi-tom-chua-cay-hao-hao-t2.jpg">
            <a:extLst>
              <a:ext uri="{FF2B5EF4-FFF2-40B4-BE49-F238E27FC236}">
                <a16:creationId xmlns:a16="http://schemas.microsoft.com/office/drawing/2014/main" id="{9214B167-6CFF-12AE-D26D-F48AE4E94C81}"/>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495800" y="1600200"/>
            <a:ext cx="10858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TB1vH1kQFXXXXanaXXXq6xXFXXXX.jpg">
            <a:extLst>
              <a:ext uri="{FF2B5EF4-FFF2-40B4-BE49-F238E27FC236}">
                <a16:creationId xmlns:a16="http://schemas.microsoft.com/office/drawing/2014/main" id="{019E8F6A-6A58-13F9-5B9A-87906DE5A2CF}"/>
              </a:ext>
            </a:extLst>
          </p:cNvPr>
          <p:cNvPicPr>
            <a:picLocks noChangeAspect="1"/>
          </p:cNvPicPr>
          <p:nvPr/>
        </p:nvPicPr>
        <p:blipFill>
          <a:blip r:embed="rId15">
            <a:extLst>
              <a:ext uri="{28A0092B-C50C-407E-A947-70E740481C1C}">
                <a14:useLocalDpi xmlns:a14="http://schemas.microsoft.com/office/drawing/2010/main" val="0"/>
              </a:ext>
            </a:extLst>
          </a:blip>
          <a:srcRect t="14444" r="2222" b="14445"/>
          <a:stretch>
            <a:fillRect/>
          </a:stretch>
        </p:blipFill>
        <p:spPr bwMode="auto">
          <a:xfrm>
            <a:off x="5775326" y="3048000"/>
            <a:ext cx="1177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21A16C52-764C-BF2A-3659-E501448A411E}"/>
              </a:ext>
            </a:extLst>
          </p:cNvPr>
          <p:cNvSpPr txBox="1"/>
          <p:nvPr/>
        </p:nvSpPr>
        <p:spPr>
          <a:xfrm>
            <a:off x="3662363" y="1600201"/>
            <a:ext cx="806450"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8000</a:t>
            </a:r>
          </a:p>
        </p:txBody>
      </p:sp>
      <p:sp>
        <p:nvSpPr>
          <p:cNvPr id="12" name="TextBox 11">
            <a:extLst>
              <a:ext uri="{FF2B5EF4-FFF2-40B4-BE49-F238E27FC236}">
                <a16:creationId xmlns:a16="http://schemas.microsoft.com/office/drawing/2014/main" id="{C2AD9510-9156-615C-6F6C-FCA38D493332}"/>
              </a:ext>
            </a:extLst>
          </p:cNvPr>
          <p:cNvSpPr txBox="1"/>
          <p:nvPr/>
        </p:nvSpPr>
        <p:spPr>
          <a:xfrm>
            <a:off x="5981701" y="1524001"/>
            <a:ext cx="962025"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20000</a:t>
            </a:r>
          </a:p>
        </p:txBody>
      </p:sp>
      <p:sp>
        <p:nvSpPr>
          <p:cNvPr id="13" name="TextBox 12">
            <a:extLst>
              <a:ext uri="{FF2B5EF4-FFF2-40B4-BE49-F238E27FC236}">
                <a16:creationId xmlns:a16="http://schemas.microsoft.com/office/drawing/2014/main" id="{05935844-C775-2C67-89A4-CBB6451FBCFB}"/>
              </a:ext>
            </a:extLst>
          </p:cNvPr>
          <p:cNvSpPr txBox="1"/>
          <p:nvPr/>
        </p:nvSpPr>
        <p:spPr>
          <a:xfrm>
            <a:off x="8382000" y="1676401"/>
            <a:ext cx="806450"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5000</a:t>
            </a:r>
          </a:p>
        </p:txBody>
      </p:sp>
      <p:sp>
        <p:nvSpPr>
          <p:cNvPr id="14" name="TextBox 13">
            <a:extLst>
              <a:ext uri="{FF2B5EF4-FFF2-40B4-BE49-F238E27FC236}">
                <a16:creationId xmlns:a16="http://schemas.microsoft.com/office/drawing/2014/main" id="{8D2E8037-98CC-3E39-70F0-494256E42098}"/>
              </a:ext>
            </a:extLst>
          </p:cNvPr>
          <p:cNvSpPr txBox="1"/>
          <p:nvPr/>
        </p:nvSpPr>
        <p:spPr>
          <a:xfrm>
            <a:off x="4781550" y="2743201"/>
            <a:ext cx="806450"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4000</a:t>
            </a:r>
          </a:p>
        </p:txBody>
      </p:sp>
      <p:sp>
        <p:nvSpPr>
          <p:cNvPr id="15" name="TextBox 14">
            <a:extLst>
              <a:ext uri="{FF2B5EF4-FFF2-40B4-BE49-F238E27FC236}">
                <a16:creationId xmlns:a16="http://schemas.microsoft.com/office/drawing/2014/main" id="{AA633A79-486C-995C-1265-F5EA0D0EC4DB}"/>
              </a:ext>
            </a:extLst>
          </p:cNvPr>
          <p:cNvSpPr txBox="1"/>
          <p:nvPr/>
        </p:nvSpPr>
        <p:spPr>
          <a:xfrm>
            <a:off x="6038851" y="4267201"/>
            <a:ext cx="962025"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17000</a:t>
            </a:r>
          </a:p>
        </p:txBody>
      </p:sp>
      <p:pic>
        <p:nvPicPr>
          <p:cNvPr id="17" name="nhacchuong.net_you-know-ill-go-get.mp3">
            <a:hlinkClick r:id="" action="ppaction://media"/>
            <a:extLst>
              <a:ext uri="{FF2B5EF4-FFF2-40B4-BE49-F238E27FC236}">
                <a16:creationId xmlns:a16="http://schemas.microsoft.com/office/drawing/2014/main" id="{5AA2CEA7-FCF0-04B1-5A19-0F778AD66241}"/>
              </a:ext>
            </a:extLst>
          </p:cNvPr>
          <p:cNvPicPr>
            <a:picLocks noRot="1" noChangeAspect="1"/>
          </p:cNvPicPr>
          <p:nvPr>
            <a:audioFile r:link="rId1"/>
          </p:nvPr>
        </p:nvPicPr>
        <p:blipFill>
          <a:blip r:embed="rId16">
            <a:extLst>
              <a:ext uri="{28A0092B-C50C-407E-A947-70E740481C1C}">
                <a14:useLocalDpi xmlns:a14="http://schemas.microsoft.com/office/drawing/2010/main" val="0"/>
              </a:ext>
            </a:extLst>
          </a:blip>
          <a:srcRect/>
          <a:stretch>
            <a:fillRect/>
          </a:stretch>
        </p:blipFill>
        <p:spPr bwMode="auto">
          <a:xfrm>
            <a:off x="6019800" y="3327400"/>
            <a:ext cx="1524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itle 1">
            <a:extLst>
              <a:ext uri="{FF2B5EF4-FFF2-40B4-BE49-F238E27FC236}">
                <a16:creationId xmlns:a16="http://schemas.microsoft.com/office/drawing/2014/main" id="{5D44B980-3A4C-6401-7337-D84915249270}"/>
              </a:ext>
            </a:extLst>
          </p:cNvPr>
          <p:cNvSpPr txBox="1">
            <a:spLocks/>
          </p:cNvSpPr>
          <p:nvPr/>
        </p:nvSpPr>
        <p:spPr>
          <a:xfrm>
            <a:off x="2933700" y="5638801"/>
            <a:ext cx="7658100" cy="1046163"/>
          </a:xfrm>
          <a:prstGeom prst="rect">
            <a:avLst/>
          </a:prstGeom>
          <a:solidFill>
            <a:schemeClr val="accent4">
              <a:lumMod val="20000"/>
              <a:lumOff val="80000"/>
            </a:schemeClr>
          </a:solidFill>
        </p:spPr>
        <p:style>
          <a:lnRef idx="1">
            <a:schemeClr val="accent1"/>
          </a:lnRef>
          <a:fillRef idx="2">
            <a:schemeClr val="accent1"/>
          </a:fillRef>
          <a:effectRef idx="1">
            <a:schemeClr val="accent1"/>
          </a:effectRef>
          <a:fontRef idx="minor">
            <a:schemeClr val="dk1"/>
          </a:fontRef>
        </p:style>
        <p:txBody>
          <a:bodyPr lIns="91433" tIns="45717" rIns="91433" bIns="45717" anchor="ctr">
            <a:normAutofit lnSpcReduction="10000"/>
          </a:bodyPr>
          <a:lstStyle>
            <a:lvl1pPr algn="ctr" defTabSz="1219072" rtl="0" eaLnBrk="1" latinLnBrk="0" hangingPunct="1">
              <a:spcBef>
                <a:spcPct val="0"/>
              </a:spcBef>
              <a:buNone/>
              <a:defRPr sz="5867" kern="1200">
                <a:solidFill>
                  <a:schemeClr val="tx1"/>
                </a:solidFill>
                <a:latin typeface="+mj-lt"/>
                <a:ea typeface="+mj-ea"/>
                <a:cs typeface="+mj-cs"/>
              </a:defRPr>
            </a:lvl1pPr>
          </a:lstStyle>
          <a:p>
            <a:pPr algn="l">
              <a:spcBef>
                <a:spcPct val="50000"/>
              </a:spcBef>
              <a:defRPr/>
            </a:pPr>
            <a:r>
              <a:rPr lang="en-US" altLang="en-US" sz="3200" b="1" dirty="0">
                <a:solidFill>
                  <a:prstClr val="black"/>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Hoa</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có</a:t>
            </a:r>
            <a:r>
              <a:rPr lang="en-US" altLang="en-US" sz="3200" b="1" dirty="0">
                <a:solidFill>
                  <a:srgbClr val="002060"/>
                </a:solidFill>
                <a:latin typeface="Calibri" panose="020F0502020204030204" pitchFamily="34" charset="0"/>
                <a:cs typeface="Calibri" panose="020F0502020204030204" pitchFamily="34" charset="0"/>
              </a:rPr>
              <a:t> 12 000 </a:t>
            </a:r>
            <a:r>
              <a:rPr lang="en-US" altLang="en-US" sz="3200" b="1" dirty="0" err="1">
                <a:solidFill>
                  <a:srgbClr val="002060"/>
                </a:solidFill>
                <a:latin typeface="Calibri" panose="020F0502020204030204" pitchFamily="34" charset="0"/>
                <a:cs typeface="Calibri" panose="020F0502020204030204" pitchFamily="34" charset="0"/>
              </a:rPr>
              <a:t>đồng</a:t>
            </a:r>
            <a:r>
              <a:rPr lang="vi-VN"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Hoa</a:t>
            </a:r>
            <a:r>
              <a:rPr lang="en-US" altLang="en-US" sz="3200" b="1" dirty="0">
                <a:solidFill>
                  <a:srgbClr val="002060"/>
                </a:solidFill>
                <a:latin typeface="Calibri" panose="020F0502020204030204" pitchFamily="34" charset="0"/>
                <a:cs typeface="Calibri" panose="020F0502020204030204" pitchFamily="34" charset="0"/>
              </a:rPr>
              <a:t> </a:t>
            </a:r>
            <a:r>
              <a:rPr lang="vi-VN" altLang="en-US" sz="3200" b="1" dirty="0">
                <a:solidFill>
                  <a:srgbClr val="002060"/>
                </a:solidFill>
                <a:latin typeface="Calibri" panose="020F0502020204030204" pitchFamily="34" charset="0"/>
                <a:cs typeface="Calibri" panose="020F0502020204030204" pitchFamily="34" charset="0"/>
              </a:rPr>
              <a:t>có</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vừa</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đủ</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tiền</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để</a:t>
            </a:r>
            <a:r>
              <a:rPr lang="en-US" altLang="en-US" sz="3200" b="1" dirty="0">
                <a:solidFill>
                  <a:srgbClr val="002060"/>
                </a:solidFill>
                <a:latin typeface="Calibri" panose="020F0502020204030204" pitchFamily="34" charset="0"/>
                <a:cs typeface="Calibri" panose="020F0502020204030204" pitchFamily="34" charset="0"/>
              </a:rPr>
              <a:t> </a:t>
            </a:r>
            <a:r>
              <a:rPr lang="vi-VN" altLang="en-US" sz="3200" b="1" dirty="0">
                <a:solidFill>
                  <a:srgbClr val="002060"/>
                </a:solidFill>
                <a:latin typeface="Calibri" panose="020F0502020204030204" pitchFamily="34" charset="0"/>
                <a:cs typeface="Calibri" panose="020F0502020204030204" pitchFamily="34" charset="0"/>
              </a:rPr>
              <a:t>mua được</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những</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gì</a:t>
            </a:r>
            <a:r>
              <a:rPr lang="en-US" altLang="en-US" sz="3200" b="1" dirty="0">
                <a:solidFill>
                  <a:srgbClr val="002060"/>
                </a:solidFill>
                <a:latin typeface="Calibri" panose="020F0502020204030204" pitchFamily="34" charset="0"/>
                <a:cs typeface="Calibri" panose="020F0502020204030204" pitchFamily="34" charset="0"/>
              </a:rPr>
              <a:t>? </a:t>
            </a:r>
          </a:p>
        </p:txBody>
      </p:sp>
      <p:pic>
        <p:nvPicPr>
          <p:cNvPr id="27" name="Picture 26">
            <a:extLst>
              <a:ext uri="{FF2B5EF4-FFF2-40B4-BE49-F238E27FC236}">
                <a16:creationId xmlns:a16="http://schemas.microsoft.com/office/drawing/2014/main" id="{958548DE-C11E-669E-8DF6-C4CCB540DB45}"/>
              </a:ext>
            </a:extLst>
          </p:cNvPr>
          <p:cNvPicPr>
            <a:picLocks noChangeAspect="1"/>
          </p:cNvPicPr>
          <p:nvPr/>
        </p:nvPicPr>
        <p:blipFill>
          <a:blip r:embed="rId17">
            <a:extLst>
              <a:ext uri="{28A0092B-C50C-407E-A947-70E740481C1C}">
                <a14:useLocalDpi xmlns:a14="http://schemas.microsoft.com/office/drawing/2010/main" val="0"/>
              </a:ext>
            </a:extLst>
          </a:blip>
          <a:srcRect l="2191" r="7877"/>
          <a:stretch>
            <a:fillRect/>
          </a:stretch>
        </p:blipFill>
        <p:spPr bwMode="auto">
          <a:xfrm>
            <a:off x="1509712" y="3652838"/>
            <a:ext cx="1423988" cy="310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49935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par>
                                <p:cTn id="10" presetID="1" presetClass="mediacall" presetSubtype="0" fill="hold" nodeType="withEffect">
                                  <p:stCondLst>
                                    <p:cond delay="0"/>
                                  </p:stCondLst>
                                  <p:childTnLst>
                                    <p:cmd type="call" cmd="playFrom(0.0)">
                                      <p:cBhvr>
                                        <p:cTn id="11" dur="32075" fill="hold"/>
                                        <p:tgtEl>
                                          <p:spTgt spid="17"/>
                                        </p:tgtEl>
                                      </p:cBhvr>
                                    </p:cmd>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1.25E-6 5.55112E-17 L -0.15898 0.30926 " pathEditMode="relative" rAng="0" ptsTypes="AA">
                                      <p:cBhvr>
                                        <p:cTn id="15" dur="2000" fill="hold"/>
                                        <p:tgtEl>
                                          <p:spTgt spid="6"/>
                                        </p:tgtEl>
                                        <p:attrNameLst>
                                          <p:attrName>ppt_x</p:attrName>
                                          <p:attrName>ppt_y</p:attrName>
                                        </p:attrNameLst>
                                      </p:cBhvr>
                                      <p:rCtr x="-7956" y="15463"/>
                                    </p:animMotion>
                                  </p:childTnLst>
                                  <p:subTnLst>
                                    <p:audio>
                                      <p:cMediaNode>
                                        <p:cTn display="0" masterRel="sameClick">
                                          <p:stCondLst>
                                            <p:cond evt="begin" delay="0">
                                              <p:tn val="14"/>
                                            </p:cond>
                                          </p:stCondLst>
                                          <p:endCondLst>
                                            <p:cond evt="onStopAudio" delay="0">
                                              <p:tgtEl>
                                                <p:sldTgt/>
                                              </p:tgtEl>
                                            </p:cond>
                                          </p:endCondLst>
                                        </p:cTn>
                                        <p:tgtEl>
                                          <p:sndTgt r:embed="rId4"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5E-6 -3.33333E-6 L -0.06511 0.63287 " pathEditMode="relative" rAng="0" ptsTypes="AA">
                                      <p:cBhvr>
                                        <p:cTn id="19" dur="2000" fill="hold"/>
                                        <p:tgtEl>
                                          <p:spTgt spid="3"/>
                                        </p:tgtEl>
                                        <p:attrNameLst>
                                          <p:attrName>ppt_x</p:attrName>
                                          <p:attrName>ppt_y</p:attrName>
                                        </p:attrNameLst>
                                      </p:cBhvr>
                                      <p:rCtr x="-3255" y="31644"/>
                                    </p:animMotion>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p:cTn id="20" fill="hold" display="0">
                  <p:stCondLst>
                    <p:cond delay="indefinite"/>
                  </p:stCondLst>
                  <p:endCondLst>
                    <p:cond evt="onNext" delay="0">
                      <p:tgtEl>
                        <p:sldTgt/>
                      </p:tgtEl>
                    </p:cond>
                    <p:cond evt="onPrev" delay="0">
                      <p:tgtEl>
                        <p:sldTgt/>
                      </p:tgtEl>
                    </p:cond>
                    <p:cond evt="onStopAudio" delay="0">
                      <p:tgtEl>
                        <p:sldTgt/>
                      </p:tgtEl>
                    </p:cond>
                  </p:endCondLst>
                </p:cTn>
                <p:tgtEl>
                  <p:spTgt spid="17"/>
                </p:tgtEl>
              </p:cMediaNode>
            </p:audio>
          </p:childTnLst>
        </p:cTn>
      </p:par>
    </p:tnLst>
    <p:bldLst>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a:extLst>
              <a:ext uri="{FF2B5EF4-FFF2-40B4-BE49-F238E27FC236}">
                <a16:creationId xmlns:a16="http://schemas.microsoft.com/office/drawing/2014/main" id="{C243E732-B52F-4F15-B12F-77C844FFE4BD}"/>
              </a:ext>
            </a:extLst>
          </p:cNvPr>
          <p:cNvPicPr>
            <a:picLocks noChangeAspect="1"/>
          </p:cNvPicPr>
          <p:nvPr/>
        </p:nvPicPr>
        <p:blipFill rotWithShape="1">
          <a:blip r:embed="rId2">
            <a:extLst>
              <a:ext uri="{28A0092B-C50C-407E-A947-70E740481C1C}">
                <a14:useLocalDpi xmlns:a14="http://schemas.microsoft.com/office/drawing/2010/main" val="0"/>
              </a:ext>
            </a:extLst>
          </a:blip>
          <a:srcRect l="4305" t="5109" r="29408" b="32774"/>
          <a:stretch>
            <a:fillRect/>
          </a:stretch>
        </p:blipFill>
        <p:spPr>
          <a:xfrm>
            <a:off x="-198783" y="1265020"/>
            <a:ext cx="12390783" cy="4926230"/>
          </a:xfrm>
          <a:prstGeom prst="rect">
            <a:avLst/>
          </a:prstGeom>
        </p:spPr>
      </p:pic>
      <p:pic>
        <p:nvPicPr>
          <p:cNvPr id="5" name="Picture 4">
            <a:extLst>
              <a:ext uri="{FF2B5EF4-FFF2-40B4-BE49-F238E27FC236}">
                <a16:creationId xmlns:a16="http://schemas.microsoft.com/office/drawing/2014/main" id="{58DDE237-90C9-71DC-15B4-18D2936706E2}"/>
              </a:ext>
            </a:extLst>
          </p:cNvPr>
          <p:cNvPicPr>
            <a:picLocks noChangeAspect="1"/>
          </p:cNvPicPr>
          <p:nvPr/>
        </p:nvPicPr>
        <p:blipFill rotWithShape="1">
          <a:blip r:embed="rId3"/>
          <a:srcRect b="37814"/>
          <a:stretch/>
        </p:blipFill>
        <p:spPr>
          <a:xfrm>
            <a:off x="5022531" y="2492286"/>
            <a:ext cx="1949769" cy="878209"/>
          </a:xfrm>
          <a:prstGeom prst="rect">
            <a:avLst/>
          </a:prstGeom>
        </p:spPr>
      </p:pic>
      <p:pic>
        <p:nvPicPr>
          <p:cNvPr id="6" name="Picture 5">
            <a:extLst>
              <a:ext uri="{FF2B5EF4-FFF2-40B4-BE49-F238E27FC236}">
                <a16:creationId xmlns:a16="http://schemas.microsoft.com/office/drawing/2014/main" id="{DD4AD5A9-062E-24F3-61CB-70FB1AA30140}"/>
              </a:ext>
            </a:extLst>
          </p:cNvPr>
          <p:cNvPicPr>
            <a:picLocks noChangeAspect="1"/>
          </p:cNvPicPr>
          <p:nvPr/>
        </p:nvPicPr>
        <p:blipFill>
          <a:blip r:embed="rId4"/>
          <a:stretch>
            <a:fillRect/>
          </a:stretch>
        </p:blipFill>
        <p:spPr>
          <a:xfrm>
            <a:off x="1932425" y="3208705"/>
            <a:ext cx="8955800" cy="1774090"/>
          </a:xfrm>
          <a:prstGeom prst="rect">
            <a:avLst/>
          </a:prstGeom>
        </p:spPr>
      </p:pic>
      <p:sp>
        <p:nvSpPr>
          <p:cNvPr id="7" name="TextBox 6">
            <a:extLst>
              <a:ext uri="{FF2B5EF4-FFF2-40B4-BE49-F238E27FC236}">
                <a16:creationId xmlns:a16="http://schemas.microsoft.com/office/drawing/2014/main" id="{2145BD6A-920B-E615-8198-36F67D8DB66C}"/>
              </a:ext>
            </a:extLst>
          </p:cNvPr>
          <p:cNvSpPr txBox="1"/>
          <p:nvPr/>
        </p:nvSpPr>
        <p:spPr>
          <a:xfrm>
            <a:off x="5059679" y="4551680"/>
            <a:ext cx="2398395"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a:t>
            </a:r>
            <a:r>
              <a:rPr lang="en-US" sz="4000" b="1" dirty="0" err="1">
                <a:latin typeface="Cambria" panose="02040503050406030204" pitchFamily="18" charset="0"/>
                <a:ea typeface="Cambria" panose="02040503050406030204" pitchFamily="18" charset="0"/>
              </a:rPr>
              <a:t>Tiết</a:t>
            </a:r>
            <a:r>
              <a:rPr lang="en-US" sz="4000" b="1"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3769278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FE443443-32F4-4CC6-BFAE-09BADD9FB576}"/>
              </a:ext>
            </a:extLst>
          </p:cNvPr>
          <p:cNvGrpSpPr/>
          <p:nvPr/>
        </p:nvGrpSpPr>
        <p:grpSpPr>
          <a:xfrm>
            <a:off x="1204229" y="256855"/>
            <a:ext cx="10364471" cy="6259432"/>
            <a:chOff x="1271036" y="857670"/>
            <a:chExt cx="6545270" cy="3980249"/>
          </a:xfrm>
        </p:grpSpPr>
        <p:pic>
          <p:nvPicPr>
            <p:cNvPr id="21" name="图片 13">
              <a:extLst>
                <a:ext uri="{FF2B5EF4-FFF2-40B4-BE49-F238E27FC236}">
                  <a16:creationId xmlns:a16="http://schemas.microsoft.com/office/drawing/2014/main" id="{67847AF4-C018-4C57-AC0D-FCFC645984DF}"/>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271036" y="857670"/>
              <a:ext cx="6545270" cy="3980249"/>
            </a:xfrm>
            <a:prstGeom prst="rect">
              <a:avLst/>
            </a:prstGeom>
          </p:spPr>
        </p:pic>
        <p:sp>
          <p:nvSpPr>
            <p:cNvPr id="22" name="Rectangle 21">
              <a:extLst>
                <a:ext uri="{FF2B5EF4-FFF2-40B4-BE49-F238E27FC236}">
                  <a16:creationId xmlns:a16="http://schemas.microsoft.com/office/drawing/2014/main" id="{0FFF4744-AF54-4B15-B782-32256A03EB1A}"/>
                </a:ext>
              </a:extLst>
            </p:cNvPr>
            <p:cNvSpPr/>
            <p:nvPr/>
          </p:nvSpPr>
          <p:spPr>
            <a:xfrm>
              <a:off x="3331596" y="1954097"/>
              <a:ext cx="2601326" cy="587527"/>
            </a:xfrm>
            <a:prstGeom prst="rect">
              <a:avLst/>
            </a:prstGeom>
            <a:ln>
              <a:noFill/>
            </a:ln>
          </p:spPr>
          <p:txBody>
            <a:bodyPr wrap="square" lIns="91972" tIns="46031" rIns="91972" bIns="46031">
              <a:spAutoFit/>
            </a:bodyPr>
            <a:lstStyle/>
            <a:p>
              <a:pPr marL="0" marR="0" lvl="0" indent="0" algn="ctr" defTabSz="1229487" rtl="0" eaLnBrk="1" fontAlgn="auto" latinLnBrk="0" hangingPunct="1">
                <a:lnSpc>
                  <a:spcPct val="100000"/>
                </a:lnSpc>
                <a:spcBef>
                  <a:spcPts val="0"/>
                </a:spcBef>
                <a:spcAft>
                  <a:spcPts val="0"/>
                </a:spcAft>
                <a:buClrTx/>
                <a:buSzTx/>
                <a:buFontTx/>
                <a:buNone/>
                <a:tabLst/>
                <a:defRPr/>
              </a:pPr>
              <a:r>
                <a:rPr lang="en-US" sz="5400" b="1" dirty="0" err="1">
                  <a:ln w="22225">
                    <a:solidFill>
                      <a:srgbClr val="ED7D31"/>
                    </a:solidFill>
                    <a:prstDash val="solid"/>
                  </a:ln>
                  <a:solidFill>
                    <a:srgbClr val="FFFF00"/>
                  </a:solidFill>
                  <a:latin typeface="Arial-SGK-TV" pitchFamily="2" charset="0"/>
                  <a:cs typeface="Arial-SGK-TV" pitchFamily="2" charset="0"/>
                  <a:sym typeface="Arial"/>
                </a:rPr>
                <a:t>Luyện</a:t>
              </a:r>
              <a:r>
                <a:rPr lang="en-US" sz="5400" b="1" dirty="0">
                  <a:ln w="22225">
                    <a:solidFill>
                      <a:srgbClr val="ED7D31"/>
                    </a:solidFill>
                    <a:prstDash val="solid"/>
                  </a:ln>
                  <a:solidFill>
                    <a:srgbClr val="FFFF00"/>
                  </a:solidFill>
                  <a:latin typeface="Arial-SGK-TV" pitchFamily="2" charset="0"/>
                  <a:cs typeface="Arial-SGK-TV" pitchFamily="2" charset="0"/>
                  <a:sym typeface="Arial"/>
                </a:rPr>
                <a:t> </a:t>
              </a:r>
              <a:r>
                <a:rPr lang="en-US" sz="5400" b="1" dirty="0" err="1">
                  <a:ln w="22225">
                    <a:solidFill>
                      <a:srgbClr val="ED7D31"/>
                    </a:solidFill>
                    <a:prstDash val="solid"/>
                  </a:ln>
                  <a:solidFill>
                    <a:srgbClr val="FFFF00"/>
                  </a:solidFill>
                  <a:latin typeface="Arial-SGK-TV" pitchFamily="2" charset="0"/>
                  <a:cs typeface="Arial-SGK-TV" pitchFamily="2" charset="0"/>
                  <a:sym typeface="Arial"/>
                </a:rPr>
                <a:t>tập</a:t>
              </a:r>
              <a:endParaRPr kumimoji="0" lang="en-US" sz="5400" b="1" i="0" u="none" strike="noStrike" kern="1200" cap="none" spc="0" normalizeH="0" baseline="0" noProof="0" dirty="0">
                <a:ln w="22225">
                  <a:solidFill>
                    <a:srgbClr val="ED7D31"/>
                  </a:solidFill>
                  <a:prstDash val="solid"/>
                </a:ln>
                <a:solidFill>
                  <a:srgbClr val="FFFF00"/>
                </a:solidFill>
                <a:effectLst/>
                <a:uLnTx/>
                <a:uFillTx/>
                <a:latin typeface="Arial-SGK-TV" pitchFamily="2" charset="0"/>
                <a:ea typeface="+mn-ea"/>
                <a:cs typeface="Arial-SGK-TV" pitchFamily="2" charset="0"/>
                <a:sym typeface="Arial"/>
              </a:endParaRPr>
            </a:p>
          </p:txBody>
        </p:sp>
      </p:grpSp>
    </p:spTree>
    <p:extLst>
      <p:ext uri="{BB962C8B-B14F-4D97-AF65-F5344CB8AC3E}">
        <p14:creationId xmlns:p14="http://schemas.microsoft.com/office/powerpoint/2010/main" val="248494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88821" y="202174"/>
            <a:ext cx="11577485" cy="655105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Times New Roman"/>
              <a:ea typeface="+mn-ea"/>
              <a:cs typeface="+mn-cs"/>
            </a:endParaRPr>
          </a:p>
        </p:txBody>
      </p:sp>
      <p:grpSp>
        <p:nvGrpSpPr>
          <p:cNvPr id="9" name="Google Shape;4386;p6">
            <a:extLst>
              <a:ext uri="{FF2B5EF4-FFF2-40B4-BE49-F238E27FC236}">
                <a16:creationId xmlns:a16="http://schemas.microsoft.com/office/drawing/2014/main" id="{AD227C22-3F60-4C42-B63B-47A45A98C201}"/>
              </a:ext>
            </a:extLst>
          </p:cNvPr>
          <p:cNvGrpSpPr/>
          <p:nvPr/>
        </p:nvGrpSpPr>
        <p:grpSpPr>
          <a:xfrm>
            <a:off x="716517" y="416321"/>
            <a:ext cx="10894458" cy="646290"/>
            <a:chOff x="1912267" y="1496635"/>
            <a:chExt cx="10894458" cy="646290"/>
          </a:xfrm>
        </p:grpSpPr>
        <p:sp>
          <p:nvSpPr>
            <p:cNvPr id="10" name="Google Shape;4387;p6">
              <a:extLst>
                <a:ext uri="{FF2B5EF4-FFF2-40B4-BE49-F238E27FC236}">
                  <a16:creationId xmlns:a16="http://schemas.microsoft.com/office/drawing/2014/main" id="{6313F4FF-07CA-4BEB-91DE-65167B0F3ED3}"/>
                </a:ext>
              </a:extLst>
            </p:cNvPr>
            <p:cNvSpPr txBox="1"/>
            <p:nvPr/>
          </p:nvSpPr>
          <p:spPr>
            <a:xfrm>
              <a:off x="2482855" y="1496635"/>
              <a:ext cx="10323870"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Tìm giá tiền của từng loại: bắp ngô, cà rốt, dưa chuột.</a:t>
              </a:r>
            </a:p>
          </p:txBody>
        </p:sp>
        <p:sp>
          <p:nvSpPr>
            <p:cNvPr id="11" name="Google Shape;4388;p6">
              <a:extLst>
                <a:ext uri="{FF2B5EF4-FFF2-40B4-BE49-F238E27FC236}">
                  <a16:creationId xmlns:a16="http://schemas.microsoft.com/office/drawing/2014/main" id="{415C9FFE-4399-4CDA-99B1-D8993ADA62F8}"/>
                </a:ext>
              </a:extLst>
            </p:cNvPr>
            <p:cNvSpPr/>
            <p:nvPr/>
          </p:nvSpPr>
          <p:spPr>
            <a:xfrm>
              <a:off x="1912267" y="1534486"/>
              <a:ext cx="570588" cy="570588"/>
            </a:xfrm>
            <a:prstGeom prst="ellipse">
              <a:avLst/>
            </a:prstGeom>
            <a:solidFill>
              <a:srgbClr val="AA266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FFFFFF"/>
                  </a:solidFill>
                  <a:effectLst/>
                  <a:uLnTx/>
                  <a:uFillTx/>
                  <a:latin typeface="Arial"/>
                  <a:ea typeface="Arial"/>
                  <a:cs typeface="Arial"/>
                  <a:sym typeface="Arial"/>
                </a:rPr>
                <a:t>1</a:t>
              </a: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3" name="Picture 2">
            <a:extLst>
              <a:ext uri="{FF2B5EF4-FFF2-40B4-BE49-F238E27FC236}">
                <a16:creationId xmlns:a16="http://schemas.microsoft.com/office/drawing/2014/main" id="{54289D39-879F-E0AE-0DC3-FF414E080C83}"/>
              </a:ext>
            </a:extLst>
          </p:cNvPr>
          <p:cNvPicPr>
            <a:picLocks noChangeAspect="1"/>
          </p:cNvPicPr>
          <p:nvPr/>
        </p:nvPicPr>
        <p:blipFill>
          <a:blip r:embed="rId3"/>
          <a:stretch>
            <a:fillRect/>
          </a:stretch>
        </p:blipFill>
        <p:spPr>
          <a:xfrm>
            <a:off x="1828800" y="1295400"/>
            <a:ext cx="7620000" cy="1771650"/>
          </a:xfrm>
          <a:prstGeom prst="rect">
            <a:avLst/>
          </a:prstGeom>
        </p:spPr>
      </p:pic>
      <p:sp>
        <p:nvSpPr>
          <p:cNvPr id="7" name="TextBox 6">
            <a:extLst>
              <a:ext uri="{FF2B5EF4-FFF2-40B4-BE49-F238E27FC236}">
                <a16:creationId xmlns:a16="http://schemas.microsoft.com/office/drawing/2014/main" id="{E27D9955-E277-AADA-D3C4-C6D01181B8D6}"/>
              </a:ext>
            </a:extLst>
          </p:cNvPr>
          <p:cNvSpPr txBox="1"/>
          <p:nvPr/>
        </p:nvSpPr>
        <p:spPr>
          <a:xfrm>
            <a:off x="714375" y="3107115"/>
            <a:ext cx="11163299" cy="954107"/>
          </a:xfrm>
          <a:prstGeom prst="rect">
            <a:avLst/>
          </a:prstGeom>
          <a:noFill/>
        </p:spPr>
        <p:txBody>
          <a:bodyPr wrap="square">
            <a:spAutoFit/>
          </a:bodyPr>
          <a:lstStyle/>
          <a:p>
            <a:pPr algn="l"/>
            <a:r>
              <a:rPr lang="vi-VN" sz="2800" b="1" i="0" dirty="0">
                <a:solidFill>
                  <a:srgbClr val="002060"/>
                </a:solidFill>
                <a:effectLst/>
                <a:latin typeface="Calibri" panose="020F0502020204030204" pitchFamily="34" charset="0"/>
                <a:cs typeface="Calibri" panose="020F0502020204030204" pitchFamily="34" charset="0"/>
              </a:rPr>
              <a:t>Quan sát tranh ta thấy:</a:t>
            </a:r>
          </a:p>
          <a:p>
            <a:pPr algn="l"/>
            <a:r>
              <a:rPr lang="vi-VN" sz="2800" b="1" i="0" dirty="0">
                <a:solidFill>
                  <a:srgbClr val="002060"/>
                </a:solidFill>
                <a:effectLst/>
                <a:latin typeface="Calibri" panose="020F0502020204030204" pitchFamily="34" charset="0"/>
                <a:cs typeface="Calibri" panose="020F0502020204030204" pitchFamily="34" charset="0"/>
              </a:rPr>
              <a:t>- Bắp ngô giá 5 000 đồng.</a:t>
            </a:r>
          </a:p>
        </p:txBody>
      </p:sp>
      <p:pic>
        <p:nvPicPr>
          <p:cNvPr id="18" name="Picture 17">
            <a:extLst>
              <a:ext uri="{FF2B5EF4-FFF2-40B4-BE49-F238E27FC236}">
                <a16:creationId xmlns:a16="http://schemas.microsoft.com/office/drawing/2014/main" id="{6001FFFE-5005-A9DB-A3BE-9B630BE4E7DE}"/>
              </a:ext>
            </a:extLst>
          </p:cNvPr>
          <p:cNvPicPr>
            <a:picLocks noChangeAspect="1"/>
          </p:cNvPicPr>
          <p:nvPr/>
        </p:nvPicPr>
        <p:blipFill>
          <a:blip r:embed="rId4"/>
          <a:stretch>
            <a:fillRect/>
          </a:stretch>
        </p:blipFill>
        <p:spPr>
          <a:xfrm>
            <a:off x="4562475" y="3078378"/>
            <a:ext cx="1166812" cy="945934"/>
          </a:xfrm>
          <a:prstGeom prst="rect">
            <a:avLst/>
          </a:prstGeom>
        </p:spPr>
      </p:pic>
      <p:sp>
        <p:nvSpPr>
          <p:cNvPr id="19" name="TextBox 18">
            <a:extLst>
              <a:ext uri="{FF2B5EF4-FFF2-40B4-BE49-F238E27FC236}">
                <a16:creationId xmlns:a16="http://schemas.microsoft.com/office/drawing/2014/main" id="{AA276D8B-1AB8-E233-7CDE-20481D015672}"/>
              </a:ext>
            </a:extLst>
          </p:cNvPr>
          <p:cNvSpPr txBox="1"/>
          <p:nvPr/>
        </p:nvSpPr>
        <p:spPr>
          <a:xfrm>
            <a:off x="714375" y="4183440"/>
            <a:ext cx="11163299" cy="523220"/>
          </a:xfrm>
          <a:prstGeom prst="rect">
            <a:avLst/>
          </a:prstGeom>
          <a:noFill/>
        </p:spPr>
        <p:txBody>
          <a:bodyPr wrap="square">
            <a:spAutoFit/>
          </a:bodyPr>
          <a:lstStyle/>
          <a:p>
            <a:r>
              <a:rPr lang="vi-VN" sz="2800" b="1" dirty="0">
                <a:solidFill>
                  <a:srgbClr val="002060"/>
                </a:solidFill>
                <a:latin typeface="Calibri" panose="020F0502020204030204" pitchFamily="34" charset="0"/>
                <a:cs typeface="Calibri" panose="020F0502020204030204" pitchFamily="34" charset="0"/>
              </a:rPr>
              <a:t>- Bắp ngô và cà rốt giá 8 000 đồng.</a:t>
            </a:r>
          </a:p>
        </p:txBody>
      </p:sp>
      <p:pic>
        <p:nvPicPr>
          <p:cNvPr id="21" name="Picture 20">
            <a:extLst>
              <a:ext uri="{FF2B5EF4-FFF2-40B4-BE49-F238E27FC236}">
                <a16:creationId xmlns:a16="http://schemas.microsoft.com/office/drawing/2014/main" id="{B68B2E99-34A0-FC6F-4537-663DE182874D}"/>
              </a:ext>
            </a:extLst>
          </p:cNvPr>
          <p:cNvPicPr>
            <a:picLocks noChangeAspect="1"/>
          </p:cNvPicPr>
          <p:nvPr/>
        </p:nvPicPr>
        <p:blipFill>
          <a:blip r:embed="rId5"/>
          <a:stretch>
            <a:fillRect/>
          </a:stretch>
        </p:blipFill>
        <p:spPr>
          <a:xfrm>
            <a:off x="5910138" y="3686175"/>
            <a:ext cx="1228849" cy="1052512"/>
          </a:xfrm>
          <a:prstGeom prst="rect">
            <a:avLst/>
          </a:prstGeom>
        </p:spPr>
      </p:pic>
      <p:sp>
        <p:nvSpPr>
          <p:cNvPr id="22" name="TextBox 21">
            <a:extLst>
              <a:ext uri="{FF2B5EF4-FFF2-40B4-BE49-F238E27FC236}">
                <a16:creationId xmlns:a16="http://schemas.microsoft.com/office/drawing/2014/main" id="{22EA631F-D677-B6BE-E564-FB61DB8E0BDE}"/>
              </a:ext>
            </a:extLst>
          </p:cNvPr>
          <p:cNvSpPr txBox="1"/>
          <p:nvPr/>
        </p:nvSpPr>
        <p:spPr>
          <a:xfrm>
            <a:off x="781050" y="4831140"/>
            <a:ext cx="11163299" cy="523220"/>
          </a:xfrm>
          <a:prstGeom prst="rect">
            <a:avLst/>
          </a:prstGeom>
          <a:noFill/>
        </p:spPr>
        <p:txBody>
          <a:bodyPr wrap="square">
            <a:spAutoFit/>
          </a:bodyPr>
          <a:lstStyle/>
          <a:p>
            <a:r>
              <a:rPr lang="vi-VN" sz="2800" b="1" dirty="0">
                <a:solidFill>
                  <a:srgbClr val="002060"/>
                </a:solidFill>
                <a:latin typeface="Calibri" panose="020F0502020204030204" pitchFamily="34" charset="0"/>
                <a:cs typeface="Calibri" panose="020F0502020204030204" pitchFamily="34" charset="0"/>
              </a:rPr>
              <a:t>Vậy cà rốt có giá là 8 000 đồng – 5 000 đồng = 3 000 đồng.</a:t>
            </a:r>
          </a:p>
        </p:txBody>
      </p:sp>
      <p:grpSp>
        <p:nvGrpSpPr>
          <p:cNvPr id="33" name="Group 32">
            <a:extLst>
              <a:ext uri="{FF2B5EF4-FFF2-40B4-BE49-F238E27FC236}">
                <a16:creationId xmlns:a16="http://schemas.microsoft.com/office/drawing/2014/main" id="{E3ABEF0B-1B92-B712-D281-42D71C19FEE6}"/>
              </a:ext>
            </a:extLst>
          </p:cNvPr>
          <p:cNvGrpSpPr/>
          <p:nvPr/>
        </p:nvGrpSpPr>
        <p:grpSpPr>
          <a:xfrm>
            <a:off x="9658350" y="4076700"/>
            <a:ext cx="1495425" cy="1152525"/>
            <a:chOff x="9467850" y="3648075"/>
            <a:chExt cx="1495425" cy="1152525"/>
          </a:xfrm>
        </p:grpSpPr>
        <p:pic>
          <p:nvPicPr>
            <p:cNvPr id="31" name="Picture 30">
              <a:extLst>
                <a:ext uri="{FF2B5EF4-FFF2-40B4-BE49-F238E27FC236}">
                  <a16:creationId xmlns:a16="http://schemas.microsoft.com/office/drawing/2014/main" id="{2EE748EC-CA1E-5C88-D46E-8A5588CCFB91}"/>
                </a:ext>
              </a:extLst>
            </p:cNvPr>
            <p:cNvPicPr>
              <a:picLocks noChangeAspect="1"/>
            </p:cNvPicPr>
            <p:nvPr/>
          </p:nvPicPr>
          <p:blipFill>
            <a:blip r:embed="rId6"/>
            <a:stretch>
              <a:fillRect/>
            </a:stretch>
          </p:blipFill>
          <p:spPr>
            <a:xfrm>
              <a:off x="9810750" y="3648075"/>
              <a:ext cx="647700" cy="819150"/>
            </a:xfrm>
            <a:prstGeom prst="rect">
              <a:avLst/>
            </a:prstGeom>
          </p:spPr>
        </p:pic>
        <p:sp>
          <p:nvSpPr>
            <p:cNvPr id="32" name="Rectangle: Rounded Corners 31">
              <a:extLst>
                <a:ext uri="{FF2B5EF4-FFF2-40B4-BE49-F238E27FC236}">
                  <a16:creationId xmlns:a16="http://schemas.microsoft.com/office/drawing/2014/main" id="{609AA1A9-E71E-4AB6-AE7C-ACF5E05AF505}"/>
                </a:ext>
              </a:extLst>
            </p:cNvPr>
            <p:cNvSpPr/>
            <p:nvPr/>
          </p:nvSpPr>
          <p:spPr>
            <a:xfrm>
              <a:off x="9467850" y="4495800"/>
              <a:ext cx="1495425" cy="30480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002060"/>
                  </a:solidFill>
                  <a:latin typeface="Calibri" panose="020F0502020204030204" pitchFamily="34" charset="0"/>
                  <a:cs typeface="Calibri" panose="020F0502020204030204" pitchFamily="34" charset="0"/>
                </a:rPr>
                <a:t>3 000 </a:t>
              </a:r>
              <a:r>
                <a:rPr lang="en-US" sz="2200" dirty="0" err="1">
                  <a:solidFill>
                    <a:srgbClr val="002060"/>
                  </a:solidFill>
                  <a:latin typeface="Calibri" panose="020F0502020204030204" pitchFamily="34" charset="0"/>
                  <a:cs typeface="Calibri" panose="020F0502020204030204" pitchFamily="34" charset="0"/>
                </a:rPr>
                <a:t>đồng</a:t>
              </a:r>
              <a:endParaRPr lang="en-US" sz="2200" dirty="0">
                <a:solidFill>
                  <a:srgbClr val="002060"/>
                </a:solidFill>
                <a:latin typeface="Calibri" panose="020F0502020204030204" pitchFamily="34" charset="0"/>
                <a:cs typeface="Calibri" panose="020F0502020204030204" pitchFamily="34" charset="0"/>
              </a:endParaRPr>
            </a:p>
          </p:txBody>
        </p:sp>
      </p:grpSp>
      <p:sp>
        <p:nvSpPr>
          <p:cNvPr id="34" name="TextBox 33">
            <a:extLst>
              <a:ext uri="{FF2B5EF4-FFF2-40B4-BE49-F238E27FC236}">
                <a16:creationId xmlns:a16="http://schemas.microsoft.com/office/drawing/2014/main" id="{DCDD9AD0-917F-7E61-4BB2-3EB67BA9C6DA}"/>
              </a:ext>
            </a:extLst>
          </p:cNvPr>
          <p:cNvSpPr txBox="1"/>
          <p:nvPr/>
        </p:nvSpPr>
        <p:spPr>
          <a:xfrm>
            <a:off x="809625" y="5345490"/>
            <a:ext cx="11163299" cy="523220"/>
          </a:xfrm>
          <a:prstGeom prst="rect">
            <a:avLst/>
          </a:prstGeom>
          <a:noFill/>
        </p:spPr>
        <p:txBody>
          <a:bodyPr wrap="square">
            <a:spAutoFit/>
          </a:bodyPr>
          <a:lstStyle/>
          <a:p>
            <a:r>
              <a:rPr lang="vi-VN" sz="2800" b="1" dirty="0">
                <a:solidFill>
                  <a:srgbClr val="002060"/>
                </a:solidFill>
                <a:latin typeface="Calibri" panose="020F0502020204030204" pitchFamily="34" charset="0"/>
                <a:cs typeface="Calibri" panose="020F0502020204030204" pitchFamily="34" charset="0"/>
              </a:rPr>
              <a:t>- Bắp ngô, cà rốt và dưa chuột giá 10 000 đồng.</a:t>
            </a:r>
          </a:p>
        </p:txBody>
      </p:sp>
      <p:pic>
        <p:nvPicPr>
          <p:cNvPr id="36" name="Picture 35">
            <a:extLst>
              <a:ext uri="{FF2B5EF4-FFF2-40B4-BE49-F238E27FC236}">
                <a16:creationId xmlns:a16="http://schemas.microsoft.com/office/drawing/2014/main" id="{8EA393D0-94F6-6F3D-3D1F-1721DDAF94BA}"/>
              </a:ext>
            </a:extLst>
          </p:cNvPr>
          <p:cNvPicPr>
            <a:picLocks noChangeAspect="1"/>
          </p:cNvPicPr>
          <p:nvPr/>
        </p:nvPicPr>
        <p:blipFill>
          <a:blip r:embed="rId7"/>
          <a:stretch>
            <a:fillRect/>
          </a:stretch>
        </p:blipFill>
        <p:spPr>
          <a:xfrm>
            <a:off x="7900235" y="5257800"/>
            <a:ext cx="1072315" cy="848916"/>
          </a:xfrm>
          <a:prstGeom prst="rect">
            <a:avLst/>
          </a:prstGeom>
        </p:spPr>
      </p:pic>
      <p:sp>
        <p:nvSpPr>
          <p:cNvPr id="37" name="TextBox 36">
            <a:extLst>
              <a:ext uri="{FF2B5EF4-FFF2-40B4-BE49-F238E27FC236}">
                <a16:creationId xmlns:a16="http://schemas.microsoft.com/office/drawing/2014/main" id="{5BC1B7BB-C7B0-71F5-BC6B-BF126686168C}"/>
              </a:ext>
            </a:extLst>
          </p:cNvPr>
          <p:cNvSpPr txBox="1"/>
          <p:nvPr/>
        </p:nvSpPr>
        <p:spPr>
          <a:xfrm>
            <a:off x="771525" y="6050340"/>
            <a:ext cx="11163299" cy="523220"/>
          </a:xfrm>
          <a:prstGeom prst="rect">
            <a:avLst/>
          </a:prstGeom>
          <a:noFill/>
        </p:spPr>
        <p:txBody>
          <a:bodyPr wrap="square">
            <a:spAutoFit/>
          </a:bodyPr>
          <a:lstStyle/>
          <a:p>
            <a:r>
              <a:rPr lang="vi-VN" sz="2800" b="1" dirty="0">
                <a:solidFill>
                  <a:srgbClr val="002060"/>
                </a:solidFill>
                <a:latin typeface="Calibri" panose="020F0502020204030204" pitchFamily="34" charset="0"/>
                <a:cs typeface="Calibri" panose="020F0502020204030204" pitchFamily="34" charset="0"/>
              </a:rPr>
              <a:t>Vậy dưa chuột có giá là 10 000 đồng – 8 nghìn đồng = 2 000 đồng.</a:t>
            </a:r>
          </a:p>
        </p:txBody>
      </p:sp>
    </p:spTree>
    <p:extLst>
      <p:ext uri="{BB962C8B-B14F-4D97-AF65-F5344CB8AC3E}">
        <p14:creationId xmlns:p14="http://schemas.microsoft.com/office/powerpoint/2010/main" val="10445147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wipe(down)">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wipe(down)">
                                      <p:cBhvr>
                                        <p:cTn id="19" dur="500"/>
                                        <p:tgtEl>
                                          <p:spTgt spid="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9">
                                            <p:txEl>
                                              <p:pRg st="0" end="0"/>
                                            </p:txEl>
                                          </p:spTgt>
                                        </p:tgtEl>
                                        <p:attrNameLst>
                                          <p:attrName>style.visibility</p:attrName>
                                        </p:attrNameLst>
                                      </p:cBhvr>
                                      <p:to>
                                        <p:strVal val="visible"/>
                                      </p:to>
                                    </p:set>
                                    <p:animEffect transition="in" filter="wipe(down)">
                                      <p:cBhvr>
                                        <p:cTn id="29" dur="500"/>
                                        <p:tgtEl>
                                          <p:spTgt spid="1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2">
                                            <p:txEl>
                                              <p:pRg st="0" end="0"/>
                                            </p:txEl>
                                          </p:spTgt>
                                        </p:tgtEl>
                                        <p:attrNameLst>
                                          <p:attrName>style.visibility</p:attrName>
                                        </p:attrNameLst>
                                      </p:cBhvr>
                                      <p:to>
                                        <p:strVal val="visible"/>
                                      </p:to>
                                    </p:set>
                                    <p:animEffect transition="in" filter="wipe(down)">
                                      <p:cBhvr>
                                        <p:cTn id="39" dur="500"/>
                                        <p:tgtEl>
                                          <p:spTgt spid="2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wipe(down)">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4">
                                            <p:txEl>
                                              <p:pRg st="0" end="0"/>
                                            </p:txEl>
                                          </p:spTgt>
                                        </p:tgtEl>
                                        <p:attrNameLst>
                                          <p:attrName>style.visibility</p:attrName>
                                        </p:attrNameLst>
                                      </p:cBhvr>
                                      <p:to>
                                        <p:strVal val="visible"/>
                                      </p:to>
                                    </p:set>
                                    <p:animEffect transition="in" filter="wipe(down)">
                                      <p:cBhvr>
                                        <p:cTn id="49" dur="500"/>
                                        <p:tgtEl>
                                          <p:spTgt spid="34">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wipe(down)">
                                      <p:cBhvr>
                                        <p:cTn id="54" dur="500"/>
                                        <p:tgtEl>
                                          <p:spTgt spid="3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37">
                                            <p:txEl>
                                              <p:pRg st="0" end="0"/>
                                            </p:txEl>
                                          </p:spTgt>
                                        </p:tgtEl>
                                        <p:attrNameLst>
                                          <p:attrName>style.visibility</p:attrName>
                                        </p:attrNameLst>
                                      </p:cBhvr>
                                      <p:to>
                                        <p:strVal val="visible"/>
                                      </p:to>
                                    </p:set>
                                    <p:animEffect transition="in" filter="wipe(down)">
                                      <p:cBhvr>
                                        <p:cTn id="59"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0721" y="221224"/>
            <a:ext cx="11760304" cy="639865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Times New Roman"/>
              <a:ea typeface="+mn-ea"/>
              <a:cs typeface="+mn-cs"/>
            </a:endParaRPr>
          </a:p>
        </p:txBody>
      </p:sp>
      <p:grpSp>
        <p:nvGrpSpPr>
          <p:cNvPr id="18" name="Google Shape;4386;p6">
            <a:extLst>
              <a:ext uri="{FF2B5EF4-FFF2-40B4-BE49-F238E27FC236}">
                <a16:creationId xmlns:a16="http://schemas.microsoft.com/office/drawing/2014/main" id="{DF932696-497B-4D00-B2E2-00AA9758C83C}"/>
              </a:ext>
            </a:extLst>
          </p:cNvPr>
          <p:cNvGrpSpPr/>
          <p:nvPr/>
        </p:nvGrpSpPr>
        <p:grpSpPr>
          <a:xfrm>
            <a:off x="1011202" y="291103"/>
            <a:ext cx="11180798" cy="614083"/>
            <a:chOff x="1183343" y="1464304"/>
            <a:chExt cx="11180798" cy="614083"/>
          </a:xfrm>
        </p:grpSpPr>
        <p:sp>
          <p:nvSpPr>
            <p:cNvPr id="19" name="Google Shape;4387;p6">
              <a:extLst>
                <a:ext uri="{FF2B5EF4-FFF2-40B4-BE49-F238E27FC236}">
                  <a16:creationId xmlns:a16="http://schemas.microsoft.com/office/drawing/2014/main" id="{D149F263-6CA6-4EEA-B622-70DEB9A26B50}"/>
                </a:ext>
              </a:extLst>
            </p:cNvPr>
            <p:cNvSpPr txBox="1"/>
            <p:nvPr/>
          </p:nvSpPr>
          <p:spPr>
            <a:xfrm>
              <a:off x="1841047" y="1493652"/>
              <a:ext cx="10523094" cy="584735"/>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000000"/>
                  </a:solidFill>
                  <a:effectLst/>
                  <a:uLnTx/>
                  <a:uFillTx/>
                  <a:latin typeface="Arial"/>
                  <a:ea typeface="+mn-ea"/>
                  <a:cs typeface="Arial"/>
                  <a:sym typeface="Arial"/>
                </a:rPr>
                <a:t>Số</a:t>
              </a:r>
              <a:endParaRPr kumimoji="0" lang="en-US" sz="3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0" name="Google Shape;4388;p6">
              <a:extLst>
                <a:ext uri="{FF2B5EF4-FFF2-40B4-BE49-F238E27FC236}">
                  <a16:creationId xmlns:a16="http://schemas.microsoft.com/office/drawing/2014/main" id="{922AB73E-0B98-4CF8-8939-581CD882DA04}"/>
                </a:ext>
              </a:extLst>
            </p:cNvPr>
            <p:cNvSpPr/>
            <p:nvPr/>
          </p:nvSpPr>
          <p:spPr>
            <a:xfrm>
              <a:off x="1183343" y="1464304"/>
              <a:ext cx="570588" cy="570588"/>
            </a:xfrm>
            <a:prstGeom prst="ellipse">
              <a:avLst/>
            </a:prstGeom>
            <a:solidFill>
              <a:srgbClr val="AA266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FFFF"/>
                  </a:solidFill>
                  <a:effectLst/>
                  <a:uLnTx/>
                  <a:uFillTx/>
                  <a:latin typeface="Arial"/>
                  <a:ea typeface="Arial"/>
                  <a:cs typeface="Arial"/>
                  <a:sym typeface="Arial"/>
                </a:rPr>
                <a:t>2</a:t>
              </a:r>
              <a:endParaRPr kumimoji="0" sz="1864"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 name="Group 5">
            <a:extLst>
              <a:ext uri="{FF2B5EF4-FFF2-40B4-BE49-F238E27FC236}">
                <a16:creationId xmlns:a16="http://schemas.microsoft.com/office/drawing/2014/main" id="{C097DA6C-F026-2434-8741-25305AA2D4E3}"/>
              </a:ext>
            </a:extLst>
          </p:cNvPr>
          <p:cNvGrpSpPr/>
          <p:nvPr/>
        </p:nvGrpSpPr>
        <p:grpSpPr>
          <a:xfrm>
            <a:off x="619125" y="876300"/>
            <a:ext cx="11068050" cy="2246769"/>
            <a:chOff x="657225" y="1114425"/>
            <a:chExt cx="11068050" cy="2246769"/>
          </a:xfrm>
        </p:grpSpPr>
        <p:sp>
          <p:nvSpPr>
            <p:cNvPr id="2" name="TextBox 1">
              <a:extLst>
                <a:ext uri="{FF2B5EF4-FFF2-40B4-BE49-F238E27FC236}">
                  <a16:creationId xmlns:a16="http://schemas.microsoft.com/office/drawing/2014/main" id="{842247C8-8B2C-C306-CCBB-B743B0D3869F}"/>
                </a:ext>
              </a:extLst>
            </p:cNvPr>
            <p:cNvSpPr txBox="1"/>
            <p:nvPr/>
          </p:nvSpPr>
          <p:spPr>
            <a:xfrm>
              <a:off x="657225" y="1114425"/>
              <a:ext cx="11010900" cy="2246769"/>
            </a:xfrm>
            <a:prstGeom prst="rect">
              <a:avLst/>
            </a:prstGeom>
            <a:noFill/>
          </p:spPr>
          <p:txBody>
            <a:bodyPr wrap="square" rtlCol="0">
              <a:spAutoFit/>
            </a:bodyPr>
            <a:lstStyle/>
            <a:p>
              <a:pPr algn="l"/>
              <a:r>
                <a:rPr lang="vi-VN" sz="2800" b="0" i="0" dirty="0">
                  <a:solidFill>
                    <a:srgbClr val="000000"/>
                  </a:solidFill>
                  <a:effectLst/>
                  <a:latin typeface="Calibri" panose="020F0502020204030204" pitchFamily="34" charset="0"/>
                  <a:cs typeface="Calibri" panose="020F0502020204030204" pitchFamily="34" charset="0"/>
                </a:rPr>
                <a:t>Vào đầu vụ ngô, mẹ Lan mua 1 bắp ngô giá 5 000 đồng. Giữa vụ, với 5 000 đồng, mẹ Lan mua được 2 bắp ngô.</a:t>
              </a:r>
            </a:p>
            <a:p>
              <a:pPr algn="l"/>
              <a:r>
                <a:rPr lang="vi-VN" sz="2800" b="0" i="0" dirty="0">
                  <a:solidFill>
                    <a:srgbClr val="000000"/>
                  </a:solidFill>
                  <a:effectLst/>
                  <a:latin typeface="Calibri" panose="020F0502020204030204" pitchFamily="34" charset="0"/>
                  <a:cs typeface="Calibri" panose="020F0502020204030204" pitchFamily="34" charset="0"/>
                </a:rPr>
                <a:t>a) Giữa vụ, giá tiền 1 bắp ngô là </a:t>
              </a:r>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a:t>
              </a:r>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đồng.</a:t>
              </a:r>
            </a:p>
            <a:p>
              <a:pPr algn="l"/>
              <a:r>
                <a:rPr lang="vi-VN" sz="2800" b="0" i="0" dirty="0">
                  <a:solidFill>
                    <a:srgbClr val="000000"/>
                  </a:solidFill>
                  <a:effectLst/>
                  <a:latin typeface="Calibri" panose="020F0502020204030204" pitchFamily="34" charset="0"/>
                  <a:cs typeface="Calibri" panose="020F0502020204030204" pitchFamily="34" charset="0"/>
                </a:rPr>
                <a:t>b) Giá tiền 1 bắp ngô ở đầu vụ nhiều hơn giá tiền 1 bắp ngô ở giữa vụ là đồng.</a:t>
              </a:r>
            </a:p>
          </p:txBody>
        </p:sp>
        <p:sp>
          <p:nvSpPr>
            <p:cNvPr id="3" name="Rectangle: Rounded Corners 2">
              <a:extLst>
                <a:ext uri="{FF2B5EF4-FFF2-40B4-BE49-F238E27FC236}">
                  <a16:creationId xmlns:a16="http://schemas.microsoft.com/office/drawing/2014/main" id="{15F4E443-B78F-0489-CF51-F72A7AB6359A}"/>
                </a:ext>
              </a:extLst>
            </p:cNvPr>
            <p:cNvSpPr/>
            <p:nvPr/>
          </p:nvSpPr>
          <p:spPr>
            <a:xfrm>
              <a:off x="5334000" y="2009775"/>
              <a:ext cx="60960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t>?</a:t>
              </a:r>
            </a:p>
          </p:txBody>
        </p:sp>
        <p:sp>
          <p:nvSpPr>
            <p:cNvPr id="5" name="Rectangle: Rounded Corners 4">
              <a:extLst>
                <a:ext uri="{FF2B5EF4-FFF2-40B4-BE49-F238E27FC236}">
                  <a16:creationId xmlns:a16="http://schemas.microsoft.com/office/drawing/2014/main" id="{55BE2F1E-04FE-9B4E-A78F-096C6AE80B5F}"/>
                </a:ext>
              </a:extLst>
            </p:cNvPr>
            <p:cNvSpPr/>
            <p:nvPr/>
          </p:nvSpPr>
          <p:spPr>
            <a:xfrm>
              <a:off x="11087100" y="2447925"/>
              <a:ext cx="638175"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t>?</a:t>
              </a:r>
            </a:p>
          </p:txBody>
        </p:sp>
      </p:grpSp>
      <p:pic>
        <p:nvPicPr>
          <p:cNvPr id="7" name="Picture 2" descr="5000 đồng (tiền Việt) – Wikipedia tiếng Việt">
            <a:extLst>
              <a:ext uri="{FF2B5EF4-FFF2-40B4-BE49-F238E27FC236}">
                <a16:creationId xmlns:a16="http://schemas.microsoft.com/office/drawing/2014/main" id="{D1C59D58-4E49-C37C-1F2A-B3873DFA4B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3181351"/>
            <a:ext cx="2310543" cy="113347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11F5EF2F-2C2E-301E-8059-91CF3920A30B}"/>
              </a:ext>
            </a:extLst>
          </p:cNvPr>
          <p:cNvSpPr/>
          <p:nvPr/>
        </p:nvSpPr>
        <p:spPr>
          <a:xfrm>
            <a:off x="381000" y="3343275"/>
            <a:ext cx="1181100" cy="66675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libri" panose="020F0502020204030204" pitchFamily="34" charset="0"/>
                <a:cs typeface="Calibri" panose="020F0502020204030204" pitchFamily="34" charset="0"/>
              </a:rPr>
              <a:t>Đầu</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vụ</a:t>
            </a:r>
            <a:endParaRPr lang="en-US" sz="2400" dirty="0">
              <a:solidFill>
                <a:srgbClr val="002060"/>
              </a:solidFill>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F4AE3230-D942-E1DA-BE0A-5F03F8A015D1}"/>
              </a:ext>
            </a:extLst>
          </p:cNvPr>
          <p:cNvGrpSpPr/>
          <p:nvPr/>
        </p:nvGrpSpPr>
        <p:grpSpPr>
          <a:xfrm>
            <a:off x="4067174" y="3133725"/>
            <a:ext cx="2162175" cy="1009650"/>
            <a:chOff x="4229099" y="3095625"/>
            <a:chExt cx="2162175" cy="1009650"/>
          </a:xfrm>
        </p:grpSpPr>
        <p:sp>
          <p:nvSpPr>
            <p:cNvPr id="9" name="Arrow: Right 8">
              <a:extLst>
                <a:ext uri="{FF2B5EF4-FFF2-40B4-BE49-F238E27FC236}">
                  <a16:creationId xmlns:a16="http://schemas.microsoft.com/office/drawing/2014/main" id="{6CD3E297-795A-9663-95A0-B5506B7CB6C8}"/>
                </a:ext>
              </a:extLst>
            </p:cNvPr>
            <p:cNvSpPr/>
            <p:nvPr/>
          </p:nvSpPr>
          <p:spPr>
            <a:xfrm>
              <a:off x="4248149" y="3562350"/>
              <a:ext cx="1628775" cy="54292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ACAA5DD-10A8-10C2-3144-871D55E510E9}"/>
                </a:ext>
              </a:extLst>
            </p:cNvPr>
            <p:cNvSpPr txBox="1"/>
            <p:nvPr/>
          </p:nvSpPr>
          <p:spPr>
            <a:xfrm>
              <a:off x="4229099" y="3095625"/>
              <a:ext cx="2162175" cy="523220"/>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mua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được</a:t>
              </a:r>
              <a:endParaRPr lang="en-US" sz="2800" b="1" dirty="0">
                <a:latin typeface="Calibri" panose="020F0502020204030204" pitchFamily="34" charset="0"/>
                <a:cs typeface="Calibri" panose="020F0502020204030204" pitchFamily="34" charset="0"/>
              </a:endParaRPr>
            </a:p>
          </p:txBody>
        </p:sp>
      </p:grpSp>
      <p:pic>
        <p:nvPicPr>
          <p:cNvPr id="13" name="Picture 12" descr="A corn on the cob&#10;&#10;Description automatically generated with medium confidence">
            <a:extLst>
              <a:ext uri="{FF2B5EF4-FFF2-40B4-BE49-F238E27FC236}">
                <a16:creationId xmlns:a16="http://schemas.microsoft.com/office/drawing/2014/main" id="{15FA83BF-D606-A3F1-8147-ABDE7EA8F5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8187" y="2828925"/>
            <a:ext cx="766576" cy="1466850"/>
          </a:xfrm>
          <a:prstGeom prst="rect">
            <a:avLst/>
          </a:prstGeom>
        </p:spPr>
      </p:pic>
      <p:pic>
        <p:nvPicPr>
          <p:cNvPr id="14" name="Picture 2" descr="5000 đồng (tiền Việt) – Wikipedia tiếng Việt">
            <a:extLst>
              <a:ext uri="{FF2B5EF4-FFF2-40B4-BE49-F238E27FC236}">
                <a16:creationId xmlns:a16="http://schemas.microsoft.com/office/drawing/2014/main" id="{405D6369-61FC-D08C-75B4-6677934AC3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050" y="4495801"/>
            <a:ext cx="2310543" cy="113347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78E27B2F-6337-2C36-7DA3-8900EA9972F1}"/>
              </a:ext>
            </a:extLst>
          </p:cNvPr>
          <p:cNvSpPr/>
          <p:nvPr/>
        </p:nvSpPr>
        <p:spPr>
          <a:xfrm>
            <a:off x="257174" y="4676775"/>
            <a:ext cx="1266825" cy="66675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libri" panose="020F0502020204030204" pitchFamily="34" charset="0"/>
                <a:cs typeface="Calibri" panose="020F0502020204030204" pitchFamily="34" charset="0"/>
              </a:rPr>
              <a:t>Giữa</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vụ</a:t>
            </a:r>
            <a:endParaRPr lang="en-US" sz="2400" dirty="0">
              <a:solidFill>
                <a:srgbClr val="002060"/>
              </a:solidFill>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39CCE697-0DB7-BA96-1D69-4D327A24D08E}"/>
              </a:ext>
            </a:extLst>
          </p:cNvPr>
          <p:cNvGrpSpPr/>
          <p:nvPr/>
        </p:nvGrpSpPr>
        <p:grpSpPr>
          <a:xfrm>
            <a:off x="3895724" y="4457700"/>
            <a:ext cx="2162175" cy="1009650"/>
            <a:chOff x="4229099" y="3095625"/>
            <a:chExt cx="2162175" cy="1009650"/>
          </a:xfrm>
        </p:grpSpPr>
        <p:sp>
          <p:nvSpPr>
            <p:cNvPr id="17" name="Arrow: Right 16">
              <a:extLst>
                <a:ext uri="{FF2B5EF4-FFF2-40B4-BE49-F238E27FC236}">
                  <a16:creationId xmlns:a16="http://schemas.microsoft.com/office/drawing/2014/main" id="{ABBE48C5-9CEE-8D97-BA0D-E8E07DB42CA1}"/>
                </a:ext>
              </a:extLst>
            </p:cNvPr>
            <p:cNvSpPr/>
            <p:nvPr/>
          </p:nvSpPr>
          <p:spPr>
            <a:xfrm>
              <a:off x="4248149" y="3562350"/>
              <a:ext cx="1628775" cy="54292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528A73A9-BC02-264D-7F2F-F35B0C55A853}"/>
                </a:ext>
              </a:extLst>
            </p:cNvPr>
            <p:cNvSpPr txBox="1"/>
            <p:nvPr/>
          </p:nvSpPr>
          <p:spPr>
            <a:xfrm>
              <a:off x="4229099" y="3095625"/>
              <a:ext cx="2162175" cy="523220"/>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mua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được</a:t>
              </a:r>
              <a:endParaRPr lang="en-US" sz="2800" b="1" dirty="0">
                <a:latin typeface="Calibri" panose="020F0502020204030204" pitchFamily="34" charset="0"/>
                <a:cs typeface="Calibri" panose="020F0502020204030204" pitchFamily="34" charset="0"/>
              </a:endParaRPr>
            </a:p>
          </p:txBody>
        </p:sp>
      </p:grpSp>
      <p:pic>
        <p:nvPicPr>
          <p:cNvPr id="31" name="Picture 30" descr="A corn on the cob&#10;&#10;Description automatically generated with medium confidence">
            <a:extLst>
              <a:ext uri="{FF2B5EF4-FFF2-40B4-BE49-F238E27FC236}">
                <a16:creationId xmlns:a16="http://schemas.microsoft.com/office/drawing/2014/main" id="{1D4531F1-DFE8-2555-D9C2-DB4A5A2324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7212" y="4191000"/>
            <a:ext cx="766576" cy="1466850"/>
          </a:xfrm>
          <a:prstGeom prst="rect">
            <a:avLst/>
          </a:prstGeom>
        </p:spPr>
      </p:pic>
      <p:pic>
        <p:nvPicPr>
          <p:cNvPr id="32" name="Picture 31" descr="A corn on the cob&#10;&#10;Description automatically generated with medium confidence">
            <a:extLst>
              <a:ext uri="{FF2B5EF4-FFF2-40B4-BE49-F238E27FC236}">
                <a16:creationId xmlns:a16="http://schemas.microsoft.com/office/drawing/2014/main" id="{6EB55210-8332-5406-80DE-646DD86F5F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112" y="4171950"/>
            <a:ext cx="766576" cy="1466850"/>
          </a:xfrm>
          <a:prstGeom prst="rect">
            <a:avLst/>
          </a:prstGeom>
        </p:spPr>
      </p:pic>
      <p:sp>
        <p:nvSpPr>
          <p:cNvPr id="34" name="TextBox 33">
            <a:extLst>
              <a:ext uri="{FF2B5EF4-FFF2-40B4-BE49-F238E27FC236}">
                <a16:creationId xmlns:a16="http://schemas.microsoft.com/office/drawing/2014/main" id="{CF6F3B8E-924C-321F-7617-EA9520BE77FB}"/>
              </a:ext>
            </a:extLst>
          </p:cNvPr>
          <p:cNvSpPr txBox="1"/>
          <p:nvPr/>
        </p:nvSpPr>
        <p:spPr>
          <a:xfrm>
            <a:off x="7248525" y="2762161"/>
            <a:ext cx="4619625" cy="1143070"/>
          </a:xfrm>
          <a:prstGeom prst="rect">
            <a:avLst/>
          </a:prstGeom>
          <a:noFill/>
        </p:spPr>
        <p:txBody>
          <a:bodyPr wrap="square">
            <a:spAutoFit/>
          </a:bodyPr>
          <a:lstStyle/>
          <a:p>
            <a:pPr algn="ctr">
              <a:lnSpc>
                <a:spcPct val="150000"/>
              </a:lnSpc>
            </a:pPr>
            <a:r>
              <a:rPr lang="en-US" sz="2400" b="1" i="0" dirty="0">
                <a:solidFill>
                  <a:srgbClr val="FF0000"/>
                </a:solidFill>
                <a:effectLst/>
                <a:latin typeface="Calibri" panose="020F0502020204030204" pitchFamily="34" charset="0"/>
                <a:cs typeface="Calibri" panose="020F0502020204030204" pitchFamily="34" charset="0"/>
              </a:rPr>
              <a:t>a) </a:t>
            </a:r>
            <a:r>
              <a:rPr lang="en-US" sz="2400" b="1" i="0" dirty="0" err="1">
                <a:solidFill>
                  <a:srgbClr val="FF0000"/>
                </a:solidFill>
                <a:effectLst/>
                <a:latin typeface="Calibri" panose="020F0502020204030204" pitchFamily="34" charset="0"/>
                <a:cs typeface="Calibri" panose="020F0502020204030204" pitchFamily="34" charset="0"/>
              </a:rPr>
              <a:t>Giữa</a:t>
            </a:r>
            <a:r>
              <a:rPr lang="en-US" sz="2400" b="1" i="0" dirty="0">
                <a:solidFill>
                  <a:srgbClr val="FF0000"/>
                </a:solidFill>
                <a:effectLst/>
                <a:latin typeface="Calibri" panose="020F0502020204030204" pitchFamily="34" charset="0"/>
                <a:cs typeface="Calibri" panose="020F0502020204030204" pitchFamily="34" charset="0"/>
              </a:rPr>
              <a:t> </a:t>
            </a:r>
            <a:r>
              <a:rPr lang="en-US" sz="2400" b="1" i="0" dirty="0" err="1">
                <a:solidFill>
                  <a:srgbClr val="FF0000"/>
                </a:solidFill>
                <a:effectLst/>
                <a:latin typeface="Calibri" panose="020F0502020204030204" pitchFamily="34" charset="0"/>
                <a:cs typeface="Calibri" panose="020F0502020204030204" pitchFamily="34" charset="0"/>
              </a:rPr>
              <a:t>vụ</a:t>
            </a:r>
            <a:r>
              <a:rPr lang="en-US" sz="2400" b="1" i="0" dirty="0">
                <a:solidFill>
                  <a:srgbClr val="FF0000"/>
                </a:solidFill>
                <a:effectLst/>
                <a:latin typeface="Calibri" panose="020F0502020204030204" pitchFamily="34" charset="0"/>
                <a:cs typeface="Calibri" panose="020F0502020204030204" pitchFamily="34" charset="0"/>
              </a:rPr>
              <a:t>, </a:t>
            </a:r>
            <a:r>
              <a:rPr lang="en-US" sz="2400" b="1" i="0" dirty="0" err="1">
                <a:solidFill>
                  <a:srgbClr val="FF0000"/>
                </a:solidFill>
                <a:effectLst/>
                <a:latin typeface="Calibri" panose="020F0502020204030204" pitchFamily="34" charset="0"/>
                <a:cs typeface="Calibri" panose="020F0502020204030204" pitchFamily="34" charset="0"/>
              </a:rPr>
              <a:t>giá</a:t>
            </a:r>
            <a:r>
              <a:rPr lang="en-US" sz="2400" b="1" i="0" dirty="0">
                <a:solidFill>
                  <a:srgbClr val="FF0000"/>
                </a:solidFill>
                <a:effectLst/>
                <a:latin typeface="Calibri" panose="020F0502020204030204" pitchFamily="34" charset="0"/>
                <a:cs typeface="Calibri" panose="020F0502020204030204" pitchFamily="34" charset="0"/>
              </a:rPr>
              <a:t> </a:t>
            </a:r>
            <a:r>
              <a:rPr lang="en-US" sz="2400" b="1" i="0" dirty="0" err="1">
                <a:solidFill>
                  <a:srgbClr val="FF0000"/>
                </a:solidFill>
                <a:effectLst/>
                <a:latin typeface="Calibri" panose="020F0502020204030204" pitchFamily="34" charset="0"/>
                <a:cs typeface="Calibri" panose="020F0502020204030204" pitchFamily="34" charset="0"/>
              </a:rPr>
              <a:t>tiền</a:t>
            </a:r>
            <a:r>
              <a:rPr lang="en-US" sz="2400" b="1" i="0" dirty="0">
                <a:solidFill>
                  <a:srgbClr val="FF0000"/>
                </a:solidFill>
                <a:effectLst/>
                <a:latin typeface="Calibri" panose="020F0502020204030204" pitchFamily="34" charset="0"/>
                <a:cs typeface="Calibri" panose="020F0502020204030204" pitchFamily="34" charset="0"/>
              </a:rPr>
              <a:t> 1 </a:t>
            </a:r>
            <a:r>
              <a:rPr lang="en-US" sz="2400" b="1" i="0" dirty="0" err="1">
                <a:solidFill>
                  <a:srgbClr val="FF0000"/>
                </a:solidFill>
                <a:effectLst/>
                <a:latin typeface="Calibri" panose="020F0502020204030204" pitchFamily="34" charset="0"/>
                <a:cs typeface="Calibri" panose="020F0502020204030204" pitchFamily="34" charset="0"/>
              </a:rPr>
              <a:t>bắp</a:t>
            </a:r>
            <a:r>
              <a:rPr lang="en-US" sz="2400" b="1" i="0" dirty="0">
                <a:solidFill>
                  <a:srgbClr val="FF0000"/>
                </a:solidFill>
                <a:effectLst/>
                <a:latin typeface="Calibri" panose="020F0502020204030204" pitchFamily="34" charset="0"/>
                <a:cs typeface="Calibri" panose="020F0502020204030204" pitchFamily="34" charset="0"/>
              </a:rPr>
              <a:t> </a:t>
            </a:r>
            <a:r>
              <a:rPr lang="en-US" sz="2400" b="1" i="0" dirty="0" err="1">
                <a:solidFill>
                  <a:srgbClr val="FF0000"/>
                </a:solidFill>
                <a:effectLst/>
                <a:latin typeface="Calibri" panose="020F0502020204030204" pitchFamily="34" charset="0"/>
                <a:cs typeface="Calibri" panose="020F0502020204030204" pitchFamily="34" charset="0"/>
              </a:rPr>
              <a:t>ngô</a:t>
            </a:r>
            <a:r>
              <a:rPr lang="en-US" sz="2400" b="1" i="0" dirty="0">
                <a:solidFill>
                  <a:srgbClr val="FF0000"/>
                </a:solidFill>
                <a:effectLst/>
                <a:latin typeface="Calibri" panose="020F0502020204030204" pitchFamily="34" charset="0"/>
                <a:cs typeface="Calibri" panose="020F0502020204030204" pitchFamily="34" charset="0"/>
              </a:rPr>
              <a:t> </a:t>
            </a:r>
            <a:r>
              <a:rPr lang="en-US" sz="2400" b="1" i="0" dirty="0" err="1">
                <a:solidFill>
                  <a:srgbClr val="FF0000"/>
                </a:solidFill>
                <a:effectLst/>
                <a:latin typeface="Calibri" panose="020F0502020204030204" pitchFamily="34" charset="0"/>
                <a:cs typeface="Calibri" panose="020F0502020204030204" pitchFamily="34" charset="0"/>
              </a:rPr>
              <a:t>là</a:t>
            </a:r>
            <a:r>
              <a:rPr lang="en-US" sz="2400" b="1" i="0" dirty="0">
                <a:solidFill>
                  <a:srgbClr val="FF0000"/>
                </a:solidFill>
                <a:effectLst/>
                <a:latin typeface="Calibri" panose="020F0502020204030204" pitchFamily="34" charset="0"/>
                <a:cs typeface="Calibri" panose="020F0502020204030204" pitchFamily="34" charset="0"/>
              </a:rPr>
              <a:t>:</a:t>
            </a:r>
          </a:p>
          <a:p>
            <a:pPr algn="ctr">
              <a:lnSpc>
                <a:spcPct val="150000"/>
              </a:lnSpc>
            </a:pPr>
            <a:r>
              <a:rPr lang="en-US" sz="2400" b="1" i="0" dirty="0">
                <a:solidFill>
                  <a:srgbClr val="FF0000"/>
                </a:solidFill>
                <a:effectLst/>
                <a:latin typeface="Calibri" panose="020F0502020204030204" pitchFamily="34" charset="0"/>
                <a:cs typeface="Calibri" panose="020F0502020204030204" pitchFamily="34" charset="0"/>
              </a:rPr>
              <a:t> 5 000 </a:t>
            </a:r>
            <a:r>
              <a:rPr lang="en-US" sz="2400" b="1" i="0" dirty="0" err="1">
                <a:solidFill>
                  <a:srgbClr val="FF0000"/>
                </a:solidFill>
                <a:effectLst/>
                <a:latin typeface="Calibri" panose="020F0502020204030204" pitchFamily="34" charset="0"/>
                <a:cs typeface="Calibri" panose="020F0502020204030204" pitchFamily="34" charset="0"/>
              </a:rPr>
              <a:t>đồng</a:t>
            </a:r>
            <a:r>
              <a:rPr lang="en-US" sz="2400" b="1" i="0" dirty="0">
                <a:solidFill>
                  <a:srgbClr val="FF0000"/>
                </a:solidFill>
                <a:effectLst/>
                <a:latin typeface="Calibri" panose="020F0502020204030204" pitchFamily="34" charset="0"/>
                <a:cs typeface="Calibri" panose="020F0502020204030204" pitchFamily="34" charset="0"/>
              </a:rPr>
              <a:t> : 2 = 2 500 </a:t>
            </a:r>
            <a:r>
              <a:rPr lang="en-US" sz="2400" b="1" i="0" dirty="0" err="1">
                <a:solidFill>
                  <a:srgbClr val="FF0000"/>
                </a:solidFill>
                <a:effectLst/>
                <a:latin typeface="Calibri" panose="020F0502020204030204" pitchFamily="34" charset="0"/>
                <a:cs typeface="Calibri" panose="020F0502020204030204" pitchFamily="34" charset="0"/>
              </a:rPr>
              <a:t>đồng</a:t>
            </a:r>
            <a:r>
              <a:rPr lang="en-US" sz="2400" b="1" i="0" dirty="0">
                <a:solidFill>
                  <a:srgbClr val="FF0000"/>
                </a:solidFill>
                <a:effectLst/>
                <a:latin typeface="Calibri" panose="020F0502020204030204" pitchFamily="34" charset="0"/>
                <a:cs typeface="Calibri" panose="020F0502020204030204" pitchFamily="34" charset="0"/>
              </a:rPr>
              <a:t>.</a:t>
            </a:r>
            <a:endParaRPr lang="en-US" sz="2400" b="1" dirty="0">
              <a:solidFill>
                <a:srgbClr val="FF0000"/>
              </a:solidFill>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D99B52C5-D0A7-5772-3770-85B90239E17C}"/>
              </a:ext>
            </a:extLst>
          </p:cNvPr>
          <p:cNvSpPr txBox="1"/>
          <p:nvPr/>
        </p:nvSpPr>
        <p:spPr>
          <a:xfrm>
            <a:off x="6924675" y="3809911"/>
            <a:ext cx="5267325" cy="1697068"/>
          </a:xfrm>
          <a:prstGeom prst="rect">
            <a:avLst/>
          </a:prstGeom>
          <a:noFill/>
        </p:spPr>
        <p:txBody>
          <a:bodyPr wrap="square">
            <a:spAutoFit/>
          </a:bodyPr>
          <a:lstStyle/>
          <a:p>
            <a:pPr algn="ctr">
              <a:lnSpc>
                <a:spcPct val="150000"/>
              </a:lnSpc>
            </a:pPr>
            <a:r>
              <a:rPr lang="en-US" sz="2400" b="1" dirty="0">
                <a:solidFill>
                  <a:srgbClr val="FF0000"/>
                </a:solidFill>
                <a:latin typeface="Calibri" panose="020F0502020204030204" pitchFamily="34" charset="0"/>
                <a:cs typeface="Calibri" panose="020F0502020204030204" pitchFamily="34" charset="0"/>
              </a:rPr>
              <a:t>b) </a:t>
            </a:r>
            <a:r>
              <a:rPr lang="vi-VN" sz="2400" b="1" dirty="0">
                <a:solidFill>
                  <a:srgbClr val="FF0000"/>
                </a:solidFill>
                <a:latin typeface="Calibri" panose="020F0502020204030204" pitchFamily="34" charset="0"/>
                <a:cs typeface="Calibri" panose="020F0502020204030204" pitchFamily="34" charset="0"/>
              </a:rPr>
              <a:t>Giá tiền 1 bắp ngô ở đầu vụ nhiều hơn giá tiền 1 bắp ngô ở giữa vụ là</a:t>
            </a:r>
            <a:r>
              <a:rPr lang="en-US" sz="2400" b="1" dirty="0">
                <a:solidFill>
                  <a:srgbClr val="FF0000"/>
                </a:solidFill>
                <a:latin typeface="Calibri" panose="020F0502020204030204" pitchFamily="34" charset="0"/>
                <a:cs typeface="Calibri" panose="020F0502020204030204" pitchFamily="34" charset="0"/>
              </a:rPr>
              <a:t>: </a:t>
            </a:r>
          </a:p>
          <a:p>
            <a:pPr algn="ctr">
              <a:lnSpc>
                <a:spcPct val="150000"/>
              </a:lnSpc>
            </a:pPr>
            <a:r>
              <a:rPr lang="vi-VN" sz="2400" b="1" dirty="0">
                <a:solidFill>
                  <a:srgbClr val="FF0000"/>
                </a:solidFill>
                <a:latin typeface="Calibri" panose="020F0502020204030204" pitchFamily="34" charset="0"/>
                <a:cs typeface="Calibri" panose="020F0502020204030204" pitchFamily="34" charset="0"/>
              </a:rPr>
              <a:t> 5 000 đồng – 2 500 đồng = 2 500 đồng.</a:t>
            </a:r>
          </a:p>
        </p:txBody>
      </p:sp>
      <p:sp>
        <p:nvSpPr>
          <p:cNvPr id="36" name="TextBox 35">
            <a:extLst>
              <a:ext uri="{FF2B5EF4-FFF2-40B4-BE49-F238E27FC236}">
                <a16:creationId xmlns:a16="http://schemas.microsoft.com/office/drawing/2014/main" id="{6CE9F498-AB9B-7E8B-E99D-530494CB09C5}"/>
              </a:ext>
            </a:extLst>
          </p:cNvPr>
          <p:cNvSpPr txBox="1"/>
          <p:nvPr/>
        </p:nvSpPr>
        <p:spPr>
          <a:xfrm>
            <a:off x="7677150" y="5333911"/>
            <a:ext cx="4619625" cy="1143070"/>
          </a:xfrm>
          <a:prstGeom prst="rect">
            <a:avLst/>
          </a:prstGeom>
          <a:noFill/>
        </p:spPr>
        <p:txBody>
          <a:bodyPr wrap="square">
            <a:spAutoFit/>
          </a:bodyPr>
          <a:lstStyle/>
          <a:p>
            <a:pPr algn="ctr">
              <a:lnSpc>
                <a:spcPct val="150000"/>
              </a:lnSpc>
            </a:pPr>
            <a:r>
              <a:rPr lang="en-US" sz="2400" b="1" dirty="0" err="1">
                <a:solidFill>
                  <a:srgbClr val="FF0000"/>
                </a:solidFill>
                <a:latin typeface="Calibri" panose="020F0502020204030204" pitchFamily="34" charset="0"/>
                <a:cs typeface="Calibri" panose="020F0502020204030204" pitchFamily="34" charset="0"/>
              </a:rPr>
              <a:t>Đáp</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số</a:t>
            </a:r>
            <a:r>
              <a:rPr lang="en-US" sz="2400" b="1" dirty="0">
                <a:solidFill>
                  <a:srgbClr val="FF0000"/>
                </a:solidFill>
                <a:latin typeface="Calibri" panose="020F0502020204030204" pitchFamily="34" charset="0"/>
                <a:cs typeface="Calibri" panose="020F0502020204030204" pitchFamily="34" charset="0"/>
              </a:rPr>
              <a:t> : a) 2500 </a:t>
            </a:r>
            <a:r>
              <a:rPr lang="en-US" sz="2400" b="1" dirty="0" err="1">
                <a:solidFill>
                  <a:srgbClr val="FF0000"/>
                </a:solidFill>
                <a:latin typeface="Calibri" panose="020F0502020204030204" pitchFamily="34" charset="0"/>
                <a:cs typeface="Calibri" panose="020F0502020204030204" pitchFamily="34" charset="0"/>
              </a:rPr>
              <a:t>đồng</a:t>
            </a:r>
            <a:endParaRPr lang="en-US" sz="2400" b="1" dirty="0">
              <a:solidFill>
                <a:srgbClr val="FF0000"/>
              </a:solidFill>
              <a:latin typeface="Calibri" panose="020F0502020204030204" pitchFamily="34" charset="0"/>
              <a:cs typeface="Calibri" panose="020F0502020204030204" pitchFamily="34" charset="0"/>
            </a:endParaRPr>
          </a:p>
          <a:p>
            <a:pPr algn="ctr">
              <a:lnSpc>
                <a:spcPct val="150000"/>
              </a:lnSpc>
            </a:pPr>
            <a:r>
              <a:rPr lang="en-US" sz="2400" b="1" dirty="0">
                <a:solidFill>
                  <a:srgbClr val="FF0000"/>
                </a:solidFill>
                <a:latin typeface="Calibri" panose="020F0502020204030204" pitchFamily="34" charset="0"/>
                <a:cs typeface="Calibri" panose="020F0502020204030204" pitchFamily="34" charset="0"/>
              </a:rPr>
              <a:t>               b) 2500 </a:t>
            </a:r>
            <a:r>
              <a:rPr lang="en-US" sz="2400" b="1" dirty="0" err="1">
                <a:solidFill>
                  <a:srgbClr val="FF0000"/>
                </a:solidFill>
                <a:latin typeface="Calibri" panose="020F0502020204030204" pitchFamily="34" charset="0"/>
                <a:cs typeface="Calibri" panose="020F0502020204030204" pitchFamily="34" charset="0"/>
              </a:rPr>
              <a:t>đồng</a:t>
            </a:r>
            <a:r>
              <a:rPr lang="en-US" sz="2400" b="1" dirty="0">
                <a:solidFill>
                  <a:srgbClr val="FF000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48875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down)">
                                      <p:cBhvr>
                                        <p:cTn id="47" dur="500"/>
                                        <p:tgtEl>
                                          <p:spTgt spid="31"/>
                                        </p:tgtEl>
                                      </p:cBhvr>
                                    </p:animEffect>
                                  </p:childTnLst>
                                </p:cTn>
                              </p:par>
                              <p:par>
                                <p:cTn id="48" presetID="22" presetClass="entr" presetSubtype="4"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wipe(down)">
                                      <p:cBhvr>
                                        <p:cTn id="50" dur="500"/>
                                        <p:tgtEl>
                                          <p:spTgt spid="3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34">
                                            <p:txEl>
                                              <p:pRg st="0" end="0"/>
                                            </p:txEl>
                                          </p:spTgt>
                                        </p:tgtEl>
                                        <p:attrNameLst>
                                          <p:attrName>style.visibility</p:attrName>
                                        </p:attrNameLst>
                                      </p:cBhvr>
                                      <p:to>
                                        <p:strVal val="visible"/>
                                      </p:to>
                                    </p:set>
                                    <p:animEffect transition="in" filter="wipe(down)">
                                      <p:cBhvr>
                                        <p:cTn id="55" dur="500"/>
                                        <p:tgtEl>
                                          <p:spTgt spid="34">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34">
                                            <p:txEl>
                                              <p:pRg st="1" end="1"/>
                                            </p:txEl>
                                          </p:spTgt>
                                        </p:tgtEl>
                                        <p:attrNameLst>
                                          <p:attrName>style.visibility</p:attrName>
                                        </p:attrNameLst>
                                      </p:cBhvr>
                                      <p:to>
                                        <p:strVal val="visible"/>
                                      </p:to>
                                    </p:set>
                                    <p:animEffect transition="in" filter="wipe(down)">
                                      <p:cBhvr>
                                        <p:cTn id="60" dur="500"/>
                                        <p:tgtEl>
                                          <p:spTgt spid="34">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35">
                                            <p:txEl>
                                              <p:pRg st="0" end="0"/>
                                            </p:txEl>
                                          </p:spTgt>
                                        </p:tgtEl>
                                        <p:attrNameLst>
                                          <p:attrName>style.visibility</p:attrName>
                                        </p:attrNameLst>
                                      </p:cBhvr>
                                      <p:to>
                                        <p:strVal val="visible"/>
                                      </p:to>
                                    </p:set>
                                    <p:animEffect transition="in" filter="wipe(down)">
                                      <p:cBhvr>
                                        <p:cTn id="65" dur="500"/>
                                        <p:tgtEl>
                                          <p:spTgt spid="35">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5">
                                            <p:txEl>
                                              <p:pRg st="1" end="1"/>
                                            </p:txEl>
                                          </p:spTgt>
                                        </p:tgtEl>
                                        <p:attrNameLst>
                                          <p:attrName>style.visibility</p:attrName>
                                        </p:attrNameLst>
                                      </p:cBhvr>
                                      <p:to>
                                        <p:strVal val="visible"/>
                                      </p:to>
                                    </p:set>
                                    <p:animEffect transition="in" filter="wipe(down)">
                                      <p:cBhvr>
                                        <p:cTn id="70" dur="500"/>
                                        <p:tgtEl>
                                          <p:spTgt spid="35">
                                            <p:txEl>
                                              <p:pRg st="1" end="1"/>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36">
                                            <p:txEl>
                                              <p:pRg st="0" end="0"/>
                                            </p:txEl>
                                          </p:spTgt>
                                        </p:tgtEl>
                                        <p:attrNameLst>
                                          <p:attrName>style.visibility</p:attrName>
                                        </p:attrNameLst>
                                      </p:cBhvr>
                                      <p:to>
                                        <p:strVal val="visible"/>
                                      </p:to>
                                    </p:set>
                                    <p:animEffect transition="in" filter="wipe(down)">
                                      <p:cBhvr>
                                        <p:cTn id="75" dur="500"/>
                                        <p:tgtEl>
                                          <p:spTgt spid="36">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36">
                                            <p:txEl>
                                              <p:pRg st="1" end="1"/>
                                            </p:txEl>
                                          </p:spTgt>
                                        </p:tgtEl>
                                        <p:attrNameLst>
                                          <p:attrName>style.visibility</p:attrName>
                                        </p:attrNameLst>
                                      </p:cBhvr>
                                      <p:to>
                                        <p:strVal val="visible"/>
                                      </p:to>
                                    </p:set>
                                    <p:animEffect transition="in" filter="wipe(down)">
                                      <p:cBhvr>
                                        <p:cTn id="80" dur="500"/>
                                        <p:tgtEl>
                                          <p:spTgt spid="3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34" grpId="0" build="p"/>
      <p:bldP spid="35" grpId="0" build="p"/>
      <p:bldP spid="36" grpId="0" build="p"/>
    </p:bldLst>
  </p:timing>
</p:sld>
</file>

<file path=ppt/theme/theme1.xml><?xml version="1.0" encoding="utf-8"?>
<a:theme xmlns:a="http://schemas.openxmlformats.org/drawingml/2006/main" name="FLOWERS 16X9">
  <a:themeElements>
    <a:clrScheme name="Flowers">
      <a:dk1>
        <a:srgbClr val="1D5253"/>
      </a:dk1>
      <a:lt1>
        <a:sysClr val="window" lastClr="FFFFFF"/>
      </a:lt1>
      <a:dk2>
        <a:srgbClr val="000000"/>
      </a:dk2>
      <a:lt2>
        <a:srgbClr val="F1FAFA"/>
      </a:lt2>
      <a:accent1>
        <a:srgbClr val="8B4A90"/>
      </a:accent1>
      <a:accent2>
        <a:srgbClr val="349294"/>
      </a:accent2>
      <a:accent3>
        <a:srgbClr val="A5A5A5"/>
      </a:accent3>
      <a:accent4>
        <a:srgbClr val="477BB9"/>
      </a:accent4>
      <a:accent5>
        <a:srgbClr val="BA4471"/>
      </a:accent5>
      <a:accent6>
        <a:srgbClr val="8160BC"/>
      </a:accent6>
      <a:hlink>
        <a:srgbClr val="8B4A90"/>
      </a:hlink>
      <a:folHlink>
        <a:srgbClr val="808080"/>
      </a:folHlink>
    </a:clrScheme>
    <a:fontScheme name="1 Tùy chỉn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English Language Grammar Rules by Slidesgo">
  <a:themeElements>
    <a:clrScheme name="Simple Light">
      <a:dk1>
        <a:srgbClr val="000000"/>
      </a:dk1>
      <a:lt1>
        <a:srgbClr val="C2F2FF"/>
      </a:lt1>
      <a:dk2>
        <a:srgbClr val="485058"/>
      </a:dk2>
      <a:lt2>
        <a:srgbClr val="EEEEEE"/>
      </a:lt2>
      <a:accent1>
        <a:srgbClr val="FFFFFF"/>
      </a:accent1>
      <a:accent2>
        <a:srgbClr val="FFBF4A"/>
      </a:accent2>
      <a:accent3>
        <a:srgbClr val="FB6A2E"/>
      </a:accent3>
      <a:accent4>
        <a:srgbClr val="DD3947"/>
      </a:accent4>
      <a:accent5>
        <a:srgbClr val="2AA1B3"/>
      </a:accent5>
      <a:accent6>
        <a:srgbClr val="FB8897"/>
      </a:accent6>
      <a:hlink>
        <a:srgbClr val="4850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677</Words>
  <Application>Microsoft Office PowerPoint</Application>
  <PresentationFormat>Widescreen</PresentationFormat>
  <Paragraphs>100</Paragraphs>
  <Slides>14</Slides>
  <Notes>10</Notes>
  <HiddenSlides>0</HiddenSlides>
  <MMClips>2</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14</vt:i4>
      </vt:variant>
    </vt:vector>
  </HeadingPairs>
  <TitlesOfParts>
    <vt:vector size="28" baseType="lpstr">
      <vt:lpstr>Arial-Rounded</vt:lpstr>
      <vt:lpstr>Arial-SGK-TV</vt:lpstr>
      <vt:lpstr>Gochi Hand</vt:lpstr>
      <vt:lpstr>字魂59号-创粗黑</vt:lpstr>
      <vt:lpstr>Arial</vt:lpstr>
      <vt:lpstr>Calibri</vt:lpstr>
      <vt:lpstr>Cambria</vt:lpstr>
      <vt:lpstr>Patrick Hand</vt:lpstr>
      <vt:lpstr>Patrick Hand SC</vt:lpstr>
      <vt:lpstr>Times New Roman</vt:lpstr>
      <vt:lpstr>FLOWERS 16X9</vt:lpstr>
      <vt:lpstr>Office 主题</vt:lpstr>
      <vt:lpstr>Office 主题​​</vt:lpstr>
      <vt:lpstr>English Language Grammar Rules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Bui Nam</cp:lastModifiedBy>
  <cp:revision>10</cp:revision>
  <dcterms:created xsi:type="dcterms:W3CDTF">2023-02-05T07:18:54Z</dcterms:created>
  <dcterms:modified xsi:type="dcterms:W3CDTF">2025-04-12T04:36:44Z</dcterms:modified>
</cp:coreProperties>
</file>