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89" y="4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4.gif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gif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gif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4.gif"/><Relationship Id="rId4" Type="http://schemas.openxmlformats.org/officeDocument/2006/relationships/image" Target="../media/image21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gif"/><Relationship Id="rId5" Type="http://schemas.openxmlformats.org/officeDocument/2006/relationships/image" Target="../media/image28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6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t="2871" r="3432" b="817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18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60447" t="19306" r="34362" b="69559"/>
          <a:stretch/>
        </p:blipFill>
        <p:spPr>
          <a:xfrm>
            <a:off x="2271600" y="2128680"/>
            <a:ext cx="435240" cy="48420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1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647" t="31988" r="34165" b="57071"/>
          <a:stretch/>
        </p:blipFill>
        <p:spPr>
          <a:xfrm>
            <a:off x="7415280" y="2143080"/>
            <a:ext cx="571320" cy="52380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2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967" t="43928" r="32619" b="43144"/>
          <a:stretch/>
        </p:blipFill>
        <p:spPr>
          <a:xfrm>
            <a:off x="2057400" y="3398760"/>
            <a:ext cx="631800" cy="5716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3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30556" t="58853" r="59647" b="27220"/>
          <a:stretch/>
        </p:blipFill>
        <p:spPr>
          <a:xfrm>
            <a:off x="1914480" y="4786200"/>
            <a:ext cx="905040" cy="571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24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17138" t="73779" r="58612" b="13927"/>
          <a:stretch/>
        </p:blipFill>
        <p:spPr>
          <a:xfrm>
            <a:off x="1700280" y="6286680"/>
            <a:ext cx="1338120" cy="5378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599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CÂY GIA ĐÌNH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4524" y="33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454040" y="260280"/>
            <a:ext cx="8361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5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1600" y="3536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5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6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968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7162</TotalTime>
  <Words>82</Words>
  <Application>Microsoft Office PowerPoint</Application>
  <PresentationFormat>Custom</PresentationFormat>
  <Paragraphs>23</Paragraphs>
  <Slides>13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STD_QUYEN</cp:lastModifiedBy>
  <cp:revision>610</cp:revision>
  <dcterms:created xsi:type="dcterms:W3CDTF">2010-04-30T20:19:48Z</dcterms:created>
  <dcterms:modified xsi:type="dcterms:W3CDTF">2025-04-12T05:48:07Z</dcterms:modified>
  <dc:language>en-US</dc:language>
</cp:coreProperties>
</file>