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12"/>
  </p:notesMasterIdLst>
  <p:sldIdLst>
    <p:sldId id="268" r:id="rId3"/>
    <p:sldId id="281" r:id="rId4"/>
    <p:sldId id="282" r:id="rId5"/>
    <p:sldId id="283" r:id="rId6"/>
    <p:sldId id="284" r:id="rId7"/>
    <p:sldId id="280" r:id="rId8"/>
    <p:sldId id="285" r:id="rId9"/>
    <p:sldId id="286" r:id="rId10"/>
    <p:sldId id="28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647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gif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.mp4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4" Type="http://schemas.openxmlformats.org/officeDocument/2006/relationships/video" Target="../media/media5.mp4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59883" y="719759"/>
            <a:ext cx="7443971" cy="5580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3265" y="57541"/>
            <a:ext cx="1760418" cy="6245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378" y="0"/>
            <a:ext cx="1576169" cy="512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0" y="3859194"/>
            <a:ext cx="1185100" cy="2324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03" y="-22597"/>
            <a:ext cx="2796986" cy="8742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812" y="4564020"/>
            <a:ext cx="2417131" cy="19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0" y="2888471"/>
            <a:ext cx="2117318" cy="38376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7" y="692314"/>
            <a:ext cx="7271809" cy="1760661"/>
          </a:xfrm>
          <a:prstGeom prst="rect">
            <a:avLst/>
          </a:prstGeom>
        </p:spPr>
      </p:pic>
      <p:pic>
        <p:nvPicPr>
          <p:cNvPr id="7" name="MAU 1 GO DEM TT BAN NHAC VAN-XO-VA-VO-R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02481" y="1090874"/>
            <a:ext cx="609600" cy="609600"/>
          </a:xfrm>
          <a:prstGeom prst="rect">
            <a:avLst/>
          </a:prstGeom>
        </p:spPr>
      </p:pic>
      <p:pic>
        <p:nvPicPr>
          <p:cNvPr id="8" name="HĐ 4 NGHE NHAC Valse favori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20631" y="5582695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9502" y="2560515"/>
            <a:ext cx="10088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ghe mẫu gõ tiết tấu lại sau đo nghe nhạc và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hợp gõ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đệm theo hình tiết tấu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272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0" y="2888471"/>
            <a:ext cx="2117318" cy="3837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7" y="794525"/>
            <a:ext cx="7557614" cy="12484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64617" y="61604"/>
            <a:ext cx="7696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ghe mẫu gõ tiết tấu sau đó chọn nhạc cụ luyện tập tiết tấu 2</a:t>
            </a:r>
            <a:endParaRPr lang="en-US" sz="2400" dirty="0"/>
          </a:p>
        </p:txBody>
      </p:sp>
      <p:pic>
        <p:nvPicPr>
          <p:cNvPr id="11" name="MAU 2 GO DEM TT BAN NHAC VAN-XO-VA-VO-R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3594" y="253268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354" y="584873"/>
            <a:ext cx="3526990" cy="21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01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0" y="2888471"/>
            <a:ext cx="2117318" cy="3837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7" y="794525"/>
            <a:ext cx="7557614" cy="12484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64617" y="61604"/>
            <a:ext cx="5997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ghe mẫu gõ tiết tấu sau đó luyện tập tiết tấu 2</a:t>
            </a:r>
            <a:endParaRPr lang="en-US" sz="2400" dirty="0"/>
          </a:p>
        </p:txBody>
      </p:sp>
      <p:pic>
        <p:nvPicPr>
          <p:cNvPr id="11" name="MAU 2 GO DEM TT BAN NHAC VAN-XO-VA-VO-R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3594" y="2532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61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0" y="2888471"/>
            <a:ext cx="2117318" cy="3837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29" y="740990"/>
            <a:ext cx="6552654" cy="2492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1434" y="61604"/>
            <a:ext cx="8448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thực hiện hình tiết tấu 1; nhóm 2 thực hiện hình tiết tấu 2</a:t>
            </a:r>
            <a:endParaRPr lang="en-US" sz="2400" dirty="0"/>
          </a:p>
        </p:txBody>
      </p:sp>
      <p:sp>
        <p:nvSpPr>
          <p:cNvPr id="7" name="Right Arrow 6"/>
          <p:cNvSpPr/>
          <p:nvPr/>
        </p:nvSpPr>
        <p:spPr>
          <a:xfrm>
            <a:off x="3389971" y="950402"/>
            <a:ext cx="1304692" cy="103706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389971" y="2196878"/>
            <a:ext cx="1304692" cy="103706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284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856" y="3724508"/>
            <a:ext cx="2079271" cy="2842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9685" y="0"/>
            <a:ext cx="8050602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 thực hiện vỗ tay hoặc gõ theo hình tiết tấu.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ADMIN\Desktop\tt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6" y="584873"/>
            <a:ext cx="8160402" cy="73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354" y="584873"/>
            <a:ext cx="3526990" cy="2171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3" y="1417011"/>
            <a:ext cx="467422" cy="467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88" y="1417011"/>
            <a:ext cx="467422" cy="4674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30" y="1403211"/>
            <a:ext cx="467422" cy="467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73" y="1417011"/>
            <a:ext cx="467422" cy="467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79" y="1403211"/>
            <a:ext cx="467422" cy="4674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17" y="1414100"/>
            <a:ext cx="467422" cy="4674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36" y="1422742"/>
            <a:ext cx="467422" cy="4674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58" y="1432606"/>
            <a:ext cx="467422" cy="4674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80" y="1414100"/>
            <a:ext cx="467422" cy="4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91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856" y="3724508"/>
            <a:ext cx="2079271" cy="28428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9990" y="284576"/>
            <a:ext cx="9932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 chơi sẽ quan sát kí hiệu bàn tay, đọc thầm theo hình tiết tấu và trả lời.</a:t>
            </a:r>
            <a:endParaRPr lang="en-US" sz="2400" dirty="0"/>
          </a:p>
        </p:txBody>
      </p:sp>
      <p:pic>
        <p:nvPicPr>
          <p:cNvPr id="17" name="Picture 16" descr="C:\Users\ADMIN\Desktop\gh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89" y="919306"/>
            <a:ext cx="10015653" cy="166777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796170" y="2414019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4654" y="2414019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15993" y="2414019"/>
            <a:ext cx="933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60856" y="2429638"/>
            <a:ext cx="81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14940" y="2429638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87228" y="2414019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26100" y="2429638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07616" y="2414019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43954" y="2508361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040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0599" y="225484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822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96508" y="822348"/>
            <a:ext cx="3802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mẫu sau đó chia nhóm luyện tập và biểu diễn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an dog con chim n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9088" y="1023361"/>
            <a:ext cx="6536551" cy="36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15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 Chim Non - Karaoke Âm Nhạc Lớp 3 - Lớp Nhạc Dore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4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142</Words>
  <Application>Microsoft Office PowerPoint</Application>
  <PresentationFormat>Widescreen</PresentationFormat>
  <Paragraphs>21</Paragraphs>
  <Slides>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#9Slide05 Dancing Script</vt:lpstr>
      <vt:lpstr>Arial</vt:lpstr>
      <vt:lpstr>Calibri</vt:lpstr>
      <vt:lpstr>Times New Roman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STD_QUYEN</cp:lastModifiedBy>
  <cp:revision>68</cp:revision>
  <dcterms:created xsi:type="dcterms:W3CDTF">2022-04-04T07:27:39Z</dcterms:created>
  <dcterms:modified xsi:type="dcterms:W3CDTF">2025-04-12T05:53:22Z</dcterms:modified>
</cp:coreProperties>
</file>