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wav" ContentType="audio/wav"/>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4" r:id="rId2"/>
    <p:sldMasterId id="2147483726" r:id="rId3"/>
    <p:sldMasterId id="2147483738" r:id="rId4"/>
  </p:sldMasterIdLst>
  <p:notesMasterIdLst>
    <p:notesMasterId r:id="rId31"/>
  </p:notesMasterIdLst>
  <p:sldIdLst>
    <p:sldId id="327" r:id="rId5"/>
    <p:sldId id="328" r:id="rId6"/>
    <p:sldId id="259" r:id="rId7"/>
    <p:sldId id="329" r:id="rId8"/>
    <p:sldId id="330" r:id="rId9"/>
    <p:sldId id="260" r:id="rId10"/>
    <p:sldId id="331" r:id="rId11"/>
    <p:sldId id="332" r:id="rId12"/>
    <p:sldId id="334" r:id="rId13"/>
    <p:sldId id="335" r:id="rId14"/>
    <p:sldId id="337" r:id="rId15"/>
    <p:sldId id="336" r:id="rId16"/>
    <p:sldId id="343" r:id="rId17"/>
    <p:sldId id="338" r:id="rId18"/>
    <p:sldId id="339" r:id="rId19"/>
    <p:sldId id="333" r:id="rId20"/>
    <p:sldId id="344" r:id="rId21"/>
    <p:sldId id="345" r:id="rId22"/>
    <p:sldId id="346" r:id="rId23"/>
    <p:sldId id="347" r:id="rId24"/>
    <p:sldId id="348" r:id="rId25"/>
    <p:sldId id="349" r:id="rId26"/>
    <p:sldId id="350" r:id="rId27"/>
    <p:sldId id="351" r:id="rId28"/>
    <p:sldId id="340" r:id="rId29"/>
    <p:sldId id="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6EF6F-9379-41AC-977A-8ED455EB1E2F}" v="62" dt="2022-05-07T08:56:25.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61"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7186EF6F-9379-41AC-977A-8ED455EB1E2F}"/>
    <pc:docChg chg="undo custSel addSld delSld modSld sldOrd delMainMaster">
      <pc:chgData name="tran ngan" userId="53bcb93868f6791d" providerId="LiveId" clId="{7186EF6F-9379-41AC-977A-8ED455EB1E2F}" dt="2022-05-09T01:23:59.288" v="1214" actId="113"/>
      <pc:docMkLst>
        <pc:docMk/>
      </pc:docMkLst>
      <pc:sldChg chg="del">
        <pc:chgData name="tran ngan" userId="53bcb93868f6791d" providerId="LiveId" clId="{7186EF6F-9379-41AC-977A-8ED455EB1E2F}" dt="2022-05-07T09:02:12.171" v="1159" actId="47"/>
        <pc:sldMkLst>
          <pc:docMk/>
          <pc:sldMk cId="2161655216" sldId="256"/>
        </pc:sldMkLst>
      </pc:sldChg>
      <pc:sldChg chg="addSp delSp modSp mod delAnim modAnim modNotesTx">
        <pc:chgData name="tran ngan" userId="53bcb93868f6791d" providerId="LiveId" clId="{7186EF6F-9379-41AC-977A-8ED455EB1E2F}" dt="2022-05-09T01:13:00.378" v="1213" actId="404"/>
        <pc:sldMkLst>
          <pc:docMk/>
          <pc:sldMk cId="0" sldId="260"/>
        </pc:sldMkLst>
        <pc:picChg chg="add del mod">
          <ac:chgData name="tran ngan" userId="53bcb93868f6791d" providerId="LiveId" clId="{7186EF6F-9379-41AC-977A-8ED455EB1E2F}" dt="2022-05-07T06:48:18.108" v="16" actId="478"/>
          <ac:picMkLst>
            <pc:docMk/>
            <pc:sldMk cId="0" sldId="260"/>
            <ac:picMk id="2" creationId="{D2E03066-0317-50C1-90D7-99CD95744B22}"/>
          </ac:picMkLst>
        </pc:picChg>
      </pc:sldChg>
      <pc:sldChg chg="del">
        <pc:chgData name="tran ngan" userId="53bcb93868f6791d" providerId="LiveId" clId="{7186EF6F-9379-41AC-977A-8ED455EB1E2F}" dt="2022-05-07T08:11:44.237" v="872" actId="47"/>
        <pc:sldMkLst>
          <pc:docMk/>
          <pc:sldMk cId="0" sldId="261"/>
        </pc:sldMkLst>
      </pc:sldChg>
      <pc:sldChg chg="addSp delSp modSp del mod ord">
        <pc:chgData name="tran ngan" userId="53bcb93868f6791d" providerId="LiveId" clId="{7186EF6F-9379-41AC-977A-8ED455EB1E2F}" dt="2022-05-07T09:08:25.432" v="1185" actId="47"/>
        <pc:sldMkLst>
          <pc:docMk/>
          <pc:sldMk cId="0" sldId="262"/>
        </pc:sldMkLst>
        <pc:spChg chg="add del mod">
          <ac:chgData name="tran ngan" userId="53bcb93868f6791d" providerId="LiveId" clId="{7186EF6F-9379-41AC-977A-8ED455EB1E2F}" dt="2022-05-07T08:13:48.718" v="922" actId="478"/>
          <ac:spMkLst>
            <pc:docMk/>
            <pc:sldMk cId="0" sldId="262"/>
            <ac:spMk id="3" creationId="{23CD3BBC-05A5-FBD8-8D5E-264E50F12007}"/>
          </ac:spMkLst>
        </pc:spChg>
        <pc:spChg chg="del">
          <ac:chgData name="tran ngan" userId="53bcb93868f6791d" providerId="LiveId" clId="{7186EF6F-9379-41AC-977A-8ED455EB1E2F}" dt="2022-05-07T08:13:46.915" v="921" actId="478"/>
          <ac:spMkLst>
            <pc:docMk/>
            <pc:sldMk cId="0" sldId="262"/>
            <ac:spMk id="1154" creationId="{00000000-0000-0000-0000-000000000000}"/>
          </ac:spMkLst>
        </pc:spChg>
        <pc:spChg chg="del">
          <ac:chgData name="tran ngan" userId="53bcb93868f6791d" providerId="LiveId" clId="{7186EF6F-9379-41AC-977A-8ED455EB1E2F}" dt="2022-05-07T08:13:46.915" v="921" actId="478"/>
          <ac:spMkLst>
            <pc:docMk/>
            <pc:sldMk cId="0" sldId="262"/>
            <ac:spMk id="1155" creationId="{00000000-0000-0000-0000-000000000000}"/>
          </ac:spMkLst>
        </pc:spChg>
        <pc:spChg chg="del mod">
          <ac:chgData name="tran ngan" userId="53bcb93868f6791d" providerId="LiveId" clId="{7186EF6F-9379-41AC-977A-8ED455EB1E2F}" dt="2022-05-07T08:13:46.915" v="921" actId="478"/>
          <ac:spMkLst>
            <pc:docMk/>
            <pc:sldMk cId="0" sldId="262"/>
            <ac:spMk id="1156" creationId="{00000000-0000-0000-0000-000000000000}"/>
          </ac:spMkLst>
        </pc:spChg>
        <pc:picChg chg="add mod">
          <ac:chgData name="tran ngan" userId="53bcb93868f6791d" providerId="LiveId" clId="{7186EF6F-9379-41AC-977A-8ED455EB1E2F}" dt="2022-05-07T08:54:12.857" v="923"/>
          <ac:picMkLst>
            <pc:docMk/>
            <pc:sldMk cId="0" sldId="262"/>
            <ac:picMk id="7" creationId="{380FC8AF-31A0-DE15-BDC0-7E867D3599A6}"/>
          </ac:picMkLst>
        </pc:picChg>
        <pc:picChg chg="add mod">
          <ac:chgData name="tran ngan" userId="53bcb93868f6791d" providerId="LiveId" clId="{7186EF6F-9379-41AC-977A-8ED455EB1E2F}" dt="2022-05-07T08:54:12.857" v="923"/>
          <ac:picMkLst>
            <pc:docMk/>
            <pc:sldMk cId="0" sldId="262"/>
            <ac:picMk id="8" creationId="{DA998CDF-8157-8F75-077C-3E6CF73C2283}"/>
          </ac:picMkLst>
        </pc:picChg>
        <pc:picChg chg="add mod">
          <ac:chgData name="tran ngan" userId="53bcb93868f6791d" providerId="LiveId" clId="{7186EF6F-9379-41AC-977A-8ED455EB1E2F}" dt="2022-05-07T08:54:12.857" v="923"/>
          <ac:picMkLst>
            <pc:docMk/>
            <pc:sldMk cId="0" sldId="262"/>
            <ac:picMk id="9" creationId="{B5DC28EB-5127-588D-DC03-3BD6CA6689D8}"/>
          </ac:picMkLst>
        </pc:picChg>
        <pc:picChg chg="add mod">
          <ac:chgData name="tran ngan" userId="53bcb93868f6791d" providerId="LiveId" clId="{7186EF6F-9379-41AC-977A-8ED455EB1E2F}" dt="2022-05-07T08:54:12.857" v="923"/>
          <ac:picMkLst>
            <pc:docMk/>
            <pc:sldMk cId="0" sldId="262"/>
            <ac:picMk id="10" creationId="{75EA8E7F-9D16-2894-546B-86751E5317EF}"/>
          </ac:picMkLst>
        </pc:picChg>
      </pc:sldChg>
      <pc:sldChg chg="del">
        <pc:chgData name="tran ngan" userId="53bcb93868f6791d" providerId="LiveId" clId="{7186EF6F-9379-41AC-977A-8ED455EB1E2F}" dt="2022-05-07T09:02:06.555" v="1158" actId="47"/>
        <pc:sldMkLst>
          <pc:docMk/>
          <pc:sldMk cId="0" sldId="263"/>
        </pc:sldMkLst>
      </pc:sldChg>
      <pc:sldChg chg="del">
        <pc:chgData name="tran ngan" userId="53bcb93868f6791d" providerId="LiveId" clId="{7186EF6F-9379-41AC-977A-8ED455EB1E2F}" dt="2022-05-07T09:02:06.555" v="1158" actId="47"/>
        <pc:sldMkLst>
          <pc:docMk/>
          <pc:sldMk cId="0" sldId="264"/>
        </pc:sldMkLst>
      </pc:sldChg>
      <pc:sldChg chg="del">
        <pc:chgData name="tran ngan" userId="53bcb93868f6791d" providerId="LiveId" clId="{7186EF6F-9379-41AC-977A-8ED455EB1E2F}" dt="2022-05-07T09:02:06.555" v="1158" actId="47"/>
        <pc:sldMkLst>
          <pc:docMk/>
          <pc:sldMk cId="0" sldId="265"/>
        </pc:sldMkLst>
      </pc:sldChg>
      <pc:sldChg chg="del">
        <pc:chgData name="tran ngan" userId="53bcb93868f6791d" providerId="LiveId" clId="{7186EF6F-9379-41AC-977A-8ED455EB1E2F}" dt="2022-05-07T09:02:06.555" v="1158" actId="47"/>
        <pc:sldMkLst>
          <pc:docMk/>
          <pc:sldMk cId="0" sldId="266"/>
        </pc:sldMkLst>
      </pc:sldChg>
      <pc:sldChg chg="del">
        <pc:chgData name="tran ngan" userId="53bcb93868f6791d" providerId="LiveId" clId="{7186EF6F-9379-41AC-977A-8ED455EB1E2F}" dt="2022-05-07T09:02:06.555" v="1158" actId="47"/>
        <pc:sldMkLst>
          <pc:docMk/>
          <pc:sldMk cId="0" sldId="267"/>
        </pc:sldMkLst>
      </pc:sldChg>
      <pc:sldChg chg="del">
        <pc:chgData name="tran ngan" userId="53bcb93868f6791d" providerId="LiveId" clId="{7186EF6F-9379-41AC-977A-8ED455EB1E2F}" dt="2022-05-07T09:02:06.555" v="1158" actId="47"/>
        <pc:sldMkLst>
          <pc:docMk/>
          <pc:sldMk cId="0" sldId="268"/>
        </pc:sldMkLst>
      </pc:sldChg>
      <pc:sldChg chg="del">
        <pc:chgData name="tran ngan" userId="53bcb93868f6791d" providerId="LiveId" clId="{7186EF6F-9379-41AC-977A-8ED455EB1E2F}" dt="2022-05-07T09:02:06.555" v="1158" actId="47"/>
        <pc:sldMkLst>
          <pc:docMk/>
          <pc:sldMk cId="0" sldId="269"/>
        </pc:sldMkLst>
      </pc:sldChg>
      <pc:sldChg chg="del">
        <pc:chgData name="tran ngan" userId="53bcb93868f6791d" providerId="LiveId" clId="{7186EF6F-9379-41AC-977A-8ED455EB1E2F}" dt="2022-05-07T09:02:06.555" v="1158" actId="47"/>
        <pc:sldMkLst>
          <pc:docMk/>
          <pc:sldMk cId="0" sldId="270"/>
        </pc:sldMkLst>
      </pc:sldChg>
      <pc:sldChg chg="del">
        <pc:chgData name="tran ngan" userId="53bcb93868f6791d" providerId="LiveId" clId="{7186EF6F-9379-41AC-977A-8ED455EB1E2F}" dt="2022-05-07T09:02:06.555" v="1158" actId="47"/>
        <pc:sldMkLst>
          <pc:docMk/>
          <pc:sldMk cId="0" sldId="271"/>
        </pc:sldMkLst>
      </pc:sldChg>
      <pc:sldChg chg="del">
        <pc:chgData name="tran ngan" userId="53bcb93868f6791d" providerId="LiveId" clId="{7186EF6F-9379-41AC-977A-8ED455EB1E2F}" dt="2022-05-07T09:02:06.555" v="1158" actId="47"/>
        <pc:sldMkLst>
          <pc:docMk/>
          <pc:sldMk cId="0" sldId="272"/>
        </pc:sldMkLst>
      </pc:sldChg>
      <pc:sldChg chg="del">
        <pc:chgData name="tran ngan" userId="53bcb93868f6791d" providerId="LiveId" clId="{7186EF6F-9379-41AC-977A-8ED455EB1E2F}" dt="2022-05-07T09:02:06.555" v="1158" actId="47"/>
        <pc:sldMkLst>
          <pc:docMk/>
          <pc:sldMk cId="0" sldId="273"/>
        </pc:sldMkLst>
      </pc:sldChg>
      <pc:sldChg chg="del">
        <pc:chgData name="tran ngan" userId="53bcb93868f6791d" providerId="LiveId" clId="{7186EF6F-9379-41AC-977A-8ED455EB1E2F}" dt="2022-05-07T09:02:06.555" v="1158" actId="47"/>
        <pc:sldMkLst>
          <pc:docMk/>
          <pc:sldMk cId="0" sldId="274"/>
        </pc:sldMkLst>
      </pc:sldChg>
      <pc:sldChg chg="del">
        <pc:chgData name="tran ngan" userId="53bcb93868f6791d" providerId="LiveId" clId="{7186EF6F-9379-41AC-977A-8ED455EB1E2F}" dt="2022-05-07T09:02:06.555" v="1158" actId="47"/>
        <pc:sldMkLst>
          <pc:docMk/>
          <pc:sldMk cId="0" sldId="275"/>
        </pc:sldMkLst>
      </pc:sldChg>
      <pc:sldChg chg="del">
        <pc:chgData name="tran ngan" userId="53bcb93868f6791d" providerId="LiveId" clId="{7186EF6F-9379-41AC-977A-8ED455EB1E2F}" dt="2022-05-07T09:02:06.555" v="1158" actId="47"/>
        <pc:sldMkLst>
          <pc:docMk/>
          <pc:sldMk cId="0" sldId="276"/>
        </pc:sldMkLst>
      </pc:sldChg>
      <pc:sldChg chg="del">
        <pc:chgData name="tran ngan" userId="53bcb93868f6791d" providerId="LiveId" clId="{7186EF6F-9379-41AC-977A-8ED455EB1E2F}" dt="2022-05-07T09:02:06.555" v="1158" actId="47"/>
        <pc:sldMkLst>
          <pc:docMk/>
          <pc:sldMk cId="0" sldId="277"/>
        </pc:sldMkLst>
      </pc:sldChg>
      <pc:sldChg chg="del">
        <pc:chgData name="tran ngan" userId="53bcb93868f6791d" providerId="LiveId" clId="{7186EF6F-9379-41AC-977A-8ED455EB1E2F}" dt="2022-05-07T09:02:06.555" v="1158" actId="47"/>
        <pc:sldMkLst>
          <pc:docMk/>
          <pc:sldMk cId="0" sldId="278"/>
        </pc:sldMkLst>
      </pc:sldChg>
      <pc:sldChg chg="del">
        <pc:chgData name="tran ngan" userId="53bcb93868f6791d" providerId="LiveId" clId="{7186EF6F-9379-41AC-977A-8ED455EB1E2F}" dt="2022-05-07T09:02:06.555" v="1158" actId="47"/>
        <pc:sldMkLst>
          <pc:docMk/>
          <pc:sldMk cId="0" sldId="279"/>
        </pc:sldMkLst>
      </pc:sldChg>
      <pc:sldChg chg="del">
        <pc:chgData name="tran ngan" userId="53bcb93868f6791d" providerId="LiveId" clId="{7186EF6F-9379-41AC-977A-8ED455EB1E2F}" dt="2022-05-07T09:02:06.555" v="1158" actId="47"/>
        <pc:sldMkLst>
          <pc:docMk/>
          <pc:sldMk cId="0" sldId="280"/>
        </pc:sldMkLst>
      </pc:sldChg>
      <pc:sldChg chg="del">
        <pc:chgData name="tran ngan" userId="53bcb93868f6791d" providerId="LiveId" clId="{7186EF6F-9379-41AC-977A-8ED455EB1E2F}" dt="2022-05-07T09:02:06.555" v="1158" actId="47"/>
        <pc:sldMkLst>
          <pc:docMk/>
          <pc:sldMk cId="0" sldId="281"/>
        </pc:sldMkLst>
      </pc:sldChg>
      <pc:sldChg chg="del">
        <pc:chgData name="tran ngan" userId="53bcb93868f6791d" providerId="LiveId" clId="{7186EF6F-9379-41AC-977A-8ED455EB1E2F}" dt="2022-05-07T09:02:06.555" v="1158" actId="47"/>
        <pc:sldMkLst>
          <pc:docMk/>
          <pc:sldMk cId="0" sldId="282"/>
        </pc:sldMkLst>
      </pc:sldChg>
      <pc:sldChg chg="del">
        <pc:chgData name="tran ngan" userId="53bcb93868f6791d" providerId="LiveId" clId="{7186EF6F-9379-41AC-977A-8ED455EB1E2F}" dt="2022-05-07T09:02:06.555" v="1158" actId="47"/>
        <pc:sldMkLst>
          <pc:docMk/>
          <pc:sldMk cId="0" sldId="283"/>
        </pc:sldMkLst>
      </pc:sldChg>
      <pc:sldChg chg="del">
        <pc:chgData name="tran ngan" userId="53bcb93868f6791d" providerId="LiveId" clId="{7186EF6F-9379-41AC-977A-8ED455EB1E2F}" dt="2022-05-07T09:02:06.555" v="1158" actId="47"/>
        <pc:sldMkLst>
          <pc:docMk/>
          <pc:sldMk cId="0" sldId="284"/>
        </pc:sldMkLst>
      </pc:sldChg>
      <pc:sldChg chg="del">
        <pc:chgData name="tran ngan" userId="53bcb93868f6791d" providerId="LiveId" clId="{7186EF6F-9379-41AC-977A-8ED455EB1E2F}" dt="2022-05-07T09:02:06.555" v="1158" actId="47"/>
        <pc:sldMkLst>
          <pc:docMk/>
          <pc:sldMk cId="0" sldId="285"/>
        </pc:sldMkLst>
      </pc:sldChg>
      <pc:sldChg chg="del">
        <pc:chgData name="tran ngan" userId="53bcb93868f6791d" providerId="LiveId" clId="{7186EF6F-9379-41AC-977A-8ED455EB1E2F}" dt="2022-05-07T09:02:06.555" v="1158" actId="47"/>
        <pc:sldMkLst>
          <pc:docMk/>
          <pc:sldMk cId="0" sldId="286"/>
        </pc:sldMkLst>
      </pc:sldChg>
      <pc:sldChg chg="del">
        <pc:chgData name="tran ngan" userId="53bcb93868f6791d" providerId="LiveId" clId="{7186EF6F-9379-41AC-977A-8ED455EB1E2F}" dt="2022-05-07T09:02:06.555" v="1158" actId="47"/>
        <pc:sldMkLst>
          <pc:docMk/>
          <pc:sldMk cId="0" sldId="287"/>
        </pc:sldMkLst>
      </pc:sldChg>
      <pc:sldChg chg="del">
        <pc:chgData name="tran ngan" userId="53bcb93868f6791d" providerId="LiveId" clId="{7186EF6F-9379-41AC-977A-8ED455EB1E2F}" dt="2022-05-07T09:02:06.555" v="1158" actId="47"/>
        <pc:sldMkLst>
          <pc:docMk/>
          <pc:sldMk cId="0" sldId="288"/>
        </pc:sldMkLst>
      </pc:sldChg>
      <pc:sldChg chg="del">
        <pc:chgData name="tran ngan" userId="53bcb93868f6791d" providerId="LiveId" clId="{7186EF6F-9379-41AC-977A-8ED455EB1E2F}" dt="2022-05-07T09:02:06.555" v="1158" actId="47"/>
        <pc:sldMkLst>
          <pc:docMk/>
          <pc:sldMk cId="0" sldId="289"/>
        </pc:sldMkLst>
      </pc:sldChg>
      <pc:sldChg chg="del">
        <pc:chgData name="tran ngan" userId="53bcb93868f6791d" providerId="LiveId" clId="{7186EF6F-9379-41AC-977A-8ED455EB1E2F}" dt="2022-05-07T09:02:06.555" v="1158" actId="47"/>
        <pc:sldMkLst>
          <pc:docMk/>
          <pc:sldMk cId="0" sldId="290"/>
        </pc:sldMkLst>
      </pc:sldChg>
      <pc:sldChg chg="del">
        <pc:chgData name="tran ngan" userId="53bcb93868f6791d" providerId="LiveId" clId="{7186EF6F-9379-41AC-977A-8ED455EB1E2F}" dt="2022-05-07T09:02:06.555" v="1158" actId="47"/>
        <pc:sldMkLst>
          <pc:docMk/>
          <pc:sldMk cId="0" sldId="291"/>
        </pc:sldMkLst>
      </pc:sldChg>
      <pc:sldChg chg="del">
        <pc:chgData name="tran ngan" userId="53bcb93868f6791d" providerId="LiveId" clId="{7186EF6F-9379-41AC-977A-8ED455EB1E2F}" dt="2022-05-07T09:02:06.555" v="1158" actId="47"/>
        <pc:sldMkLst>
          <pc:docMk/>
          <pc:sldMk cId="0" sldId="292"/>
        </pc:sldMkLst>
      </pc:sldChg>
      <pc:sldChg chg="del">
        <pc:chgData name="tran ngan" userId="53bcb93868f6791d" providerId="LiveId" clId="{7186EF6F-9379-41AC-977A-8ED455EB1E2F}" dt="2022-05-07T09:02:06.555" v="1158" actId="47"/>
        <pc:sldMkLst>
          <pc:docMk/>
          <pc:sldMk cId="0" sldId="293"/>
        </pc:sldMkLst>
      </pc:sldChg>
      <pc:sldChg chg="del">
        <pc:chgData name="tran ngan" userId="53bcb93868f6791d" providerId="LiveId" clId="{7186EF6F-9379-41AC-977A-8ED455EB1E2F}" dt="2022-05-07T09:02:06.555" v="1158" actId="47"/>
        <pc:sldMkLst>
          <pc:docMk/>
          <pc:sldMk cId="0" sldId="294"/>
        </pc:sldMkLst>
      </pc:sldChg>
      <pc:sldChg chg="addSp delSp add mod addAnim delAnim modNotesTx">
        <pc:chgData name="tran ngan" userId="53bcb93868f6791d" providerId="LiveId" clId="{7186EF6F-9379-41AC-977A-8ED455EB1E2F}" dt="2022-05-08T12:18:55.736" v="1211" actId="403"/>
        <pc:sldMkLst>
          <pc:docMk/>
          <pc:sldMk cId="1690136800" sldId="331"/>
        </pc:sldMkLst>
        <pc:spChg chg="add del">
          <ac:chgData name="tran ngan" userId="53bcb93868f6791d" providerId="LiveId" clId="{7186EF6F-9379-41AC-977A-8ED455EB1E2F}" dt="2022-05-07T06:48:09.136" v="12" actId="478"/>
          <ac:spMkLst>
            <pc:docMk/>
            <pc:sldMk cId="1690136800" sldId="331"/>
            <ac:spMk id="6" creationId="{78A46526-3962-DACF-E70D-CF8D977B1C17}"/>
          </ac:spMkLst>
        </pc:spChg>
        <pc:spChg chg="del">
          <ac:chgData name="tran ngan" userId="53bcb93868f6791d" providerId="LiveId" clId="{7186EF6F-9379-41AC-977A-8ED455EB1E2F}" dt="2022-05-07T06:48:10.554" v="13" actId="478"/>
          <ac:spMkLst>
            <pc:docMk/>
            <pc:sldMk cId="1690136800" sldId="331"/>
            <ac:spMk id="15" creationId="{BF85CEA8-BD8F-96BE-D846-0C9A66B148D9}"/>
          </ac:spMkLst>
        </pc:spChg>
        <pc:spChg chg="del">
          <ac:chgData name="tran ngan" userId="53bcb93868f6791d" providerId="LiveId" clId="{7186EF6F-9379-41AC-977A-8ED455EB1E2F}" dt="2022-05-07T06:48:12.431" v="14" actId="478"/>
          <ac:spMkLst>
            <pc:docMk/>
            <pc:sldMk cId="1690136800" sldId="331"/>
            <ac:spMk id="16" creationId="{2C7FAD2B-ABC6-EDC5-E06C-8FC7447C0BA4}"/>
          </ac:spMkLst>
        </pc:spChg>
        <pc:spChg chg="del">
          <ac:chgData name="tran ngan" userId="53bcb93868f6791d" providerId="LiveId" clId="{7186EF6F-9379-41AC-977A-8ED455EB1E2F}" dt="2022-05-07T06:48:14.327" v="15" actId="478"/>
          <ac:spMkLst>
            <pc:docMk/>
            <pc:sldMk cId="1690136800" sldId="331"/>
            <ac:spMk id="17" creationId="{3AE75C72-6F29-EB81-6F7B-EDC0E980307C}"/>
          </ac:spMkLst>
        </pc:spChg>
        <pc:picChg chg="add del">
          <ac:chgData name="tran ngan" userId="53bcb93868f6791d" providerId="LiveId" clId="{7186EF6F-9379-41AC-977A-8ED455EB1E2F}" dt="2022-05-07T06:48:06.413" v="11" actId="478"/>
          <ac:picMkLst>
            <pc:docMk/>
            <pc:sldMk cId="1690136800" sldId="331"/>
            <ac:picMk id="2" creationId="{D2E03066-0317-50C1-90D7-99CD95744B22}"/>
          </ac:picMkLst>
        </pc:picChg>
      </pc:sldChg>
      <pc:sldChg chg="modSp add mod ord">
        <pc:chgData name="tran ngan" userId="53bcb93868f6791d" providerId="LiveId" clId="{7186EF6F-9379-41AC-977A-8ED455EB1E2F}" dt="2022-05-07T06:49:04.301" v="41" actId="20577"/>
        <pc:sldMkLst>
          <pc:docMk/>
          <pc:sldMk cId="4096771029" sldId="332"/>
        </pc:sldMkLst>
        <pc:spChg chg="mod">
          <ac:chgData name="tran ngan" userId="53bcb93868f6791d" providerId="LiveId" clId="{7186EF6F-9379-41AC-977A-8ED455EB1E2F}" dt="2022-05-07T06:49:04.301" v="41" actId="20577"/>
          <ac:spMkLst>
            <pc:docMk/>
            <pc:sldMk cId="4096771029" sldId="332"/>
            <ac:spMk id="1134" creationId="{00000000-0000-0000-0000-000000000000}"/>
          </ac:spMkLst>
        </pc:spChg>
      </pc:sldChg>
      <pc:sldChg chg="addSp delSp modSp new mod modNotesTx">
        <pc:chgData name="tran ngan" userId="53bcb93868f6791d" providerId="LiveId" clId="{7186EF6F-9379-41AC-977A-8ED455EB1E2F}" dt="2022-05-07T08:11:42.140" v="871" actId="20577"/>
        <pc:sldMkLst>
          <pc:docMk/>
          <pc:sldMk cId="4055640146" sldId="333"/>
        </pc:sldMkLst>
        <pc:spChg chg="del">
          <ac:chgData name="tran ngan" userId="53bcb93868f6791d" providerId="LiveId" clId="{7186EF6F-9379-41AC-977A-8ED455EB1E2F}" dt="2022-05-07T08:08:12.975" v="653" actId="478"/>
          <ac:spMkLst>
            <pc:docMk/>
            <pc:sldMk cId="4055640146" sldId="333"/>
            <ac:spMk id="2" creationId="{94F74106-4FEE-47E8-8AD4-9A85C5256660}"/>
          </ac:spMkLst>
        </pc:spChg>
        <pc:spChg chg="del">
          <ac:chgData name="tran ngan" userId="53bcb93868f6791d" providerId="LiveId" clId="{7186EF6F-9379-41AC-977A-8ED455EB1E2F}" dt="2022-05-07T08:08:08.798" v="652" actId="478"/>
          <ac:spMkLst>
            <pc:docMk/>
            <pc:sldMk cId="4055640146" sldId="333"/>
            <ac:spMk id="3" creationId="{36A6D23B-4C39-9D15-2AD5-B7CA70C0A72B}"/>
          </ac:spMkLst>
        </pc:spChg>
        <pc:spChg chg="add mod">
          <ac:chgData name="tran ngan" userId="53bcb93868f6791d" providerId="LiveId" clId="{7186EF6F-9379-41AC-977A-8ED455EB1E2F}" dt="2022-05-07T08:09:32.418" v="677" actId="6549"/>
          <ac:spMkLst>
            <pc:docMk/>
            <pc:sldMk cId="4055640146" sldId="333"/>
            <ac:spMk id="6" creationId="{98DB33D9-329A-6F79-5BCA-1D44BE8B1911}"/>
          </ac:spMkLst>
        </pc:spChg>
        <pc:spChg chg="add del">
          <ac:chgData name="tran ngan" userId="53bcb93868f6791d" providerId="LiveId" clId="{7186EF6F-9379-41AC-977A-8ED455EB1E2F}" dt="2022-05-07T08:09:34.735" v="678" actId="478"/>
          <ac:spMkLst>
            <pc:docMk/>
            <pc:sldMk cId="4055640146" sldId="333"/>
            <ac:spMk id="8" creationId="{69041DA1-6492-0F98-27CD-9363BA92DD37}"/>
          </ac:spMkLst>
        </pc:spChg>
        <pc:picChg chg="add mod">
          <ac:chgData name="tran ngan" userId="53bcb93868f6791d" providerId="LiveId" clId="{7186EF6F-9379-41AC-977A-8ED455EB1E2F}" dt="2022-05-07T08:08:38.283" v="657" actId="1076"/>
          <ac:picMkLst>
            <pc:docMk/>
            <pc:sldMk cId="4055640146" sldId="333"/>
            <ac:picMk id="5" creationId="{A1B3DBB8-17A5-B873-3F13-67B59F046BA3}"/>
          </ac:picMkLst>
        </pc:picChg>
      </pc:sldChg>
      <pc:sldChg chg="addSp delSp modSp add mod ord delAnim modAnim modNotesTx">
        <pc:chgData name="tran ngan" userId="53bcb93868f6791d" providerId="LiveId" clId="{7186EF6F-9379-41AC-977A-8ED455EB1E2F}" dt="2022-05-08T12:10:10.090" v="1204" actId="2711"/>
        <pc:sldMkLst>
          <pc:docMk/>
          <pc:sldMk cId="899264191" sldId="334"/>
        </pc:sldMkLst>
        <pc:picChg chg="del">
          <ac:chgData name="tran ngan" userId="53bcb93868f6791d" providerId="LiveId" clId="{7186EF6F-9379-41AC-977A-8ED455EB1E2F}" dt="2022-05-07T06:51:48.860" v="46" actId="478"/>
          <ac:picMkLst>
            <pc:docMk/>
            <pc:sldMk cId="899264191" sldId="334"/>
            <ac:picMk id="2" creationId="{D2E03066-0317-50C1-90D7-99CD95744B22}"/>
          </ac:picMkLst>
        </pc:picChg>
        <pc:picChg chg="add mod">
          <ac:chgData name="tran ngan" userId="53bcb93868f6791d" providerId="LiveId" clId="{7186EF6F-9379-41AC-977A-8ED455EB1E2F}" dt="2022-05-07T06:52:15.538" v="53" actId="1076"/>
          <ac:picMkLst>
            <pc:docMk/>
            <pc:sldMk cId="899264191" sldId="334"/>
            <ac:picMk id="4" creationId="{2DFC6615-BA4A-C3B2-4DCA-40EDB5D5F680}"/>
          </ac:picMkLst>
        </pc:picChg>
        <pc:picChg chg="del">
          <ac:chgData name="tran ngan" userId="53bcb93868f6791d" providerId="LiveId" clId="{7186EF6F-9379-41AC-977A-8ED455EB1E2F}" dt="2022-05-07T06:51:48.860" v="46" actId="478"/>
          <ac:picMkLst>
            <pc:docMk/>
            <pc:sldMk cId="899264191" sldId="334"/>
            <ac:picMk id="5" creationId="{82455F58-C836-CB2D-047A-6C7A9D6A2CA2}"/>
          </ac:picMkLst>
        </pc:picChg>
        <pc:picChg chg="add mod">
          <ac:chgData name="tran ngan" userId="53bcb93868f6791d" providerId="LiveId" clId="{7186EF6F-9379-41AC-977A-8ED455EB1E2F}" dt="2022-05-07T06:52:43.305" v="55" actId="1076"/>
          <ac:picMkLst>
            <pc:docMk/>
            <pc:sldMk cId="899264191" sldId="334"/>
            <ac:picMk id="6" creationId="{612AFDBB-D14F-F0B6-EC3F-713BB22038CB}"/>
          </ac:picMkLst>
        </pc:picChg>
      </pc:sldChg>
      <pc:sldChg chg="addSp delSp modSp add mod delAnim modAnim modNotesTx">
        <pc:chgData name="tran ngan" userId="53bcb93868f6791d" providerId="LiveId" clId="{7186EF6F-9379-41AC-977A-8ED455EB1E2F}" dt="2022-05-08T12:19:04.997" v="1212" actId="403"/>
        <pc:sldMkLst>
          <pc:docMk/>
          <pc:sldMk cId="2992951449" sldId="335"/>
        </pc:sldMkLst>
        <pc:picChg chg="add mod">
          <ac:chgData name="tran ngan" userId="53bcb93868f6791d" providerId="LiveId" clId="{7186EF6F-9379-41AC-977A-8ED455EB1E2F}" dt="2022-05-07T06:53:32.490" v="61" actId="1076"/>
          <ac:picMkLst>
            <pc:docMk/>
            <pc:sldMk cId="2992951449" sldId="335"/>
            <ac:picMk id="5" creationId="{2177B9AE-097F-A16D-315B-94F1D10CB4E9}"/>
          </ac:picMkLst>
        </pc:picChg>
        <pc:picChg chg="del mod">
          <ac:chgData name="tran ngan" userId="53bcb93868f6791d" providerId="LiveId" clId="{7186EF6F-9379-41AC-977A-8ED455EB1E2F}" dt="2022-05-07T06:52:59.157" v="58" actId="478"/>
          <ac:picMkLst>
            <pc:docMk/>
            <pc:sldMk cId="2992951449" sldId="335"/>
            <ac:picMk id="6" creationId="{612AFDBB-D14F-F0B6-EC3F-713BB22038CB}"/>
          </ac:picMkLst>
        </pc:picChg>
        <pc:picChg chg="add mod">
          <ac:chgData name="tran ngan" userId="53bcb93868f6791d" providerId="LiveId" clId="{7186EF6F-9379-41AC-977A-8ED455EB1E2F}" dt="2022-05-07T06:53:28.099" v="60" actId="14100"/>
          <ac:picMkLst>
            <pc:docMk/>
            <pc:sldMk cId="2992951449" sldId="335"/>
            <ac:picMk id="7" creationId="{0D29FE81-415F-9CC0-1665-6C138E080031}"/>
          </ac:picMkLst>
        </pc:picChg>
        <pc:picChg chg="add mod">
          <ac:chgData name="tran ngan" userId="53bcb93868f6791d" providerId="LiveId" clId="{7186EF6F-9379-41AC-977A-8ED455EB1E2F}" dt="2022-05-07T06:53:39.843" v="63" actId="1076"/>
          <ac:picMkLst>
            <pc:docMk/>
            <pc:sldMk cId="2992951449" sldId="335"/>
            <ac:picMk id="8" creationId="{0B736EB2-A174-D8C6-5121-991A1B25FA73}"/>
          </ac:picMkLst>
        </pc:picChg>
        <pc:picChg chg="add mod">
          <ac:chgData name="tran ngan" userId="53bcb93868f6791d" providerId="LiveId" clId="{7186EF6F-9379-41AC-977A-8ED455EB1E2F}" dt="2022-05-07T06:53:35.928" v="62" actId="1076"/>
          <ac:picMkLst>
            <pc:docMk/>
            <pc:sldMk cId="2992951449" sldId="335"/>
            <ac:picMk id="9" creationId="{BDDBB4F5-9D02-9EA6-39E0-A97541FE1D23}"/>
          </ac:picMkLst>
        </pc:picChg>
      </pc:sldChg>
      <pc:sldChg chg="addSp delSp modSp add mod modNotesTx">
        <pc:chgData name="tran ngan" userId="53bcb93868f6791d" providerId="LiveId" clId="{7186EF6F-9379-41AC-977A-8ED455EB1E2F}" dt="2022-05-07T07:32:09.712" v="581"/>
        <pc:sldMkLst>
          <pc:docMk/>
          <pc:sldMk cId="2020973100" sldId="336"/>
        </pc:sldMkLst>
        <pc:spChg chg="add mod">
          <ac:chgData name="tran ngan" userId="53bcb93868f6791d" providerId="LiveId" clId="{7186EF6F-9379-41AC-977A-8ED455EB1E2F}" dt="2022-05-07T07:19:05.030" v="153" actId="404"/>
          <ac:spMkLst>
            <pc:docMk/>
            <pc:sldMk cId="2020973100" sldId="336"/>
            <ac:spMk id="2" creationId="{B6021EE3-7E72-6088-1FA0-FA2DCB369BF7}"/>
          </ac:spMkLst>
        </pc:spChg>
        <pc:spChg chg="del">
          <ac:chgData name="tran ngan" userId="53bcb93868f6791d" providerId="LiveId" clId="{7186EF6F-9379-41AC-977A-8ED455EB1E2F}" dt="2022-05-07T07:14:55.901" v="75" actId="478"/>
          <ac:spMkLst>
            <pc:docMk/>
            <pc:sldMk cId="2020973100" sldId="336"/>
            <ac:spMk id="28" creationId="{B56C1459-F985-4E4D-871C-3FB9588DB898}"/>
          </ac:spMkLst>
        </pc:spChg>
        <pc:spChg chg="del">
          <ac:chgData name="tran ngan" userId="53bcb93868f6791d" providerId="LiveId" clId="{7186EF6F-9379-41AC-977A-8ED455EB1E2F}" dt="2022-05-07T07:14:55.901" v="75" actId="478"/>
          <ac:spMkLst>
            <pc:docMk/>
            <pc:sldMk cId="2020973100" sldId="336"/>
            <ac:spMk id="29" creationId="{07BA786F-4114-49F0-A99B-5D25CE9CA68A}"/>
          </ac:spMkLst>
        </pc:spChg>
        <pc:spChg chg="del">
          <ac:chgData name="tran ngan" userId="53bcb93868f6791d" providerId="LiveId" clId="{7186EF6F-9379-41AC-977A-8ED455EB1E2F}" dt="2022-05-07T07:14:55.901" v="75" actId="478"/>
          <ac:spMkLst>
            <pc:docMk/>
            <pc:sldMk cId="2020973100" sldId="336"/>
            <ac:spMk id="30" creationId="{3E2973DB-DBAF-4606-B375-93EBEB2DC190}"/>
          </ac:spMkLst>
        </pc:spChg>
        <pc:spChg chg="del">
          <ac:chgData name="tran ngan" userId="53bcb93868f6791d" providerId="LiveId" clId="{7186EF6F-9379-41AC-977A-8ED455EB1E2F}" dt="2022-05-07T07:14:55.901" v="75" actId="478"/>
          <ac:spMkLst>
            <pc:docMk/>
            <pc:sldMk cId="2020973100" sldId="336"/>
            <ac:spMk id="31" creationId="{0F124305-886D-4AD1-AD1E-F903F9354E11}"/>
          </ac:spMkLst>
        </pc:spChg>
        <pc:spChg chg="mod">
          <ac:chgData name="tran ngan" userId="53bcb93868f6791d" providerId="LiveId" clId="{7186EF6F-9379-41AC-977A-8ED455EB1E2F}" dt="2022-05-07T07:17:35.182" v="98" actId="20577"/>
          <ac:spMkLst>
            <pc:docMk/>
            <pc:sldMk cId="2020973100" sldId="336"/>
            <ac:spMk id="32" creationId="{E039172B-5E91-4426-B989-FC3DC80E7573}"/>
          </ac:spMkLst>
        </pc:spChg>
        <pc:spChg chg="del">
          <ac:chgData name="tran ngan" userId="53bcb93868f6791d" providerId="LiveId" clId="{7186EF6F-9379-41AC-977A-8ED455EB1E2F}" dt="2022-05-07T07:14:55.901" v="75" actId="478"/>
          <ac:spMkLst>
            <pc:docMk/>
            <pc:sldMk cId="2020973100" sldId="336"/>
            <ac:spMk id="35" creationId="{1547C1D6-4E69-4FA6-A1C0-7A9EC9E84A92}"/>
          </ac:spMkLst>
        </pc:spChg>
        <pc:spChg chg="mod">
          <ac:chgData name="tran ngan" userId="53bcb93868f6791d" providerId="LiveId" clId="{7186EF6F-9379-41AC-977A-8ED455EB1E2F}" dt="2022-05-07T07:17:27.604" v="91" actId="20577"/>
          <ac:spMkLst>
            <pc:docMk/>
            <pc:sldMk cId="2020973100" sldId="336"/>
            <ac:spMk id="37" creationId="{3FE51166-B179-40B0-B243-A584C9197078}"/>
          </ac:spMkLst>
        </pc:spChg>
        <pc:spChg chg="mod">
          <ac:chgData name="tran ngan" userId="53bcb93868f6791d" providerId="LiveId" clId="{7186EF6F-9379-41AC-977A-8ED455EB1E2F}" dt="2022-05-07T07:17:11.372" v="77" actId="1076"/>
          <ac:spMkLst>
            <pc:docMk/>
            <pc:sldMk cId="2020973100" sldId="336"/>
            <ac:spMk id="38" creationId="{0BEF402A-6224-46E9-B64A-823E17D3EC99}"/>
          </ac:spMkLst>
        </pc:spChg>
        <pc:spChg chg="mod">
          <ac:chgData name="tran ngan" userId="53bcb93868f6791d" providerId="LiveId" clId="{7186EF6F-9379-41AC-977A-8ED455EB1E2F}" dt="2022-05-07T07:17:21.133" v="84" actId="20577"/>
          <ac:spMkLst>
            <pc:docMk/>
            <pc:sldMk cId="2020973100" sldId="336"/>
            <ac:spMk id="39" creationId="{60FCD158-95E3-4434-8ED2-83C75982B649}"/>
          </ac:spMkLst>
        </pc:spChg>
        <pc:spChg chg="mod">
          <ac:chgData name="tran ngan" userId="53bcb93868f6791d" providerId="LiveId" clId="{7186EF6F-9379-41AC-977A-8ED455EB1E2F}" dt="2022-05-07T07:17:51.852" v="113" actId="20577"/>
          <ac:spMkLst>
            <pc:docMk/>
            <pc:sldMk cId="2020973100" sldId="336"/>
            <ac:spMk id="41" creationId="{5B8F4D8A-2DD2-45E2-AEF8-D2AD66915E10}"/>
          </ac:spMkLst>
        </pc:spChg>
        <pc:spChg chg="mod">
          <ac:chgData name="tran ngan" userId="53bcb93868f6791d" providerId="LiveId" clId="{7186EF6F-9379-41AC-977A-8ED455EB1E2F}" dt="2022-05-07T07:17:42.233" v="105" actId="20577"/>
          <ac:spMkLst>
            <pc:docMk/>
            <pc:sldMk cId="2020973100" sldId="336"/>
            <ac:spMk id="42" creationId="{D274D0A7-F3BA-49BF-AB0B-4E3696E2F912}"/>
          </ac:spMkLst>
        </pc:spChg>
        <pc:picChg chg="mod">
          <ac:chgData name="tran ngan" userId="53bcb93868f6791d" providerId="LiveId" clId="{7186EF6F-9379-41AC-977A-8ED455EB1E2F}" dt="2022-05-07T07:13:16.463" v="70" actId="14826"/>
          <ac:picMkLst>
            <pc:docMk/>
            <pc:sldMk cId="2020973100" sldId="336"/>
            <ac:picMk id="5" creationId="{58B1EB32-1DB5-434D-8602-CBA53F7EAABD}"/>
          </ac:picMkLst>
        </pc:picChg>
        <pc:picChg chg="mod">
          <ac:chgData name="tran ngan" userId="53bcb93868f6791d" providerId="LiveId" clId="{7186EF6F-9379-41AC-977A-8ED455EB1E2F}" dt="2022-05-07T07:13:29.064" v="71" actId="14826"/>
          <ac:picMkLst>
            <pc:docMk/>
            <pc:sldMk cId="2020973100" sldId="336"/>
            <ac:picMk id="9" creationId="{DE397813-61B3-454A-9CB2-0380F01962BD}"/>
          </ac:picMkLst>
        </pc:picChg>
        <pc:picChg chg="mod">
          <ac:chgData name="tran ngan" userId="53bcb93868f6791d" providerId="LiveId" clId="{7186EF6F-9379-41AC-977A-8ED455EB1E2F}" dt="2022-05-07T07:13:59.289" v="72" actId="14826"/>
          <ac:picMkLst>
            <pc:docMk/>
            <pc:sldMk cId="2020973100" sldId="336"/>
            <ac:picMk id="12" creationId="{C53588C5-8A33-4EF8-81D4-5406342A29C0}"/>
          </ac:picMkLst>
        </pc:picChg>
        <pc:picChg chg="mod">
          <ac:chgData name="tran ngan" userId="53bcb93868f6791d" providerId="LiveId" clId="{7186EF6F-9379-41AC-977A-8ED455EB1E2F}" dt="2022-05-07T07:15:02.763" v="76" actId="1076"/>
          <ac:picMkLst>
            <pc:docMk/>
            <pc:sldMk cId="2020973100" sldId="336"/>
            <ac:picMk id="14" creationId="{881EAEF2-79C7-4492-B193-CEEC5B1AFFE9}"/>
          </ac:picMkLst>
        </pc:picChg>
      </pc:sldChg>
      <pc:sldChg chg="modSp add modNotesTx">
        <pc:chgData name="tran ngan" userId="53bcb93868f6791d" providerId="LiveId" clId="{7186EF6F-9379-41AC-977A-8ED455EB1E2F}" dt="2022-05-07T07:32:00.323" v="580" actId="5793"/>
        <pc:sldMkLst>
          <pc:docMk/>
          <pc:sldMk cId="3387035558" sldId="337"/>
        </pc:sldMkLst>
        <pc:spChg chg="mod">
          <ac:chgData name="tran ngan" userId="53bcb93868f6791d" providerId="LiveId" clId="{7186EF6F-9379-41AC-977A-8ED455EB1E2F}" dt="2022-05-07T07:06:55.946" v="69" actId="20577"/>
          <ac:spMkLst>
            <pc:docMk/>
            <pc:sldMk cId="3387035558" sldId="337"/>
            <ac:spMk id="3" creationId="{7D949848-8218-4C18-B39E-FC92B7E63F30}"/>
          </ac:spMkLst>
        </pc:spChg>
      </pc:sldChg>
      <pc:sldChg chg="add del">
        <pc:chgData name="tran ngan" userId="53bcb93868f6791d" providerId="LiveId" clId="{7186EF6F-9379-41AC-977A-8ED455EB1E2F}" dt="2022-05-07T07:19:43.292" v="154" actId="47"/>
        <pc:sldMkLst>
          <pc:docMk/>
          <pc:sldMk cId="1054154434" sldId="338"/>
        </pc:sldMkLst>
      </pc:sldChg>
      <pc:sldChg chg="modSp add mod ord">
        <pc:chgData name="tran ngan" userId="53bcb93868f6791d" providerId="LiveId" clId="{7186EF6F-9379-41AC-977A-8ED455EB1E2F}" dt="2022-05-07T07:32:52.091" v="598" actId="1076"/>
        <pc:sldMkLst>
          <pc:docMk/>
          <pc:sldMk cId="3921789508" sldId="338"/>
        </pc:sldMkLst>
        <pc:spChg chg="mod">
          <ac:chgData name="tran ngan" userId="53bcb93868f6791d" providerId="LiveId" clId="{7186EF6F-9379-41AC-977A-8ED455EB1E2F}" dt="2022-05-07T07:32:52.091" v="598" actId="1076"/>
          <ac:spMkLst>
            <pc:docMk/>
            <pc:sldMk cId="3921789508" sldId="338"/>
            <ac:spMk id="1134" creationId="{00000000-0000-0000-0000-000000000000}"/>
          </ac:spMkLst>
        </pc:spChg>
      </pc:sldChg>
      <pc:sldChg chg="addSp delSp modSp add mod ord delAnim modAnim modNotesTx">
        <pc:chgData name="tran ngan" userId="53bcb93868f6791d" providerId="LiveId" clId="{7186EF6F-9379-41AC-977A-8ED455EB1E2F}" dt="2022-05-08T12:11:02.815" v="1210" actId="2711"/>
        <pc:sldMkLst>
          <pc:docMk/>
          <pc:sldMk cId="2846522598" sldId="339"/>
        </pc:sldMkLst>
        <pc:spChg chg="add mod">
          <ac:chgData name="tran ngan" userId="53bcb93868f6791d" providerId="LiveId" clId="{7186EF6F-9379-41AC-977A-8ED455EB1E2F}" dt="2022-05-07T07:37:58.330" v="649" actId="20577"/>
          <ac:spMkLst>
            <pc:docMk/>
            <pc:sldMk cId="2846522598" sldId="339"/>
            <ac:spMk id="10" creationId="{8CED07CA-697D-8134-9C0F-4D2C792BE86B}"/>
          </ac:spMkLst>
        </pc:spChg>
        <pc:spChg chg="add mod">
          <ac:chgData name="tran ngan" userId="53bcb93868f6791d" providerId="LiveId" clId="{7186EF6F-9379-41AC-977A-8ED455EB1E2F}" dt="2022-05-07T07:37:55.762" v="648" actId="20577"/>
          <ac:spMkLst>
            <pc:docMk/>
            <pc:sldMk cId="2846522598" sldId="339"/>
            <ac:spMk id="11" creationId="{F681DAAA-AA76-5E1F-9F59-B0E7608E0227}"/>
          </ac:spMkLst>
        </pc:spChg>
        <pc:picChg chg="add mod">
          <ac:chgData name="tran ngan" userId="53bcb93868f6791d" providerId="LiveId" clId="{7186EF6F-9379-41AC-977A-8ED455EB1E2F}" dt="2022-05-07T07:36:42.658" v="611" actId="14100"/>
          <ac:picMkLst>
            <pc:docMk/>
            <pc:sldMk cId="2846522598" sldId="339"/>
            <ac:picMk id="3" creationId="{694BB4F2-3EEC-048C-975D-0684E2D87D8E}"/>
          </ac:picMkLst>
        </pc:picChg>
        <pc:picChg chg="del mod">
          <ac:chgData name="tran ngan" userId="53bcb93868f6791d" providerId="LiveId" clId="{7186EF6F-9379-41AC-977A-8ED455EB1E2F}" dt="2022-05-07T07:33:24.290" v="603" actId="478"/>
          <ac:picMkLst>
            <pc:docMk/>
            <pc:sldMk cId="2846522598" sldId="339"/>
            <ac:picMk id="4" creationId="{2DFC6615-BA4A-C3B2-4DCA-40EDB5D5F680}"/>
          </ac:picMkLst>
        </pc:picChg>
        <pc:picChg chg="del">
          <ac:chgData name="tran ngan" userId="53bcb93868f6791d" providerId="LiveId" clId="{7186EF6F-9379-41AC-977A-8ED455EB1E2F}" dt="2022-05-07T07:33:24.290" v="603" actId="478"/>
          <ac:picMkLst>
            <pc:docMk/>
            <pc:sldMk cId="2846522598" sldId="339"/>
            <ac:picMk id="5" creationId="{2177B9AE-097F-A16D-315B-94F1D10CB4E9}"/>
          </ac:picMkLst>
        </pc:picChg>
        <pc:picChg chg="del">
          <ac:chgData name="tran ngan" userId="53bcb93868f6791d" providerId="LiveId" clId="{7186EF6F-9379-41AC-977A-8ED455EB1E2F}" dt="2022-05-07T07:33:24.290" v="603" actId="478"/>
          <ac:picMkLst>
            <pc:docMk/>
            <pc:sldMk cId="2846522598" sldId="339"/>
            <ac:picMk id="7" creationId="{0D29FE81-415F-9CC0-1665-6C138E080031}"/>
          </ac:picMkLst>
        </pc:picChg>
        <pc:picChg chg="del">
          <ac:chgData name="tran ngan" userId="53bcb93868f6791d" providerId="LiveId" clId="{7186EF6F-9379-41AC-977A-8ED455EB1E2F}" dt="2022-05-07T07:33:24.290" v="603" actId="478"/>
          <ac:picMkLst>
            <pc:docMk/>
            <pc:sldMk cId="2846522598" sldId="339"/>
            <ac:picMk id="8" creationId="{0B736EB2-A174-D8C6-5121-991A1B25FA73}"/>
          </ac:picMkLst>
        </pc:picChg>
        <pc:picChg chg="del">
          <ac:chgData name="tran ngan" userId="53bcb93868f6791d" providerId="LiveId" clId="{7186EF6F-9379-41AC-977A-8ED455EB1E2F}" dt="2022-05-07T07:33:24.290" v="603" actId="478"/>
          <ac:picMkLst>
            <pc:docMk/>
            <pc:sldMk cId="2846522598" sldId="339"/>
            <ac:picMk id="9" creationId="{BDDBB4F5-9D02-9EA6-39E0-A97541FE1D23}"/>
          </ac:picMkLst>
        </pc:picChg>
      </pc:sldChg>
      <pc:sldChg chg="modSp add mod ord">
        <pc:chgData name="tran ngan" userId="53bcb93868f6791d" providerId="LiveId" clId="{7186EF6F-9379-41AC-977A-8ED455EB1E2F}" dt="2022-05-07T08:12:55.877" v="916" actId="1076"/>
        <pc:sldMkLst>
          <pc:docMk/>
          <pc:sldMk cId="1626348063" sldId="340"/>
        </pc:sldMkLst>
        <pc:spChg chg="mod">
          <ac:chgData name="tran ngan" userId="53bcb93868f6791d" providerId="LiveId" clId="{7186EF6F-9379-41AC-977A-8ED455EB1E2F}" dt="2022-05-07T08:12:55.877" v="916" actId="1076"/>
          <ac:spMkLst>
            <pc:docMk/>
            <pc:sldMk cId="1626348063" sldId="340"/>
            <ac:spMk id="1134" creationId="{00000000-0000-0000-0000-000000000000}"/>
          </ac:spMkLst>
        </pc:spChg>
      </pc:sldChg>
      <pc:sldChg chg="add">
        <pc:chgData name="tran ngan" userId="53bcb93868f6791d" providerId="LiveId" clId="{7186EF6F-9379-41AC-977A-8ED455EB1E2F}" dt="2022-05-07T08:13:35.798" v="917"/>
        <pc:sldMkLst>
          <pc:docMk/>
          <pc:sldMk cId="1912077124" sldId="341"/>
        </pc:sldMkLst>
      </pc:sldChg>
      <pc:sldChg chg="addSp delSp modSp add mod addAnim delAnim modNotesTx">
        <pc:chgData name="tran ngan" userId="53bcb93868f6791d" providerId="LiveId" clId="{7186EF6F-9379-41AC-977A-8ED455EB1E2F}" dt="2022-05-09T01:23:59.288" v="1214" actId="113"/>
        <pc:sldMkLst>
          <pc:docMk/>
          <pc:sldMk cId="2574878034" sldId="342"/>
        </pc:sldMkLst>
        <pc:spChg chg="mod ord">
          <ac:chgData name="tran ngan" userId="53bcb93868f6791d" providerId="LiveId" clId="{7186EF6F-9379-41AC-977A-8ED455EB1E2F}" dt="2022-05-07T08:56:57.614" v="937" actId="1076"/>
          <ac:spMkLst>
            <pc:docMk/>
            <pc:sldMk cId="2574878034" sldId="342"/>
            <ac:spMk id="2" creationId="{66665046-C4D2-4000-9CAC-EDB94B7453EE}"/>
          </ac:spMkLst>
        </pc:spChg>
        <pc:spChg chg="mod ord">
          <ac:chgData name="tran ngan" userId="53bcb93868f6791d" providerId="LiveId" clId="{7186EF6F-9379-41AC-977A-8ED455EB1E2F}" dt="2022-05-07T08:57:11.729" v="940" actId="1076"/>
          <ac:spMkLst>
            <pc:docMk/>
            <pc:sldMk cId="2574878034" sldId="342"/>
            <ac:spMk id="3" creationId="{3CAD96EF-6013-430D-98E6-FC7B3B7B4639}"/>
          </ac:spMkLst>
        </pc:spChg>
        <pc:spChg chg="add del mod ord">
          <ac:chgData name="tran ngan" userId="53bcb93868f6791d" providerId="LiveId" clId="{7186EF6F-9379-41AC-977A-8ED455EB1E2F}" dt="2022-05-07T08:56:54.566" v="936" actId="1076"/>
          <ac:spMkLst>
            <pc:docMk/>
            <pc:sldMk cId="2574878034" sldId="342"/>
            <ac:spMk id="4" creationId="{2AAF3DC2-7B4B-4F56-850F-5A4A56CE0186}"/>
          </ac:spMkLst>
        </pc:spChg>
        <pc:spChg chg="mod ord">
          <ac:chgData name="tran ngan" userId="53bcb93868f6791d" providerId="LiveId" clId="{7186EF6F-9379-41AC-977A-8ED455EB1E2F}" dt="2022-05-07T08:57:02.617" v="938" actId="1076"/>
          <ac:spMkLst>
            <pc:docMk/>
            <pc:sldMk cId="2574878034" sldId="342"/>
            <ac:spMk id="5" creationId="{0C247FC9-1394-4FBF-908E-76F184A9CE54}"/>
          </ac:spMkLst>
        </pc:spChg>
        <pc:spChg chg="mod">
          <ac:chgData name="tran ngan" userId="53bcb93868f6791d" providerId="LiveId" clId="{7186EF6F-9379-41AC-977A-8ED455EB1E2F}" dt="2022-05-07T08:58:03.991" v="944" actId="1076"/>
          <ac:spMkLst>
            <pc:docMk/>
            <pc:sldMk cId="2574878034" sldId="342"/>
            <ac:spMk id="60" creationId="{0B70AD66-E3B7-48CD-BD40-3A519EAEC52F}"/>
          </ac:spMkLst>
        </pc:spChg>
        <pc:picChg chg="mod">
          <ac:chgData name="tran ngan" userId="53bcb93868f6791d" providerId="LiveId" clId="{7186EF6F-9379-41AC-977A-8ED455EB1E2F}" dt="2022-05-07T08:58:03.161" v="943" actId="1076"/>
          <ac:picMkLst>
            <pc:docMk/>
            <pc:sldMk cId="2574878034" sldId="342"/>
            <ac:picMk id="58" creationId="{F6D984AA-C2F2-40BF-94AD-EC3967050D1D}"/>
          </ac:picMkLst>
        </pc:picChg>
        <pc:picChg chg="add mod">
          <ac:chgData name="tran ngan" userId="53bcb93868f6791d" providerId="LiveId" clId="{7186EF6F-9379-41AC-977A-8ED455EB1E2F}" dt="2022-05-07T08:56:25.423" v="929"/>
          <ac:picMkLst>
            <pc:docMk/>
            <pc:sldMk cId="2574878034" sldId="342"/>
            <ac:picMk id="163" creationId="{D43D8546-A337-D846-83E6-3D6B99C7DDFB}"/>
          </ac:picMkLst>
        </pc:picChg>
        <pc:picChg chg="add mod">
          <ac:chgData name="tran ngan" userId="53bcb93868f6791d" providerId="LiveId" clId="{7186EF6F-9379-41AC-977A-8ED455EB1E2F}" dt="2022-05-07T08:56:25.423" v="929"/>
          <ac:picMkLst>
            <pc:docMk/>
            <pc:sldMk cId="2574878034" sldId="342"/>
            <ac:picMk id="164" creationId="{B462DAAE-ECD0-7CFD-82FC-11C9F7C52C5E}"/>
          </ac:picMkLst>
        </pc:picChg>
        <pc:picChg chg="add mod">
          <ac:chgData name="tran ngan" userId="53bcb93868f6791d" providerId="LiveId" clId="{7186EF6F-9379-41AC-977A-8ED455EB1E2F}" dt="2022-05-07T08:56:25.423" v="929"/>
          <ac:picMkLst>
            <pc:docMk/>
            <pc:sldMk cId="2574878034" sldId="342"/>
            <ac:picMk id="165" creationId="{4A25A008-8D3E-46A9-3DBE-35C4B870E77F}"/>
          </ac:picMkLst>
        </pc:picChg>
        <pc:picChg chg="add mod">
          <ac:chgData name="tran ngan" userId="53bcb93868f6791d" providerId="LiveId" clId="{7186EF6F-9379-41AC-977A-8ED455EB1E2F}" dt="2022-05-07T08:56:25.423" v="929"/>
          <ac:picMkLst>
            <pc:docMk/>
            <pc:sldMk cId="2574878034" sldId="342"/>
            <ac:picMk id="166" creationId="{AA72BDAC-5265-FA10-59FA-58D66BD49B90}"/>
          </ac:picMkLst>
        </pc:picChg>
      </pc:sldChg>
      <pc:sldMasterChg chg="del delSldLayout">
        <pc:chgData name="tran ngan" userId="53bcb93868f6791d" providerId="LiveId" clId="{7186EF6F-9379-41AC-977A-8ED455EB1E2F}" dt="2022-05-07T09:02:12.171" v="1159" actId="47"/>
        <pc:sldMasterMkLst>
          <pc:docMk/>
          <pc:sldMasterMk cId="2538784459" sldId="2147483648"/>
        </pc:sldMasterMkLst>
        <pc:sldLayoutChg chg="del">
          <pc:chgData name="tran ngan" userId="53bcb93868f6791d" providerId="LiveId" clId="{7186EF6F-9379-41AC-977A-8ED455EB1E2F}" dt="2022-05-07T09:02:12.171" v="1159" actId="47"/>
          <pc:sldLayoutMkLst>
            <pc:docMk/>
            <pc:sldMasterMk cId="2538784459" sldId="2147483648"/>
            <pc:sldLayoutMk cId="1426550752" sldId="2147483649"/>
          </pc:sldLayoutMkLst>
        </pc:sldLayoutChg>
        <pc:sldLayoutChg chg="del">
          <pc:chgData name="tran ngan" userId="53bcb93868f6791d" providerId="LiveId" clId="{7186EF6F-9379-41AC-977A-8ED455EB1E2F}" dt="2022-05-07T09:02:12.171" v="1159" actId="47"/>
          <pc:sldLayoutMkLst>
            <pc:docMk/>
            <pc:sldMasterMk cId="2538784459" sldId="2147483648"/>
            <pc:sldLayoutMk cId="1797668430" sldId="2147483650"/>
          </pc:sldLayoutMkLst>
        </pc:sldLayoutChg>
        <pc:sldLayoutChg chg="del">
          <pc:chgData name="tran ngan" userId="53bcb93868f6791d" providerId="LiveId" clId="{7186EF6F-9379-41AC-977A-8ED455EB1E2F}" dt="2022-05-07T09:02:12.171" v="1159" actId="47"/>
          <pc:sldLayoutMkLst>
            <pc:docMk/>
            <pc:sldMasterMk cId="2538784459" sldId="2147483648"/>
            <pc:sldLayoutMk cId="1452716767" sldId="2147483651"/>
          </pc:sldLayoutMkLst>
        </pc:sldLayoutChg>
        <pc:sldLayoutChg chg="del">
          <pc:chgData name="tran ngan" userId="53bcb93868f6791d" providerId="LiveId" clId="{7186EF6F-9379-41AC-977A-8ED455EB1E2F}" dt="2022-05-07T09:02:12.171" v="1159" actId="47"/>
          <pc:sldLayoutMkLst>
            <pc:docMk/>
            <pc:sldMasterMk cId="2538784459" sldId="2147483648"/>
            <pc:sldLayoutMk cId="1019801439" sldId="2147483652"/>
          </pc:sldLayoutMkLst>
        </pc:sldLayoutChg>
        <pc:sldLayoutChg chg="del">
          <pc:chgData name="tran ngan" userId="53bcb93868f6791d" providerId="LiveId" clId="{7186EF6F-9379-41AC-977A-8ED455EB1E2F}" dt="2022-05-07T09:02:12.171" v="1159" actId="47"/>
          <pc:sldLayoutMkLst>
            <pc:docMk/>
            <pc:sldMasterMk cId="2538784459" sldId="2147483648"/>
            <pc:sldLayoutMk cId="3837072089" sldId="2147483653"/>
          </pc:sldLayoutMkLst>
        </pc:sldLayoutChg>
        <pc:sldLayoutChg chg="del">
          <pc:chgData name="tran ngan" userId="53bcb93868f6791d" providerId="LiveId" clId="{7186EF6F-9379-41AC-977A-8ED455EB1E2F}" dt="2022-05-07T09:02:12.171" v="1159" actId="47"/>
          <pc:sldLayoutMkLst>
            <pc:docMk/>
            <pc:sldMasterMk cId="2538784459" sldId="2147483648"/>
            <pc:sldLayoutMk cId="3387159563" sldId="2147483654"/>
          </pc:sldLayoutMkLst>
        </pc:sldLayoutChg>
        <pc:sldLayoutChg chg="del">
          <pc:chgData name="tran ngan" userId="53bcb93868f6791d" providerId="LiveId" clId="{7186EF6F-9379-41AC-977A-8ED455EB1E2F}" dt="2022-05-07T09:02:12.171" v="1159" actId="47"/>
          <pc:sldLayoutMkLst>
            <pc:docMk/>
            <pc:sldMasterMk cId="2538784459" sldId="2147483648"/>
            <pc:sldLayoutMk cId="1142151477" sldId="2147483655"/>
          </pc:sldLayoutMkLst>
        </pc:sldLayoutChg>
        <pc:sldLayoutChg chg="del">
          <pc:chgData name="tran ngan" userId="53bcb93868f6791d" providerId="LiveId" clId="{7186EF6F-9379-41AC-977A-8ED455EB1E2F}" dt="2022-05-07T09:02:12.171" v="1159" actId="47"/>
          <pc:sldLayoutMkLst>
            <pc:docMk/>
            <pc:sldMasterMk cId="2538784459" sldId="2147483648"/>
            <pc:sldLayoutMk cId="223581924" sldId="2147483656"/>
          </pc:sldLayoutMkLst>
        </pc:sldLayoutChg>
        <pc:sldLayoutChg chg="del">
          <pc:chgData name="tran ngan" userId="53bcb93868f6791d" providerId="LiveId" clId="{7186EF6F-9379-41AC-977A-8ED455EB1E2F}" dt="2022-05-07T09:02:12.171" v="1159" actId="47"/>
          <pc:sldLayoutMkLst>
            <pc:docMk/>
            <pc:sldMasterMk cId="2538784459" sldId="2147483648"/>
            <pc:sldLayoutMk cId="2024179407" sldId="2147483657"/>
          </pc:sldLayoutMkLst>
        </pc:sldLayoutChg>
        <pc:sldLayoutChg chg="del">
          <pc:chgData name="tran ngan" userId="53bcb93868f6791d" providerId="LiveId" clId="{7186EF6F-9379-41AC-977A-8ED455EB1E2F}" dt="2022-05-07T09:02:12.171" v="1159" actId="47"/>
          <pc:sldLayoutMkLst>
            <pc:docMk/>
            <pc:sldMasterMk cId="2538784459" sldId="2147483648"/>
            <pc:sldLayoutMk cId="1311549466" sldId="2147483658"/>
          </pc:sldLayoutMkLst>
        </pc:sldLayoutChg>
        <pc:sldLayoutChg chg="del">
          <pc:chgData name="tran ngan" userId="53bcb93868f6791d" providerId="LiveId" clId="{7186EF6F-9379-41AC-977A-8ED455EB1E2F}" dt="2022-05-07T09:02:12.171" v="1159" actId="47"/>
          <pc:sldLayoutMkLst>
            <pc:docMk/>
            <pc:sldMasterMk cId="2538784459" sldId="2147483648"/>
            <pc:sldLayoutMk cId="1478240648" sldId="2147483659"/>
          </pc:sldLayoutMkLst>
        </pc:sldLayoutChg>
      </pc:sldMasterChg>
      <pc:sldMasterChg chg="delSldLayout">
        <pc:chgData name="tran ngan" userId="53bcb93868f6791d" providerId="LiveId" clId="{7186EF6F-9379-41AC-977A-8ED455EB1E2F}" dt="2022-05-07T09:08:25.432" v="1185" actId="47"/>
        <pc:sldMasterMkLst>
          <pc:docMk/>
          <pc:sldMasterMk cId="889085865" sldId="2147483672"/>
        </pc:sldMasterMkLst>
        <pc:sldLayoutChg chg="del">
          <pc:chgData name="tran ngan" userId="53bcb93868f6791d" providerId="LiveId" clId="{7186EF6F-9379-41AC-977A-8ED455EB1E2F}" dt="2022-05-07T09:02:06.555" v="1158" actId="47"/>
          <pc:sldLayoutMkLst>
            <pc:docMk/>
            <pc:sldMasterMk cId="889085865" sldId="2147483672"/>
            <pc:sldLayoutMk cId="1912706727" sldId="2147483674"/>
          </pc:sldLayoutMkLst>
        </pc:sldLayoutChg>
        <pc:sldLayoutChg chg="del">
          <pc:chgData name="tran ngan" userId="53bcb93868f6791d" providerId="LiveId" clId="{7186EF6F-9379-41AC-977A-8ED455EB1E2F}" dt="2022-05-07T09:02:06.555" v="1158" actId="47"/>
          <pc:sldLayoutMkLst>
            <pc:docMk/>
            <pc:sldMasterMk cId="889085865" sldId="2147483672"/>
            <pc:sldLayoutMk cId="2014358236" sldId="2147483675"/>
          </pc:sldLayoutMkLst>
        </pc:sldLayoutChg>
        <pc:sldLayoutChg chg="del">
          <pc:chgData name="tran ngan" userId="53bcb93868f6791d" providerId="LiveId" clId="{7186EF6F-9379-41AC-977A-8ED455EB1E2F}" dt="2022-05-07T09:02:06.555" v="1158" actId="47"/>
          <pc:sldLayoutMkLst>
            <pc:docMk/>
            <pc:sldMasterMk cId="889085865" sldId="2147483672"/>
            <pc:sldLayoutMk cId="1238520175" sldId="2147483676"/>
          </pc:sldLayoutMkLst>
        </pc:sldLayoutChg>
        <pc:sldLayoutChg chg="del">
          <pc:chgData name="tran ngan" userId="53bcb93868f6791d" providerId="LiveId" clId="{7186EF6F-9379-41AC-977A-8ED455EB1E2F}" dt="2022-05-07T09:02:06.555" v="1158" actId="47"/>
          <pc:sldLayoutMkLst>
            <pc:docMk/>
            <pc:sldMasterMk cId="889085865" sldId="2147483672"/>
            <pc:sldLayoutMk cId="3967886365" sldId="2147483677"/>
          </pc:sldLayoutMkLst>
        </pc:sldLayoutChg>
        <pc:sldLayoutChg chg="del">
          <pc:chgData name="tran ngan" userId="53bcb93868f6791d" providerId="LiveId" clId="{7186EF6F-9379-41AC-977A-8ED455EB1E2F}" dt="2022-05-07T08:11:44.237" v="872" actId="47"/>
          <pc:sldLayoutMkLst>
            <pc:docMk/>
            <pc:sldMasterMk cId="889085865" sldId="2147483672"/>
            <pc:sldLayoutMk cId="1093735704" sldId="2147483678"/>
          </pc:sldLayoutMkLst>
        </pc:sldLayoutChg>
        <pc:sldLayoutChg chg="del">
          <pc:chgData name="tran ngan" userId="53bcb93868f6791d" providerId="LiveId" clId="{7186EF6F-9379-41AC-977A-8ED455EB1E2F}" dt="2022-05-07T09:02:06.555" v="1158" actId="47"/>
          <pc:sldLayoutMkLst>
            <pc:docMk/>
            <pc:sldMasterMk cId="889085865" sldId="2147483672"/>
            <pc:sldLayoutMk cId="1409469865" sldId="2147483680"/>
          </pc:sldLayoutMkLst>
        </pc:sldLayoutChg>
        <pc:sldLayoutChg chg="del">
          <pc:chgData name="tran ngan" userId="53bcb93868f6791d" providerId="LiveId" clId="{7186EF6F-9379-41AC-977A-8ED455EB1E2F}" dt="2022-05-07T09:02:06.555" v="1158" actId="47"/>
          <pc:sldLayoutMkLst>
            <pc:docMk/>
            <pc:sldMasterMk cId="889085865" sldId="2147483672"/>
            <pc:sldLayoutMk cId="1991633986" sldId="2147483681"/>
          </pc:sldLayoutMkLst>
        </pc:sldLayoutChg>
        <pc:sldLayoutChg chg="del">
          <pc:chgData name="tran ngan" userId="53bcb93868f6791d" providerId="LiveId" clId="{7186EF6F-9379-41AC-977A-8ED455EB1E2F}" dt="2022-05-07T09:08:25.432" v="1185" actId="47"/>
          <pc:sldLayoutMkLst>
            <pc:docMk/>
            <pc:sldMasterMk cId="889085865" sldId="2147483672"/>
            <pc:sldLayoutMk cId="1140361153" sldId="2147483684"/>
          </pc:sldLayoutMkLst>
        </pc:sldLayoutChg>
        <pc:sldLayoutChg chg="del">
          <pc:chgData name="tran ngan" userId="53bcb93868f6791d" providerId="LiveId" clId="{7186EF6F-9379-41AC-977A-8ED455EB1E2F}" dt="2022-05-07T09:02:06.555" v="1158" actId="47"/>
          <pc:sldLayoutMkLst>
            <pc:docMk/>
            <pc:sldMasterMk cId="889085865" sldId="2147483672"/>
            <pc:sldLayoutMk cId="353485305" sldId="2147483685"/>
          </pc:sldLayoutMkLst>
        </pc:sldLayoutChg>
        <pc:sldLayoutChg chg="del">
          <pc:chgData name="tran ngan" userId="53bcb93868f6791d" providerId="LiveId" clId="{7186EF6F-9379-41AC-977A-8ED455EB1E2F}" dt="2022-05-07T09:02:06.555" v="1158" actId="47"/>
          <pc:sldLayoutMkLst>
            <pc:docMk/>
            <pc:sldMasterMk cId="889085865" sldId="2147483672"/>
            <pc:sldLayoutMk cId="1221454984" sldId="2147483686"/>
          </pc:sldLayoutMkLst>
        </pc:sldLayoutChg>
        <pc:sldLayoutChg chg="del">
          <pc:chgData name="tran ngan" userId="53bcb93868f6791d" providerId="LiveId" clId="{7186EF6F-9379-41AC-977A-8ED455EB1E2F}" dt="2022-05-07T09:02:06.555" v="1158" actId="47"/>
          <pc:sldLayoutMkLst>
            <pc:docMk/>
            <pc:sldMasterMk cId="889085865" sldId="2147483672"/>
            <pc:sldLayoutMk cId="1494365534" sldId="2147483687"/>
          </pc:sldLayoutMkLst>
        </pc:sldLayoutChg>
        <pc:sldLayoutChg chg="del">
          <pc:chgData name="tran ngan" userId="53bcb93868f6791d" providerId="LiveId" clId="{7186EF6F-9379-41AC-977A-8ED455EB1E2F}" dt="2022-05-07T09:02:06.555" v="1158" actId="47"/>
          <pc:sldLayoutMkLst>
            <pc:docMk/>
            <pc:sldMasterMk cId="889085865" sldId="2147483672"/>
            <pc:sldLayoutMk cId="19768139" sldId="2147483688"/>
          </pc:sldLayoutMkLst>
        </pc:sldLayoutChg>
        <pc:sldLayoutChg chg="del">
          <pc:chgData name="tran ngan" userId="53bcb93868f6791d" providerId="LiveId" clId="{7186EF6F-9379-41AC-977A-8ED455EB1E2F}" dt="2022-05-07T09:02:06.555" v="1158" actId="47"/>
          <pc:sldLayoutMkLst>
            <pc:docMk/>
            <pc:sldMasterMk cId="889085865" sldId="2147483672"/>
            <pc:sldLayoutMk cId="1925328823" sldId="2147483689"/>
          </pc:sldLayoutMkLst>
        </pc:sldLayoutChg>
        <pc:sldLayoutChg chg="del">
          <pc:chgData name="tran ngan" userId="53bcb93868f6791d" providerId="LiveId" clId="{7186EF6F-9379-41AC-977A-8ED455EB1E2F}" dt="2022-05-07T09:02:06.555" v="1158" actId="47"/>
          <pc:sldLayoutMkLst>
            <pc:docMk/>
            <pc:sldMasterMk cId="889085865" sldId="2147483672"/>
            <pc:sldLayoutMk cId="3435900327" sldId="2147483690"/>
          </pc:sldLayoutMkLst>
        </pc:sldLayoutChg>
        <pc:sldLayoutChg chg="del">
          <pc:chgData name="tran ngan" userId="53bcb93868f6791d" providerId="LiveId" clId="{7186EF6F-9379-41AC-977A-8ED455EB1E2F}" dt="2022-05-07T09:02:06.555" v="1158" actId="47"/>
          <pc:sldLayoutMkLst>
            <pc:docMk/>
            <pc:sldMasterMk cId="889085865" sldId="2147483672"/>
            <pc:sldLayoutMk cId="1388999451" sldId="2147483691"/>
          </pc:sldLayoutMkLst>
        </pc:sldLayoutChg>
        <pc:sldLayoutChg chg="del">
          <pc:chgData name="tran ngan" userId="53bcb93868f6791d" providerId="LiveId" clId="{7186EF6F-9379-41AC-977A-8ED455EB1E2F}" dt="2022-05-07T09:02:06.555" v="1158" actId="47"/>
          <pc:sldLayoutMkLst>
            <pc:docMk/>
            <pc:sldMasterMk cId="889085865" sldId="2147483672"/>
            <pc:sldLayoutMk cId="1439529716" sldId="2147483692"/>
          </pc:sldLayoutMkLst>
        </pc:sldLayoutChg>
        <pc:sldLayoutChg chg="del">
          <pc:chgData name="tran ngan" userId="53bcb93868f6791d" providerId="LiveId" clId="{7186EF6F-9379-41AC-977A-8ED455EB1E2F}" dt="2022-05-07T09:02:06.555" v="1158" actId="47"/>
          <pc:sldLayoutMkLst>
            <pc:docMk/>
            <pc:sldMasterMk cId="889085865" sldId="2147483672"/>
            <pc:sldLayoutMk cId="4262280142" sldId="2147483693"/>
          </pc:sldLayoutMkLst>
        </pc:sldLayoutChg>
        <pc:sldLayoutChg chg="del">
          <pc:chgData name="tran ngan" userId="53bcb93868f6791d" providerId="LiveId" clId="{7186EF6F-9379-41AC-977A-8ED455EB1E2F}" dt="2022-05-07T09:02:06.555" v="1158" actId="47"/>
          <pc:sldLayoutMkLst>
            <pc:docMk/>
            <pc:sldMasterMk cId="889085865" sldId="2147483672"/>
            <pc:sldLayoutMk cId="1636428499" sldId="2147483694"/>
          </pc:sldLayoutMkLst>
        </pc:sldLayoutChg>
        <pc:sldLayoutChg chg="del">
          <pc:chgData name="tran ngan" userId="53bcb93868f6791d" providerId="LiveId" clId="{7186EF6F-9379-41AC-977A-8ED455EB1E2F}" dt="2022-05-07T09:02:06.555" v="1158" actId="47"/>
          <pc:sldLayoutMkLst>
            <pc:docMk/>
            <pc:sldMasterMk cId="889085865" sldId="2147483672"/>
            <pc:sldLayoutMk cId="2801559577" sldId="2147483695"/>
          </pc:sldLayoutMkLst>
        </pc:sldLayoutChg>
        <pc:sldLayoutChg chg="del">
          <pc:chgData name="tran ngan" userId="53bcb93868f6791d" providerId="LiveId" clId="{7186EF6F-9379-41AC-977A-8ED455EB1E2F}" dt="2022-05-07T09:02:06.555" v="1158" actId="47"/>
          <pc:sldLayoutMkLst>
            <pc:docMk/>
            <pc:sldMasterMk cId="889085865" sldId="2147483672"/>
            <pc:sldLayoutMk cId="1525170320" sldId="2147483696"/>
          </pc:sldLayoutMkLst>
        </pc:sldLayoutChg>
        <pc:sldLayoutChg chg="del">
          <pc:chgData name="tran ngan" userId="53bcb93868f6791d" providerId="LiveId" clId="{7186EF6F-9379-41AC-977A-8ED455EB1E2F}" dt="2022-05-07T09:02:06.555" v="1158" actId="47"/>
          <pc:sldLayoutMkLst>
            <pc:docMk/>
            <pc:sldMasterMk cId="889085865" sldId="2147483672"/>
            <pc:sldLayoutMk cId="1008415101" sldId="2147483697"/>
          </pc:sldLayoutMkLst>
        </pc:sldLayoutChg>
        <pc:sldLayoutChg chg="del">
          <pc:chgData name="tran ngan" userId="53bcb93868f6791d" providerId="LiveId" clId="{7186EF6F-9379-41AC-977A-8ED455EB1E2F}" dt="2022-05-07T09:02:06.555" v="1158" actId="47"/>
          <pc:sldLayoutMkLst>
            <pc:docMk/>
            <pc:sldMasterMk cId="889085865" sldId="2147483672"/>
            <pc:sldLayoutMk cId="105010839" sldId="2147483698"/>
          </pc:sldLayoutMkLst>
        </pc:sldLayoutChg>
        <pc:sldLayoutChg chg="del">
          <pc:chgData name="tran ngan" userId="53bcb93868f6791d" providerId="LiveId" clId="{7186EF6F-9379-41AC-977A-8ED455EB1E2F}" dt="2022-05-07T09:02:06.555" v="1158" actId="47"/>
          <pc:sldLayoutMkLst>
            <pc:docMk/>
            <pc:sldMasterMk cId="889085865" sldId="2147483672"/>
            <pc:sldLayoutMk cId="466947679" sldId="2147483699"/>
          </pc:sldLayoutMkLst>
        </pc:sldLayoutChg>
        <pc:sldLayoutChg chg="del">
          <pc:chgData name="tran ngan" userId="53bcb93868f6791d" providerId="LiveId" clId="{7186EF6F-9379-41AC-977A-8ED455EB1E2F}" dt="2022-05-07T09:02:06.555" v="1158" actId="47"/>
          <pc:sldLayoutMkLst>
            <pc:docMk/>
            <pc:sldMasterMk cId="889085865" sldId="2147483672"/>
            <pc:sldLayoutMk cId="846229242" sldId="2147483700"/>
          </pc:sldLayoutMkLst>
        </pc:sldLayoutChg>
        <pc:sldLayoutChg chg="del">
          <pc:chgData name="tran ngan" userId="53bcb93868f6791d" providerId="LiveId" clId="{7186EF6F-9379-41AC-977A-8ED455EB1E2F}" dt="2022-05-07T09:02:06.555" v="1158" actId="47"/>
          <pc:sldLayoutMkLst>
            <pc:docMk/>
            <pc:sldMasterMk cId="889085865" sldId="2147483672"/>
            <pc:sldLayoutMk cId="4095351591" sldId="2147483702"/>
          </pc:sldLayoutMkLst>
        </pc:sldLayoutChg>
        <pc:sldLayoutChg chg="del">
          <pc:chgData name="tran ngan" userId="53bcb93868f6791d" providerId="LiveId" clId="{7186EF6F-9379-41AC-977A-8ED455EB1E2F}" dt="2022-05-07T09:02:06.555" v="1158" actId="47"/>
          <pc:sldLayoutMkLst>
            <pc:docMk/>
            <pc:sldMasterMk cId="889085865" sldId="2147483672"/>
            <pc:sldLayoutMk cId="3965577901" sldId="2147483703"/>
          </pc:sldLayoutMkLst>
        </pc:sldLayoutChg>
        <pc:sldLayoutChg chg="del">
          <pc:chgData name="tran ngan" userId="53bcb93868f6791d" providerId="LiveId" clId="{7186EF6F-9379-41AC-977A-8ED455EB1E2F}" dt="2022-05-07T09:02:06.555" v="1158" actId="47"/>
          <pc:sldLayoutMkLst>
            <pc:docMk/>
            <pc:sldMasterMk cId="889085865" sldId="2147483672"/>
            <pc:sldLayoutMk cId="836112450" sldId="2147483704"/>
          </pc:sldLayoutMkLst>
        </pc:sldLayoutChg>
        <pc:sldLayoutChg chg="del">
          <pc:chgData name="tran ngan" userId="53bcb93868f6791d" providerId="LiveId" clId="{7186EF6F-9379-41AC-977A-8ED455EB1E2F}" dt="2022-05-07T09:02:06.555" v="1158" actId="47"/>
          <pc:sldLayoutMkLst>
            <pc:docMk/>
            <pc:sldMasterMk cId="889085865" sldId="2147483672"/>
            <pc:sldLayoutMk cId="534072691" sldId="2147483705"/>
          </pc:sldLayoutMkLst>
        </pc:sldLayoutChg>
        <pc:sldLayoutChg chg="del">
          <pc:chgData name="tran ngan" userId="53bcb93868f6791d" providerId="LiveId" clId="{7186EF6F-9379-41AC-977A-8ED455EB1E2F}" dt="2022-05-07T09:02:06.555" v="1158" actId="47"/>
          <pc:sldLayoutMkLst>
            <pc:docMk/>
            <pc:sldMasterMk cId="889085865" sldId="2147483672"/>
            <pc:sldLayoutMk cId="2895640378" sldId="2147483706"/>
          </pc:sldLayoutMkLst>
        </pc:sldLayoutChg>
        <pc:sldLayoutChg chg="del">
          <pc:chgData name="tran ngan" userId="53bcb93868f6791d" providerId="LiveId" clId="{7186EF6F-9379-41AC-977A-8ED455EB1E2F}" dt="2022-05-07T09:02:06.555" v="1158" actId="47"/>
          <pc:sldLayoutMkLst>
            <pc:docMk/>
            <pc:sldMasterMk cId="889085865" sldId="2147483672"/>
            <pc:sldLayoutMk cId="2658917291" sldId="2147483707"/>
          </pc:sldLayoutMkLst>
        </pc:sldLayoutChg>
        <pc:sldLayoutChg chg="del">
          <pc:chgData name="tran ngan" userId="53bcb93868f6791d" providerId="LiveId" clId="{7186EF6F-9379-41AC-977A-8ED455EB1E2F}" dt="2022-05-07T09:02:06.555" v="1158" actId="47"/>
          <pc:sldLayoutMkLst>
            <pc:docMk/>
            <pc:sldMasterMk cId="889085865" sldId="2147483672"/>
            <pc:sldLayoutMk cId="3376741108" sldId="2147483708"/>
          </pc:sldLayoutMkLst>
        </pc:sldLayoutChg>
        <pc:sldLayoutChg chg="del">
          <pc:chgData name="tran ngan" userId="53bcb93868f6791d" providerId="LiveId" clId="{7186EF6F-9379-41AC-977A-8ED455EB1E2F}" dt="2022-05-07T09:02:06.555" v="1158" actId="47"/>
          <pc:sldLayoutMkLst>
            <pc:docMk/>
            <pc:sldMasterMk cId="889085865" sldId="2147483672"/>
            <pc:sldLayoutMk cId="766677560" sldId="2147483709"/>
          </pc:sldLayoutMkLst>
        </pc:sldLayoutChg>
        <pc:sldLayoutChg chg="del">
          <pc:chgData name="tran ngan" userId="53bcb93868f6791d" providerId="LiveId" clId="{7186EF6F-9379-41AC-977A-8ED455EB1E2F}" dt="2022-05-07T09:02:06.555" v="1158" actId="47"/>
          <pc:sldLayoutMkLst>
            <pc:docMk/>
            <pc:sldMasterMk cId="889085865" sldId="2147483672"/>
            <pc:sldLayoutMk cId="1109761318" sldId="2147483710"/>
          </pc:sldLayoutMkLst>
        </pc:sldLayoutChg>
        <pc:sldLayoutChg chg="del">
          <pc:chgData name="tran ngan" userId="53bcb93868f6791d" providerId="LiveId" clId="{7186EF6F-9379-41AC-977A-8ED455EB1E2F}" dt="2022-05-07T09:02:06.555" v="1158" actId="47"/>
          <pc:sldLayoutMkLst>
            <pc:docMk/>
            <pc:sldMasterMk cId="889085865" sldId="2147483672"/>
            <pc:sldLayoutMk cId="2766976763"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B40A7-BA0E-47EB-93B2-98ABE28DFA96}" type="datetimeFigureOut">
              <a:rPr lang="en-US" smtClean="0"/>
              <a:t>4/12/2025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B1164-E882-4CBC-8C65-936F1A50D7DF}" type="slidenum">
              <a:rPr lang="en-US" smtClean="0"/>
              <a:t>‹#›</a:t>
            </a:fld>
            <a:endParaRPr lang="en-US"/>
          </a:p>
        </p:txBody>
      </p:sp>
    </p:spTree>
    <p:extLst>
      <p:ext uri="{BB962C8B-B14F-4D97-AF65-F5344CB8AC3E}">
        <p14:creationId xmlns:p14="http://schemas.microsoft.com/office/powerpoint/2010/main" val="286082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7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303920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Moving matchmaker: T divides class into teams Boys and Girls</a:t>
            </a:r>
          </a:p>
          <a:p>
            <a:r>
              <a:rPr lang="en-US" dirty="0"/>
              <a:t>-T calls each member to choose the numbers of buttons(1-4)-&gt; the pictures will move around the words-&gt; pupils will say STOP to match the correct pictures and words-&gt;T clicks again that button to stop-&gt; pupils say the sentences with I’M………</a:t>
            </a:r>
          </a:p>
          <a:p>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11</a:t>
            </a:fld>
            <a:endParaRPr lang="en-US"/>
          </a:p>
        </p:txBody>
      </p:sp>
    </p:spTree>
    <p:extLst>
      <p:ext uri="{BB962C8B-B14F-4D97-AF65-F5344CB8AC3E}">
        <p14:creationId xmlns:p14="http://schemas.microsoft.com/office/powerpoint/2010/main" val="383600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Moving matchmaker:</a:t>
            </a:r>
            <a:r>
              <a:rPr lang="en-US" sz="1200" kern="1200" dirty="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divides the class into 2 teams: Boys and Girls.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calls each member to choose one number.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pictures will move around the words.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Pupils will say STOP to match the correct pictures and words.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clicks the button again to stop.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then say “I’m………”. </a:t>
            </a:r>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12</a:t>
            </a:fld>
            <a:endParaRPr lang="en-US"/>
          </a:p>
        </p:txBody>
      </p:sp>
    </p:spTree>
    <p:extLst>
      <p:ext uri="{BB962C8B-B14F-4D97-AF65-F5344CB8AC3E}">
        <p14:creationId xmlns:p14="http://schemas.microsoft.com/office/powerpoint/2010/main" val="419910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800" dirty="0">
              <a:latin typeface="+mn-lt"/>
            </a:endParaRPr>
          </a:p>
        </p:txBody>
      </p:sp>
    </p:spTree>
    <p:extLst>
      <p:ext uri="{BB962C8B-B14F-4D97-AF65-F5344CB8AC3E}">
        <p14:creationId xmlns:p14="http://schemas.microsoft.com/office/powerpoint/2010/main" val="13273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200" b="1" kern="1200" dirty="0">
                <a:solidFill>
                  <a:schemeClr val="tx1"/>
                </a:solidFill>
                <a:effectLst/>
                <a:latin typeface="+mn-lt"/>
                <a:ea typeface="+mn-ea"/>
                <a:cs typeface="+mn-cs"/>
              </a:rPr>
              <a:t>Game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Guess what?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 asks some pupils come to the board and do some actions to describe words (dancing, singing, writing, reading) and the others will give their guesses. If pupils can say the answer correctly, they will get points for their teams.</a:t>
            </a:r>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16</a:t>
            </a:fld>
            <a:endParaRPr lang="en-US"/>
          </a:p>
        </p:txBody>
      </p:sp>
    </p:spTree>
    <p:extLst>
      <p:ext uri="{BB962C8B-B14F-4D97-AF65-F5344CB8AC3E}">
        <p14:creationId xmlns:p14="http://schemas.microsoft.com/office/powerpoint/2010/main" val="97177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17</a:t>
            </a:fld>
            <a:endParaRPr lang="en-US"/>
          </a:p>
        </p:txBody>
      </p:sp>
    </p:spTree>
    <p:extLst>
      <p:ext uri="{BB962C8B-B14F-4D97-AF65-F5344CB8AC3E}">
        <p14:creationId xmlns:p14="http://schemas.microsoft.com/office/powerpoint/2010/main" val="324588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18</a:t>
            </a:fld>
            <a:endParaRPr lang="en-US"/>
          </a:p>
        </p:txBody>
      </p:sp>
    </p:spTree>
    <p:extLst>
      <p:ext uri="{BB962C8B-B14F-4D97-AF65-F5344CB8AC3E}">
        <p14:creationId xmlns:p14="http://schemas.microsoft.com/office/powerpoint/2010/main" val="60511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19</a:t>
            </a:fld>
            <a:endParaRPr lang="en-US"/>
          </a:p>
        </p:txBody>
      </p:sp>
    </p:spTree>
    <p:extLst>
      <p:ext uri="{BB962C8B-B14F-4D97-AF65-F5344CB8AC3E}">
        <p14:creationId xmlns:p14="http://schemas.microsoft.com/office/powerpoint/2010/main" val="300121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20</a:t>
            </a:fld>
            <a:endParaRPr lang="en-US"/>
          </a:p>
        </p:txBody>
      </p:sp>
    </p:spTree>
    <p:extLst>
      <p:ext uri="{BB962C8B-B14F-4D97-AF65-F5344CB8AC3E}">
        <p14:creationId xmlns:p14="http://schemas.microsoft.com/office/powerpoint/2010/main" val="391570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76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21</a:t>
            </a:fld>
            <a:endParaRPr lang="en-US"/>
          </a:p>
        </p:txBody>
      </p:sp>
    </p:spTree>
    <p:extLst>
      <p:ext uri="{BB962C8B-B14F-4D97-AF65-F5344CB8AC3E}">
        <p14:creationId xmlns:p14="http://schemas.microsoft.com/office/powerpoint/2010/main" val="425868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22</a:t>
            </a:fld>
            <a:endParaRPr lang="en-US"/>
          </a:p>
        </p:txBody>
      </p:sp>
    </p:spTree>
    <p:extLst>
      <p:ext uri="{BB962C8B-B14F-4D97-AF65-F5344CB8AC3E}">
        <p14:creationId xmlns:p14="http://schemas.microsoft.com/office/powerpoint/2010/main" val="210604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23</a:t>
            </a:fld>
            <a:endParaRPr lang="en-US"/>
          </a:p>
        </p:txBody>
      </p:sp>
    </p:spTree>
    <p:extLst>
      <p:ext uri="{BB962C8B-B14F-4D97-AF65-F5344CB8AC3E}">
        <p14:creationId xmlns:p14="http://schemas.microsoft.com/office/powerpoint/2010/main" val="420695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24</a:t>
            </a:fld>
            <a:endParaRPr lang="en-US"/>
          </a:p>
        </p:txBody>
      </p:sp>
    </p:spTree>
    <p:extLst>
      <p:ext uri="{BB962C8B-B14F-4D97-AF65-F5344CB8AC3E}">
        <p14:creationId xmlns:p14="http://schemas.microsoft.com/office/powerpoint/2010/main" val="376940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rPr>
              <a:t>Game: WHERE’S MICKEY?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rPr>
              <a:t>A game for up to 4 players.   How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cap="none" spc="0" dirty="0">
                <a:ln w="9525">
                  <a:solidFill>
                    <a:schemeClr val="bg1"/>
                  </a:solidFill>
                  <a:prstDash val="solid"/>
                </a:ln>
                <a:solidFill>
                  <a:srgbClr val="C00000"/>
                </a:solidFill>
                <a:latin typeface="+mn-lt"/>
              </a:rPr>
              <a:t>Decide on the winning overall score for this game (e.g. 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cap="none" spc="0" dirty="0">
                <a:ln w="9525">
                  <a:solidFill>
                    <a:schemeClr val="bg1"/>
                  </a:solidFill>
                  <a:prstDash val="solid"/>
                </a:ln>
                <a:solidFill>
                  <a:srgbClr val="C00000"/>
                </a:solidFill>
                <a:latin typeface="+mn-lt"/>
              </a:rPr>
              <a:t>Each player then clicks on the small cube on</a:t>
            </a:r>
            <a:r>
              <a:rPr lang="en-US" sz="1200" b="0" dirty="0">
                <a:ln w="9525">
                  <a:solidFill>
                    <a:schemeClr val="bg1"/>
                  </a:solidFill>
                  <a:prstDash val="solid"/>
                </a:ln>
                <a:solidFill>
                  <a:srgbClr val="C00000"/>
                </a:solidFill>
                <a:latin typeface="+mn-lt"/>
              </a:rPr>
              <a:t> their c</a:t>
            </a:r>
            <a:r>
              <a:rPr lang="en-US" sz="1200" b="0" cap="none" spc="0" dirty="0">
                <a:ln w="9525">
                  <a:solidFill>
                    <a:schemeClr val="bg1"/>
                  </a:solidFill>
                  <a:prstDash val="solid"/>
                </a:ln>
                <a:solidFill>
                  <a:srgbClr val="C00000"/>
                </a:solidFill>
                <a:latin typeface="+mn-lt"/>
              </a:rPr>
              <a:t>loud to indicate which cube they think Mickey is going to be found under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Click on the Mickey sitting on top of the big cubes. He will fly off and hide in one of the cubes. </a:t>
            </a:r>
            <a:endParaRPr lang="en-US" sz="1200" b="0" cap="none" spc="0" dirty="0">
              <a:ln w="9525">
                <a:solidFill>
                  <a:schemeClr val="bg1"/>
                </a:solidFill>
                <a:prstDash val="solid"/>
              </a:ln>
              <a:solidFill>
                <a:srgbClr val="C00000"/>
              </a:solidFill>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Click on each cube to see if Mickey is there. </a:t>
            </a:r>
            <a:endParaRPr lang="en-US" sz="1200" b="0" cap="none" spc="0" dirty="0">
              <a:ln w="9525">
                <a:solidFill>
                  <a:schemeClr val="bg1"/>
                </a:solidFill>
                <a:prstDash val="solid"/>
              </a:ln>
              <a:solidFill>
                <a:srgbClr val="C00000"/>
              </a:solidFill>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Any players who have chosen the correct cube can click the numbers on their scoreboards to add the points they</a:t>
            </a:r>
            <a:r>
              <a:rPr lang="en-US" sz="1200" b="0" baseline="0" dirty="0">
                <a:ln w="9525">
                  <a:solidFill>
                    <a:schemeClr val="bg1"/>
                  </a:solidFill>
                  <a:prstDash val="solid"/>
                </a:ln>
                <a:solidFill>
                  <a:srgbClr val="C00000"/>
                </a:solidFill>
                <a:latin typeface="+mn-lt"/>
              </a:rPr>
              <a:t> get</a:t>
            </a:r>
            <a:r>
              <a:rPr lang="en-US" sz="1200" b="0" dirty="0">
                <a:ln w="9525">
                  <a:solidFill>
                    <a:schemeClr val="bg1"/>
                  </a:solidFill>
                  <a:prstDash val="solid"/>
                </a:ln>
                <a:solidFill>
                  <a:srgbClr val="C00000"/>
                </a:solidFill>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Then click the ‘NEXT’ sign for the next game.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Continue to play until one team achieves the winning overall score.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The remaining team</a:t>
            </a:r>
            <a:r>
              <a:rPr lang="en-US" sz="1200" b="0" baseline="0" dirty="0">
                <a:ln w="9525">
                  <a:solidFill>
                    <a:schemeClr val="bg1"/>
                  </a:solidFill>
                  <a:prstDash val="solid"/>
                </a:ln>
                <a:solidFill>
                  <a:srgbClr val="C00000"/>
                </a:solidFill>
                <a:latin typeface="+mn-lt"/>
              </a:rPr>
              <a:t> </a:t>
            </a:r>
            <a:r>
              <a:rPr lang="en-US" sz="1200" b="0" dirty="0">
                <a:ln w="9525">
                  <a:solidFill>
                    <a:schemeClr val="bg1"/>
                  </a:solidFill>
                  <a:prstDash val="solid"/>
                </a:ln>
                <a:solidFill>
                  <a:srgbClr val="C00000"/>
                </a:solidFill>
                <a:latin typeface="+mn-lt"/>
              </a:rPr>
              <a:t>can continue.</a:t>
            </a:r>
            <a:endParaRPr lang="en-US" sz="1200" b="0" cap="none" spc="0" dirty="0">
              <a:ln w="9525">
                <a:solidFill>
                  <a:schemeClr val="bg1"/>
                </a:solidFill>
                <a:prstDash val="solid"/>
              </a:ln>
              <a:solidFill>
                <a:srgbClr val="C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latin typeface="+mn-lt"/>
              </a:rPr>
              <a:t>PRACTICE: when choosing the correct cube, pupils have to say the sentences with 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endParaRPr>
          </a:p>
          <a:p>
            <a:endParaRPr lang="en-US" b="0" dirty="0">
              <a:latin typeface="+mn-lt"/>
            </a:endParaRP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26</a:t>
            </a:fld>
            <a:endParaRPr lang="en-US"/>
          </a:p>
        </p:txBody>
      </p:sp>
    </p:spTree>
    <p:extLst>
      <p:ext uri="{BB962C8B-B14F-4D97-AF65-F5344CB8AC3E}">
        <p14:creationId xmlns:p14="http://schemas.microsoft.com/office/powerpoint/2010/main" val="232458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3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eaLnBrk="0" hangingPunct="0"/>
            <a:r>
              <a:rPr lang="en-US" sz="1200" b="1" kern="1200" dirty="0">
                <a:solidFill>
                  <a:schemeClr val="tx1"/>
                </a:solidFill>
                <a:effectLst/>
                <a:latin typeface="+mn-lt"/>
                <a:ea typeface="+mn-ea"/>
                <a:cs typeface="+mn-cs"/>
              </a:rPr>
              <a:t>DOMINO game</a:t>
            </a:r>
            <a:r>
              <a:rPr lang="en-US" sz="1200" kern="1200" dirty="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Divide the class into 2 teams: Boys and Girls.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Members of each team try to give answers after seeing the animal’s pictures on the screen to get the points.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they answer incorrectly, they lose their turns.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B8A9D-E172-4C20-ACE6-C7DB5213D5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200" dirty="0">
              <a:latin typeface="+mn-lt"/>
            </a:endParaRPr>
          </a:p>
        </p:txBody>
      </p:sp>
    </p:spTree>
    <p:extLst>
      <p:ext uri="{BB962C8B-B14F-4D97-AF65-F5344CB8AC3E}">
        <p14:creationId xmlns:p14="http://schemas.microsoft.com/office/powerpoint/2010/main" val="191053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65311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45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107431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02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9473-6639-4ECC-8A21-B0872CF62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4EAF3F-C267-4488-B05E-74172AF49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C61982-252C-4869-9D92-3C2F416922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00CC15-62BB-4689-98FB-05ED498530E5}"/>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6" name="Footer Placeholder 5">
            <a:extLst>
              <a:ext uri="{FF2B5EF4-FFF2-40B4-BE49-F238E27FC236}">
                <a16:creationId xmlns:a16="http://schemas.microsoft.com/office/drawing/2014/main" id="{BBCFCEA8-71AA-4B33-A4D6-96489B7C1E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609084-7998-484D-A84E-CDCDC098C621}"/>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6044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F156-EDDC-40FA-8757-D8FCB8D027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841A2-D3EB-4011-A0C6-B8333323B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80B0C-76D5-4AAD-90DC-C035C2B0B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9530C-4B49-42B8-B941-1477095DB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8BE7A-29B6-43DE-9C63-ADE1731CAF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E08237-2A8D-431F-B2FA-47F3A632DE1F}"/>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8" name="Footer Placeholder 7">
            <a:extLst>
              <a:ext uri="{FF2B5EF4-FFF2-40B4-BE49-F238E27FC236}">
                <a16:creationId xmlns:a16="http://schemas.microsoft.com/office/drawing/2014/main" id="{6A9047A3-4464-4652-AEFC-07B4A08850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E986F8-F01D-49F6-9C3B-C3A4C1F4F906}"/>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30555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5AE1-8C76-4DFB-B42D-D5F829F1BC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158568-46B2-435F-8246-676A9DB7308D}"/>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4" name="Footer Placeholder 3">
            <a:extLst>
              <a:ext uri="{FF2B5EF4-FFF2-40B4-BE49-F238E27FC236}">
                <a16:creationId xmlns:a16="http://schemas.microsoft.com/office/drawing/2014/main" id="{40836DD1-80ED-468C-9615-AD1885743F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B036C6-A561-4D93-BC3F-F94A7B297403}"/>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71043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96FE1-D563-4C4F-AB89-345C87FD7673}"/>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3" name="Footer Placeholder 2">
            <a:extLst>
              <a:ext uri="{FF2B5EF4-FFF2-40B4-BE49-F238E27FC236}">
                <a16:creationId xmlns:a16="http://schemas.microsoft.com/office/drawing/2014/main" id="{8D303962-0E1C-4446-B2D8-9C5160BF05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0DF063-5BBA-4E9C-B36E-ED835C6A5B2D}"/>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54978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83D-2AE6-49B1-94C6-05E9F38CA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3A43A9-A057-4077-886C-CC9FE0ABB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EB1B19-A866-40DE-8788-ED3B31F34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940D6-A9BE-4A7C-903A-7AEC00C98BE2}"/>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6" name="Footer Placeholder 5">
            <a:extLst>
              <a:ext uri="{FF2B5EF4-FFF2-40B4-BE49-F238E27FC236}">
                <a16:creationId xmlns:a16="http://schemas.microsoft.com/office/drawing/2014/main" id="{2D4FBFAF-F803-405E-8D0F-05C67B954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BC822-7E85-425B-82BE-5F6C802342CD}"/>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86358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8430-12C0-4427-8F2F-93819227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66323E-614A-4B1D-BD17-C328BC987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1FF0D1-55BF-4875-A79F-8A33FC2E7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36EE9-596B-431B-B2E6-A12D28004477}"/>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6" name="Footer Placeholder 5">
            <a:extLst>
              <a:ext uri="{FF2B5EF4-FFF2-40B4-BE49-F238E27FC236}">
                <a16:creationId xmlns:a16="http://schemas.microsoft.com/office/drawing/2014/main" id="{D0771687-A35E-4739-936A-F7B274FA08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DB9329-CF23-42DB-9EC7-E39E41B5E450}"/>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69554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386A-9E2D-43F9-8227-2845ECC7FD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DE7B1-052C-42A3-A613-CB5796373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E8748A-0E03-4803-8DFA-9FF13ECAE335}"/>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167197FF-EFA3-4643-A595-0FB5D2C4F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27683-7E88-4AB8-825A-E8B17A719075}"/>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90923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208D1-118B-4AC0-A02D-540A5FFE3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48D2E2-9692-439E-ACE3-3A397C3FD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9B6E9-AEA0-4C2B-A1AF-321302DDF9AB}"/>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A041C054-F96B-4CED-957D-0344DB59B9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D3845-6A4D-4D63-91E4-60E8678363B1}"/>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412816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F03A-2CC5-44A1-86D1-B37BE2352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DE092C-BCE4-4B4E-A7B5-A36C5A162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1E0807-7255-42A7-8F3B-40E0572C642D}"/>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1AA717AA-392E-4270-AF22-991A98B2D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79F78-11C2-4D38-85F8-DA581139D8F5}"/>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601959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C6C-41AF-4616-BDEE-FA2EB55038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96CD2-48D5-4892-9AEA-4AD2B386F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6B2B3-61BE-440E-9816-3E2BF70F8577}"/>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7C095794-C238-49F4-BB2A-030B07F98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6C785-C492-446C-8F92-40DAF1FF232F}"/>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88724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58512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C147-F074-4DD6-9FBD-CB040C393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C6660A-60B7-4D85-8F9F-CCED2D763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72A66-7FC6-4AE0-BDB2-2D3B0EC4CF84}"/>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D5CA3076-8637-4417-8FAB-2F93DFA8B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34DBD-0365-4F79-B13A-30B7B0BF6440}"/>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51358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B993-4B08-42E7-81B7-0B0C00037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DAB59A-B12A-4B98-8A7E-E9934D312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D39C7B-E232-45F5-8F7B-9B899A269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5E5095-CA18-4FB7-9CEE-4F6255930E55}"/>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6" name="Footer Placeholder 5">
            <a:extLst>
              <a:ext uri="{FF2B5EF4-FFF2-40B4-BE49-F238E27FC236}">
                <a16:creationId xmlns:a16="http://schemas.microsoft.com/office/drawing/2014/main" id="{4F1AAAE6-2734-4505-A4E1-8A3812753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B9126-3F00-4076-B986-95659E448648}"/>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72466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BB2C-95CC-4180-942B-C09A9743A1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A7FC55-CA3F-41EB-940D-868269D8F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7C884B-CCFA-486B-B5FC-857E0743E6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412F11-6FD7-4DA7-A428-38504F0F1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029F1-8B12-4D3F-8D27-C5DE4F04A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6D3E5E-D6A3-4BCA-84AC-7A2BC22E1AFC}"/>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8" name="Footer Placeholder 7">
            <a:extLst>
              <a:ext uri="{FF2B5EF4-FFF2-40B4-BE49-F238E27FC236}">
                <a16:creationId xmlns:a16="http://schemas.microsoft.com/office/drawing/2014/main" id="{B86D3D79-0F06-46AE-A6CB-ED8C064B07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F2714D-47F2-4E0B-8942-AF37FFA2B7A4}"/>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36120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A7E6-EF2C-48C1-846B-73F24FB3C6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D014C3-5D09-4867-A911-302A4DFCC2FE}"/>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4" name="Footer Placeholder 3">
            <a:extLst>
              <a:ext uri="{FF2B5EF4-FFF2-40B4-BE49-F238E27FC236}">
                <a16:creationId xmlns:a16="http://schemas.microsoft.com/office/drawing/2014/main" id="{63DE4209-7547-49E0-9875-8D3A19BD09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98B4B6-4609-4ECE-9C22-255C9002F872}"/>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108136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E3D57-204B-4B76-9D48-0AEF3A3BBBE5}"/>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3" name="Footer Placeholder 2">
            <a:extLst>
              <a:ext uri="{FF2B5EF4-FFF2-40B4-BE49-F238E27FC236}">
                <a16:creationId xmlns:a16="http://schemas.microsoft.com/office/drawing/2014/main" id="{EEFE4DF4-EC7F-4439-8CAB-AEFD04FA66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6C6D73-213C-4A50-A074-EDB8CCB58A1E}"/>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1956318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49A7-8FE4-4340-A2DC-4357A3572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5CB6E7-5201-4B7C-BD5C-A45016EA8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3788E6-8713-47EE-987A-2011A07C9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CD30A-BFE4-43A5-928A-FDC4CDED3317}"/>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6" name="Footer Placeholder 5">
            <a:extLst>
              <a:ext uri="{FF2B5EF4-FFF2-40B4-BE49-F238E27FC236}">
                <a16:creationId xmlns:a16="http://schemas.microsoft.com/office/drawing/2014/main" id="{41D0C703-9057-4DB8-B239-E13F9F484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AEBE6-7957-4CE9-AB3E-5E49ECDE58C5}"/>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67894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4E99-44F9-478D-9721-72E89ECE8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08E4E8-C8DD-4EE0-B3B9-2CC9CA15A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1BE4F8-B6BA-48D0-980D-DAB032E7F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02EF6-41D4-41ED-B430-1229335F0D66}"/>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6" name="Footer Placeholder 5">
            <a:extLst>
              <a:ext uri="{FF2B5EF4-FFF2-40B4-BE49-F238E27FC236}">
                <a16:creationId xmlns:a16="http://schemas.microsoft.com/office/drawing/2014/main" id="{1C1D3BA3-0E92-492C-9015-B77F3338F0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4195AB-A8D4-4D7C-B02B-85F30E2AD814}"/>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671104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59B9-9FD9-4F71-8DEC-B7C45B01DD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8C597C-603A-497F-B567-3FC6F0275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9FE0D-561D-4A87-AFD4-07A13B8086E4}"/>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F81FF9BB-DC76-4731-A1E2-79F4B3D00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C2CE2-8BE2-4BFE-A2CC-665A55320531}"/>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501479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2D0CA-A481-4DDB-A906-C6A6E0E423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A065B9-FDAA-484D-9D59-76A30452F0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9B322-85B2-4972-BA4F-74F0BC9BF76D}"/>
              </a:ext>
            </a:extLst>
          </p:cNvPr>
          <p:cNvSpPr>
            <a:spLocks noGrp="1"/>
          </p:cNvSpPr>
          <p:nvPr>
            <p:ph type="dt" sz="half" idx="10"/>
          </p:nvPr>
        </p:nvSpPr>
        <p:spPr/>
        <p:txBody>
          <a:body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1819D392-0F8B-45C5-9A14-3B59B24DF7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28564-A34D-4A20-BB85-A7345DA36333}"/>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966798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8231-207C-4A4C-A7A2-5F72661F6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F95C57-8B06-47B8-A8F1-C7597C395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D99427-A602-4962-AC86-78D5F0D4A5D3}"/>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11EDF496-B313-4D2C-97C0-87F2B03D6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4C5DD-3950-405B-BD6F-FCDE2BE1A195}"/>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94523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7062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658A-5456-463F-BF2E-3393AF3EEF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971F7-51B9-4453-AB11-9FCEBDD95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2586A-07E0-4761-B6E8-8B2C4DD258B9}"/>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B2638942-8A07-43FF-A872-947BC4FED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3370B-EF53-4FC1-B042-6302C9A26D08}"/>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92680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8198-6695-463C-9A4D-1820E28DF9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7CCBB5-47F1-45F5-8F76-775FA117A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D79FF-4A9D-4EA8-970F-04C7DE0B5E8D}"/>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5465BBAC-B193-411A-BC59-7394F48C9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A30D3D-304B-4E3E-B2F2-8E1B00CD97F7}"/>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30350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BAB1-6A2A-40F1-A10D-A4E7FF347D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405F0E-9723-48E3-9D2D-71E74D4D9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6DDA25-96AF-4A27-A4A4-6365325987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718F0B-1919-4367-9C01-A8DF761979C7}"/>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6" name="Footer Placeholder 5">
            <a:extLst>
              <a:ext uri="{FF2B5EF4-FFF2-40B4-BE49-F238E27FC236}">
                <a16:creationId xmlns:a16="http://schemas.microsoft.com/office/drawing/2014/main" id="{BA5400E2-4E5D-4ABD-AB0B-C74A7A722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209B3-F335-499D-AE47-C308C39336AB}"/>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9489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5CCB-7AAF-473F-B8D7-D2039445BD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D20D9-551A-4CA3-B012-42DF1DE46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EF8B2-7572-4457-9C0B-276DFD587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2E782-BCB3-4065-9A5E-9838500FA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8B58AE-0EB0-446F-924B-AC2258232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A644E-9529-460E-98E2-226780F8DC56}"/>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8" name="Footer Placeholder 7">
            <a:extLst>
              <a:ext uri="{FF2B5EF4-FFF2-40B4-BE49-F238E27FC236}">
                <a16:creationId xmlns:a16="http://schemas.microsoft.com/office/drawing/2014/main" id="{AF645437-4D45-486B-9BDD-E809F57A38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17ECDE-7E7F-4D0D-AA3C-6BF09FE5C565}"/>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70499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748D-3600-4ACD-8FA1-991DCE6CA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B6BEFC-57B6-4B97-A142-B63914373C04}"/>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4" name="Footer Placeholder 3">
            <a:extLst>
              <a:ext uri="{FF2B5EF4-FFF2-40B4-BE49-F238E27FC236}">
                <a16:creationId xmlns:a16="http://schemas.microsoft.com/office/drawing/2014/main" id="{CF020AB7-6F7C-4C2A-B269-4F7670736A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0A4FCA-BF3B-4853-B350-0AF8D0562E50}"/>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3956294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58C87-0CCE-418D-B3C9-CD2879D4556C}"/>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3" name="Footer Placeholder 2">
            <a:extLst>
              <a:ext uri="{FF2B5EF4-FFF2-40B4-BE49-F238E27FC236}">
                <a16:creationId xmlns:a16="http://schemas.microsoft.com/office/drawing/2014/main" id="{9C6116D7-D147-4BD5-B015-3BCBE5A4AC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2493C5-475C-478C-B840-7B6A4F7CDC0B}"/>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1131974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DD97-5BBF-4F62-8E8E-4AAB333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3364ED-6A8A-48C3-941E-1085DD827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868822-4758-45D7-AC87-D2516D17A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BA46C-3892-4B63-9D28-198C72781EB9}"/>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6" name="Footer Placeholder 5">
            <a:extLst>
              <a:ext uri="{FF2B5EF4-FFF2-40B4-BE49-F238E27FC236}">
                <a16:creationId xmlns:a16="http://schemas.microsoft.com/office/drawing/2014/main" id="{1AF42FFC-0497-435A-9034-3D4B339CF3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D4BCE-CAAA-4B88-B3D4-770531CE1D8A}"/>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715555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FF00-CC38-488A-9F00-40D1B5B6F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51E2CE-F69E-4DD7-BEE2-479AA84E15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379A1E-70F8-41A1-97BD-7CEB33798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3EF2-9A22-4654-8AC3-BB8D05F3CB26}"/>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6" name="Footer Placeholder 5">
            <a:extLst>
              <a:ext uri="{FF2B5EF4-FFF2-40B4-BE49-F238E27FC236}">
                <a16:creationId xmlns:a16="http://schemas.microsoft.com/office/drawing/2014/main" id="{55A05D6E-FDC3-4E1A-AEF1-1F4F7BE05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53595-2F03-485F-9AC7-0CA958216117}"/>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1445201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1F5B-9B47-4D2D-B641-A86A5B5BF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193D8-F2B0-42A1-809B-90E9B50FA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AA67DE-057C-4837-8D0D-4F0CBFBC2051}"/>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878F3AE9-357E-4B0F-8C3E-3BA653DB7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CDD95-CB35-4507-9D3E-0ABB4F07D748}"/>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321891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CA385-92FA-4F4D-B124-C95BC52E4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CC7145-5B57-4556-A40A-FE3C11437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7CCF9-5BF2-44FA-8F82-14072F828556}"/>
              </a:ext>
            </a:extLst>
          </p:cNvPr>
          <p:cNvSpPr>
            <a:spLocks noGrp="1"/>
          </p:cNvSpPr>
          <p:nvPr>
            <p:ph type="dt" sz="half" idx="10"/>
          </p:nvPr>
        </p:nvSpPr>
        <p:spPr/>
        <p:txBody>
          <a:body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1B3C1EAD-D361-4D76-948A-101C1A37A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F666B-21DA-42F1-88C4-AFD6CDEFC161}"/>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07795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670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4424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667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56C7-B62D-4AE6-BC21-96DF74FD9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EB623D-E95E-43C9-A247-8BA5C678F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C3BD1-54F3-4321-BD44-6FCDF5B9D15E}"/>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799A741A-0AAC-4D8C-A71B-691F2F15A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FBFBFE-FDE8-485E-A7A6-77B1FD0CFC72}"/>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50373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E64-9FDC-48B4-8096-0A06F6A687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57B2F6-5A7E-4B36-965A-205792AFE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6C3EA-AF12-40C8-BFDB-2A773062DFBF}"/>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436A749D-B18D-46C4-B0B0-5D9706541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8410AB-9B46-4D99-80DC-89473ABB3FE6}"/>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201675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EB11-D42D-4674-93C0-B166BC161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3B007E-6718-42C1-BA7D-040A45A86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7B9BE-6B12-4269-B102-C5EEE734CA6A}"/>
              </a:ext>
            </a:extLst>
          </p:cNvPr>
          <p:cNvSpPr>
            <a:spLocks noGrp="1"/>
          </p:cNvSpPr>
          <p:nvPr>
            <p:ph type="dt" sz="half" idx="10"/>
          </p:nvPr>
        </p:nvSpPr>
        <p:spPr/>
        <p:txBody>
          <a:body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F68702C2-34CC-4459-A48B-DF8B5CEEF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B5440F-7BF6-48E5-B59C-02758A19151C}"/>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955644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hyperlink" Target="https://pixabay.com/en/wall-gallery-studio-exhibition-751342/"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889085865"/>
      </p:ext>
    </p:extLst>
  </p:cSld>
  <p:clrMap bg1="lt1" tx1="dk1" bg2="dk2" tx2="lt2" accent1="accent1" accent2="accent2" accent3="accent3" accent4="accent4" accent5="accent5" accent6="accent6" hlink="hlink" folHlink="folHlink"/>
  <p:sldLayoutIdLst>
    <p:sldLayoutId id="2147483673" r:id="rId1"/>
    <p:sldLayoutId id="2147483679" r:id="rId2"/>
    <p:sldLayoutId id="2147483683" r:id="rId3"/>
    <p:sldLayoutId id="2147483701" r:id="rId4"/>
    <p:sldLayoutId id="2147483712" r:id="rId5"/>
    <p:sldLayoutId id="214748371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10276-7B0A-4AB6-A758-ECAAD5AB6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96BCE-B9A9-450E-A393-2E247B0DA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C0410-9FF1-4207-A235-45929476F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8A759-CFB1-43EB-95A3-9B79A86A0F10}" type="datetimeFigureOut">
              <a:rPr lang="en-GB" smtClean="0"/>
              <a:t>12/04/2025</a:t>
            </a:fld>
            <a:endParaRPr lang="en-GB"/>
          </a:p>
        </p:txBody>
      </p:sp>
      <p:sp>
        <p:nvSpPr>
          <p:cNvPr id="5" name="Footer Placeholder 4">
            <a:extLst>
              <a:ext uri="{FF2B5EF4-FFF2-40B4-BE49-F238E27FC236}">
                <a16:creationId xmlns:a16="http://schemas.microsoft.com/office/drawing/2014/main" id="{42A81E0D-5FF2-4DF6-8FEE-9C0BCFE9E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9C35D9-F4B4-4502-BA26-57C052A81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E373-8FE2-4A18-8C47-02A712092757}" type="slidenum">
              <a:rPr lang="en-GB" smtClean="0"/>
              <a:t>‹#›</a:t>
            </a:fld>
            <a:endParaRPr lang="en-GB"/>
          </a:p>
        </p:txBody>
      </p:sp>
    </p:spTree>
    <p:extLst>
      <p:ext uri="{BB962C8B-B14F-4D97-AF65-F5344CB8AC3E}">
        <p14:creationId xmlns:p14="http://schemas.microsoft.com/office/powerpoint/2010/main" val="41536094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FBC5A-CB34-46FE-AFB1-8297395DD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6A207D-4FC3-4539-BC5B-BEBC5EFFE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3D732-ADD5-4F10-B388-0B72219B3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BA0A1-F87F-4557-8523-CA152C48A23A}" type="datetimeFigureOut">
              <a:rPr lang="en-GB" smtClean="0"/>
              <a:t>12/04/2025</a:t>
            </a:fld>
            <a:endParaRPr lang="en-GB"/>
          </a:p>
        </p:txBody>
      </p:sp>
      <p:sp>
        <p:nvSpPr>
          <p:cNvPr id="5" name="Footer Placeholder 4">
            <a:extLst>
              <a:ext uri="{FF2B5EF4-FFF2-40B4-BE49-F238E27FC236}">
                <a16:creationId xmlns:a16="http://schemas.microsoft.com/office/drawing/2014/main" id="{28CCFEDD-65C6-4F66-A7E0-14BBD047E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ECB934-8CDC-416B-B4FC-3E185EBED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43ED3-2C9A-40DD-89F8-88AD01BCA5C2}" type="slidenum">
              <a:rPr lang="en-GB" smtClean="0"/>
              <a:t>‹#›</a:t>
            </a:fld>
            <a:endParaRPr lang="en-GB"/>
          </a:p>
        </p:txBody>
      </p:sp>
    </p:spTree>
    <p:extLst>
      <p:ext uri="{BB962C8B-B14F-4D97-AF65-F5344CB8AC3E}">
        <p14:creationId xmlns:p14="http://schemas.microsoft.com/office/powerpoint/2010/main" val="18250396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8D7F1-1DAC-4657-AE1A-AF779A193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A87E5D-7BBF-4FE9-B0FA-248A2353D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169B0-566E-44F3-9E67-087722F2B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4A181-B998-4CC9-8333-D338CB1DCCCD}" type="datetimeFigureOut">
              <a:rPr lang="en-GB" smtClean="0"/>
              <a:t>12/04/2025</a:t>
            </a:fld>
            <a:endParaRPr lang="en-GB"/>
          </a:p>
        </p:txBody>
      </p:sp>
      <p:sp>
        <p:nvSpPr>
          <p:cNvPr id="5" name="Footer Placeholder 4">
            <a:extLst>
              <a:ext uri="{FF2B5EF4-FFF2-40B4-BE49-F238E27FC236}">
                <a16:creationId xmlns:a16="http://schemas.microsoft.com/office/drawing/2014/main" id="{FB8D6FC9-36A7-4F3A-8574-98BACB40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3B5286-E321-4A79-8B3B-1BC644052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F73B-C842-4B1B-8EC9-11C0C0B81430}" type="slidenum">
              <a:rPr lang="en-GB" smtClean="0"/>
              <a:t>‹#›</a:t>
            </a:fld>
            <a:endParaRPr lang="en-GB"/>
          </a:p>
        </p:txBody>
      </p:sp>
    </p:spTree>
    <p:extLst>
      <p:ext uri="{BB962C8B-B14F-4D97-AF65-F5344CB8AC3E}">
        <p14:creationId xmlns:p14="http://schemas.microsoft.com/office/powerpoint/2010/main" val="169858976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audio" Target="../media/audio2.wav"/><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audio" Target="../media/audio2.wav"/><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46.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5.xml"/><Relationship Id="rId16" Type="http://schemas.openxmlformats.org/officeDocument/2006/relationships/image" Target="../media/image65.png"/><Relationship Id="rId1" Type="http://schemas.openxmlformats.org/officeDocument/2006/relationships/slideLayout" Target="../slideLayouts/slideLayout35.xml"/><Relationship Id="rId6" Type="http://schemas.openxmlformats.org/officeDocument/2006/relationships/audio" Target="../media/audio6.wav"/><Relationship Id="rId11" Type="http://schemas.openxmlformats.org/officeDocument/2006/relationships/image" Target="../media/image60.png"/><Relationship Id="rId5" Type="http://schemas.openxmlformats.org/officeDocument/2006/relationships/audio" Target="../media/audio5.wav"/><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audio" Target="../media/audio4.wav"/><Relationship Id="rId9" Type="http://schemas.openxmlformats.org/officeDocument/2006/relationships/image" Target="../media/image58.pn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pic>
        <p:nvPicPr>
          <p:cNvPr id="3" name="Hình ảnh 2">
            <a:extLst>
              <a:ext uri="{FF2B5EF4-FFF2-40B4-BE49-F238E27FC236}">
                <a16:creationId xmlns:a16="http://schemas.microsoft.com/office/drawing/2014/main" id="{C39C7CC1-ED54-4B8B-9CBC-FE41D741A26E}"/>
              </a:ext>
            </a:extLst>
          </p:cNvPr>
          <p:cNvPicPr>
            <a:picLocks noChangeAspect="1"/>
          </p:cNvPicPr>
          <p:nvPr/>
        </p:nvPicPr>
        <p:blipFill>
          <a:blip r:embed="rId5"/>
          <a:stretch>
            <a:fillRect/>
          </a:stretch>
        </p:blipFill>
        <p:spPr>
          <a:xfrm>
            <a:off x="3273813" y="1"/>
            <a:ext cx="7188200" cy="2400300"/>
          </a:xfrm>
          <a:prstGeom prst="rect">
            <a:avLst/>
          </a:prstGeom>
        </p:spPr>
      </p:pic>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Part 1,2,3</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6"/>
          <a:stretch>
            <a:fillRect/>
          </a:stretch>
        </p:blipFill>
        <p:spPr>
          <a:xfrm>
            <a:off x="1543816" y="2597890"/>
            <a:ext cx="8799064" cy="4260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737629"/>
            <a:ext cx="12192000" cy="5110497"/>
          </a:xfrm>
          <a:prstGeom prst="rect">
            <a:avLst/>
          </a:prstGeom>
        </p:spPr>
      </p:pic>
      <p:pic>
        <p:nvPicPr>
          <p:cNvPr id="5" name="Picture 6">
            <a:extLst>
              <a:ext uri="{FF2B5EF4-FFF2-40B4-BE49-F238E27FC236}">
                <a16:creationId xmlns:a16="http://schemas.microsoft.com/office/drawing/2014/main" id="{2177B9AE-097F-A16D-315B-94F1D10CB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5809197" y="2426755"/>
            <a:ext cx="573605" cy="994617"/>
          </a:xfrm>
          <a:prstGeom prst="rect">
            <a:avLst/>
          </a:prstGeom>
        </p:spPr>
      </p:pic>
      <p:pic>
        <p:nvPicPr>
          <p:cNvPr id="7" name="Picture 7">
            <a:extLst>
              <a:ext uri="{FF2B5EF4-FFF2-40B4-BE49-F238E27FC236}">
                <a16:creationId xmlns:a16="http://schemas.microsoft.com/office/drawing/2014/main" id="{0D29FE81-415F-9CC0-1665-6C138E080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80537">
            <a:off x="11234930" y="2354952"/>
            <a:ext cx="573605" cy="994617"/>
          </a:xfrm>
          <a:prstGeom prst="rect">
            <a:avLst/>
          </a:prstGeom>
        </p:spPr>
      </p:pic>
      <p:pic>
        <p:nvPicPr>
          <p:cNvPr id="8" name="Picture 8">
            <a:extLst>
              <a:ext uri="{FF2B5EF4-FFF2-40B4-BE49-F238E27FC236}">
                <a16:creationId xmlns:a16="http://schemas.microsoft.com/office/drawing/2014/main" id="{0B736EB2-A174-D8C6-5121-991A1B25F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5910743" y="5350818"/>
            <a:ext cx="573605" cy="994617"/>
          </a:xfrm>
          <a:prstGeom prst="rect">
            <a:avLst/>
          </a:prstGeom>
        </p:spPr>
      </p:pic>
      <p:pic>
        <p:nvPicPr>
          <p:cNvPr id="9" name="Picture 10">
            <a:extLst>
              <a:ext uri="{FF2B5EF4-FFF2-40B4-BE49-F238E27FC236}">
                <a16:creationId xmlns:a16="http://schemas.microsoft.com/office/drawing/2014/main" id="{BDDBB4F5-9D02-9EA6-39E0-A97541FE1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80537">
            <a:off x="11425659" y="4730592"/>
            <a:ext cx="573605" cy="994617"/>
          </a:xfrm>
          <a:prstGeom prst="rect">
            <a:avLst/>
          </a:prstGeom>
        </p:spPr>
      </p:pic>
    </p:spTree>
    <p:extLst>
      <p:ext uri="{BB962C8B-B14F-4D97-AF65-F5344CB8AC3E}">
        <p14:creationId xmlns:p14="http://schemas.microsoft.com/office/powerpoint/2010/main" val="29929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09C29-0370-4D7C-B3B9-AA4891C11909}"/>
              </a:ext>
            </a:extLst>
          </p:cNvPr>
          <p:cNvSpPr/>
          <p:nvPr/>
        </p:nvSpPr>
        <p:spPr>
          <a:xfrm>
            <a:off x="1712428" y="769466"/>
            <a:ext cx="8767145" cy="3046988"/>
          </a:xfrm>
          <a:prstGeom prst="rect">
            <a:avLst/>
          </a:prstGeom>
          <a:noFill/>
          <a:effectLst>
            <a:glow rad="101600">
              <a:schemeClr val="accent5">
                <a:satMod val="175000"/>
                <a:alpha val="40000"/>
              </a:schemeClr>
            </a:glo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glow rad="101600">
                    <a:prstClr val="black">
                      <a:alpha val="40000"/>
                    </a:prstClr>
                  </a:glow>
                  <a:outerShdw blurRad="50800" dist="38100" dir="2700000" algn="tl" rotWithShape="0">
                    <a:prstClr val="black">
                      <a:alpha val="40000"/>
                    </a:prstClr>
                  </a:outerShdw>
                </a:effectLst>
                <a:uLnTx/>
                <a:uFillTx/>
                <a:latin typeface="Cinzel" panose="00000500000000000000" pitchFamily="2" charset="0"/>
                <a:ea typeface="+mn-ea"/>
                <a:cs typeface="+mn-cs"/>
              </a:rPr>
              <a:t>Moving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glow rad="101600">
                    <a:prstClr val="black">
                      <a:alpha val="40000"/>
                    </a:prstClr>
                  </a:glow>
                  <a:outerShdw blurRad="50800" dist="38100" dir="2700000" algn="tl" rotWithShape="0">
                    <a:prstClr val="black">
                      <a:alpha val="40000"/>
                    </a:prstClr>
                  </a:outerShdw>
                </a:effectLst>
                <a:uLnTx/>
                <a:uFillTx/>
                <a:latin typeface="Cinzel" panose="00000500000000000000" pitchFamily="2" charset="0"/>
                <a:ea typeface="+mn-ea"/>
                <a:cs typeface="+mn-cs"/>
              </a:rPr>
              <a:t>Matchmaker</a:t>
            </a:r>
          </a:p>
        </p:txBody>
      </p:sp>
    </p:spTree>
    <p:extLst>
      <p:ext uri="{BB962C8B-B14F-4D97-AF65-F5344CB8AC3E}">
        <p14:creationId xmlns:p14="http://schemas.microsoft.com/office/powerpoint/2010/main" val="33870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293F2F8-37C4-46E5-909C-237F5310C886}"/>
              </a:ext>
            </a:extLst>
          </p:cNvPr>
          <p:cNvSpPr/>
          <p:nvPr/>
        </p:nvSpPr>
        <p:spPr>
          <a:xfrm>
            <a:off x="53112" y="10564"/>
            <a:ext cx="5469766"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outerShdw blurRad="50800" dist="38100" dir="2700000" algn="tl" rotWithShape="0">
                    <a:prstClr val="black">
                      <a:alpha val="40000"/>
                    </a:prstClr>
                  </a:outerShdw>
                </a:effectLst>
                <a:uLnTx/>
                <a:uFillTx/>
                <a:latin typeface="Cinzel" panose="00000500000000000000" pitchFamily="2" charset="0"/>
                <a:ea typeface="+mn-ea"/>
                <a:cs typeface="+mn-cs"/>
              </a:rPr>
              <a:t>Moving Matchmaker</a:t>
            </a:r>
          </a:p>
        </p:txBody>
      </p:sp>
      <p:sp>
        <p:nvSpPr>
          <p:cNvPr id="7" name="1 Oval 6">
            <a:extLst>
              <a:ext uri="{FF2B5EF4-FFF2-40B4-BE49-F238E27FC236}">
                <a16:creationId xmlns:a16="http://schemas.microsoft.com/office/drawing/2014/main" id="{66EADDC2-0120-4200-9228-97572066EEC4}"/>
              </a:ext>
            </a:extLst>
          </p:cNvPr>
          <p:cNvSpPr/>
          <p:nvPr/>
        </p:nvSpPr>
        <p:spPr>
          <a:xfrm>
            <a:off x="3287145" y="6301013"/>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38" name="2 Oval 6">
            <a:extLst>
              <a:ext uri="{FF2B5EF4-FFF2-40B4-BE49-F238E27FC236}">
                <a16:creationId xmlns:a16="http://schemas.microsoft.com/office/drawing/2014/main" id="{0BEF402A-6224-46E9-B64A-823E17D3EC99}"/>
              </a:ext>
            </a:extLst>
          </p:cNvPr>
          <p:cNvSpPr/>
          <p:nvPr/>
        </p:nvSpPr>
        <p:spPr>
          <a:xfrm>
            <a:off x="4836090" y="6301011"/>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48" name="3 Oval 6">
            <a:extLst>
              <a:ext uri="{FF2B5EF4-FFF2-40B4-BE49-F238E27FC236}">
                <a16:creationId xmlns:a16="http://schemas.microsoft.com/office/drawing/2014/main" id="{5DB4EC58-25C6-423E-9F87-C28537C7D36E}"/>
              </a:ext>
            </a:extLst>
          </p:cNvPr>
          <p:cNvSpPr/>
          <p:nvPr/>
        </p:nvSpPr>
        <p:spPr>
          <a:xfrm>
            <a:off x="6263936" y="6301011"/>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53" name="4 Oval 6">
            <a:extLst>
              <a:ext uri="{FF2B5EF4-FFF2-40B4-BE49-F238E27FC236}">
                <a16:creationId xmlns:a16="http://schemas.microsoft.com/office/drawing/2014/main" id="{9E376AF4-C22E-475C-AFB3-FD7CF384B122}"/>
              </a:ext>
            </a:extLst>
          </p:cNvPr>
          <p:cNvSpPr/>
          <p:nvPr/>
        </p:nvSpPr>
        <p:spPr>
          <a:xfrm>
            <a:off x="7608120" y="6301013"/>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pic>
        <p:nvPicPr>
          <p:cNvPr id="9" name="Renoir Picture 8">
            <a:extLst>
              <a:ext uri="{FF2B5EF4-FFF2-40B4-BE49-F238E27FC236}">
                <a16:creationId xmlns:a16="http://schemas.microsoft.com/office/drawing/2014/main" id="{DE397813-61B3-454A-9CB2-0380F01962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7073" y="3671744"/>
            <a:ext cx="1033725" cy="1214628"/>
          </a:xfrm>
          <a:prstGeom prst="rect">
            <a:avLst/>
          </a:prstGeom>
          <a:solidFill>
            <a:srgbClr val="FFFFFF">
              <a:shade val="85000"/>
            </a:srgbClr>
          </a:solidFill>
          <a:ln w="88900" cap="sq">
            <a:solidFill>
              <a:schemeClr val="accent4">
                <a:lumMod val="5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asso Picture 11">
            <a:extLst>
              <a:ext uri="{FF2B5EF4-FFF2-40B4-BE49-F238E27FC236}">
                <a16:creationId xmlns:a16="http://schemas.microsoft.com/office/drawing/2014/main" id="{C53588C5-8A33-4EF8-81D4-5406342A29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45097" y="3614899"/>
            <a:ext cx="1036369" cy="1217734"/>
          </a:xfrm>
          <a:prstGeom prst="rect">
            <a:avLst/>
          </a:prstGeom>
          <a:solidFill>
            <a:srgbClr val="FFFFFF">
              <a:shade val="85000"/>
            </a:srgbClr>
          </a:solidFill>
          <a:ln w="88900" cap="sq">
            <a:solidFill>
              <a:schemeClr val="accent6">
                <a:lumMod val="5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Dali Picture 13">
            <a:extLst>
              <a:ext uri="{FF2B5EF4-FFF2-40B4-BE49-F238E27FC236}">
                <a16:creationId xmlns:a16="http://schemas.microsoft.com/office/drawing/2014/main" id="{881EAEF2-79C7-4492-B193-CEEC5B1AFF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93650" y="3614899"/>
            <a:ext cx="1164175" cy="1367907"/>
          </a:xfrm>
          <a:prstGeom prst="rect">
            <a:avLst/>
          </a:prstGeom>
          <a:solidFill>
            <a:srgbClr val="FFFFFF">
              <a:shade val="85000"/>
            </a:srgbClr>
          </a:solidFill>
          <a:ln w="88900" cap="sq">
            <a:solidFill>
              <a:schemeClr val="accent4">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Van Gogh Picture 4">
            <a:extLst>
              <a:ext uri="{FF2B5EF4-FFF2-40B4-BE49-F238E27FC236}">
                <a16:creationId xmlns:a16="http://schemas.microsoft.com/office/drawing/2014/main" id="{58B1EB32-1DB5-434D-8602-CBA53F7EAA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88961" y="3881905"/>
            <a:ext cx="1036369" cy="1217734"/>
          </a:xfrm>
          <a:prstGeom prst="rect">
            <a:avLst/>
          </a:prstGeom>
          <a:solidFill>
            <a:srgbClr val="FFFFFF">
              <a:shade val="85000"/>
            </a:srgbClr>
          </a:solidFill>
          <a:ln w="88900" cap="sq">
            <a:solidFill>
              <a:schemeClr val="tx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9" name="Dali Rectangle 38">
            <a:extLst>
              <a:ext uri="{FF2B5EF4-FFF2-40B4-BE49-F238E27FC236}">
                <a16:creationId xmlns:a16="http://schemas.microsoft.com/office/drawing/2014/main" id="{60FCD158-95E3-4434-8ED2-83C75982B649}"/>
              </a:ext>
            </a:extLst>
          </p:cNvPr>
          <p:cNvSpPr/>
          <p:nvPr/>
        </p:nvSpPr>
        <p:spPr>
          <a:xfrm>
            <a:off x="844047" y="2786134"/>
            <a:ext cx="1723212"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dancing</a:t>
            </a:r>
          </a:p>
        </p:txBody>
      </p:sp>
      <p:sp>
        <p:nvSpPr>
          <p:cNvPr id="41" name="Warhol Rectangle 40">
            <a:extLst>
              <a:ext uri="{FF2B5EF4-FFF2-40B4-BE49-F238E27FC236}">
                <a16:creationId xmlns:a16="http://schemas.microsoft.com/office/drawing/2014/main" id="{5B8F4D8A-2DD2-45E2-AEF8-D2AD66915E10}"/>
              </a:ext>
            </a:extLst>
          </p:cNvPr>
          <p:cNvSpPr/>
          <p:nvPr/>
        </p:nvSpPr>
        <p:spPr>
          <a:xfrm>
            <a:off x="9483582"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swimming</a:t>
            </a:r>
          </a:p>
        </p:txBody>
      </p:sp>
      <p:sp>
        <p:nvSpPr>
          <p:cNvPr id="42" name="Picasso Rectangle 41">
            <a:extLst>
              <a:ext uri="{FF2B5EF4-FFF2-40B4-BE49-F238E27FC236}">
                <a16:creationId xmlns:a16="http://schemas.microsoft.com/office/drawing/2014/main" id="{D274D0A7-F3BA-49BF-AB0B-4E3696E2F912}"/>
              </a:ext>
            </a:extLst>
          </p:cNvPr>
          <p:cNvSpPr/>
          <p:nvPr/>
        </p:nvSpPr>
        <p:spPr>
          <a:xfrm>
            <a:off x="7320702"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writing</a:t>
            </a:r>
          </a:p>
        </p:txBody>
      </p:sp>
      <p:sp>
        <p:nvSpPr>
          <p:cNvPr id="37" name="Renoir Rectangle 28">
            <a:extLst>
              <a:ext uri="{FF2B5EF4-FFF2-40B4-BE49-F238E27FC236}">
                <a16:creationId xmlns:a16="http://schemas.microsoft.com/office/drawing/2014/main" id="{3FE51166-B179-40B0-B243-A584C9197078}"/>
              </a:ext>
            </a:extLst>
          </p:cNvPr>
          <p:cNvSpPr/>
          <p:nvPr/>
        </p:nvSpPr>
        <p:spPr>
          <a:xfrm>
            <a:off x="2994940"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singing</a:t>
            </a:r>
          </a:p>
        </p:txBody>
      </p:sp>
      <p:sp>
        <p:nvSpPr>
          <p:cNvPr id="32" name="Picasso Rectangle 41">
            <a:extLst>
              <a:ext uri="{FF2B5EF4-FFF2-40B4-BE49-F238E27FC236}">
                <a16:creationId xmlns:a16="http://schemas.microsoft.com/office/drawing/2014/main" id="{E039172B-5E91-4426-B989-FC3DC80E7573}"/>
              </a:ext>
            </a:extLst>
          </p:cNvPr>
          <p:cNvSpPr/>
          <p:nvPr/>
        </p:nvSpPr>
        <p:spPr>
          <a:xfrm>
            <a:off x="5157821"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reading</a:t>
            </a:r>
          </a:p>
        </p:txBody>
      </p:sp>
      <p:sp>
        <p:nvSpPr>
          <p:cNvPr id="2" name="Bong bóng Lời nói: Hình chữ nhật 1">
            <a:extLst>
              <a:ext uri="{FF2B5EF4-FFF2-40B4-BE49-F238E27FC236}">
                <a16:creationId xmlns:a16="http://schemas.microsoft.com/office/drawing/2014/main" id="{B6021EE3-7E72-6088-1FA0-FA2DCB369BF7}"/>
              </a:ext>
            </a:extLst>
          </p:cNvPr>
          <p:cNvSpPr/>
          <p:nvPr/>
        </p:nvSpPr>
        <p:spPr>
          <a:xfrm>
            <a:off x="6162675" y="104775"/>
            <a:ext cx="2371725" cy="646331"/>
          </a:xfrm>
          <a:prstGeom prst="wedgeRectCallout">
            <a:avLst>
              <a:gd name="adj1" fmla="val 854"/>
              <a:gd name="adj2" fmla="val 8165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I’m………………….</a:t>
            </a:r>
          </a:p>
        </p:txBody>
      </p:sp>
    </p:spTree>
    <p:extLst>
      <p:ext uri="{BB962C8B-B14F-4D97-AF65-F5344CB8AC3E}">
        <p14:creationId xmlns:p14="http://schemas.microsoft.com/office/powerpoint/2010/main" val="2020973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emph" presetSubtype="2" fill="hold" grpId="0" nodeType="withEffect">
                                  <p:stCondLst>
                                    <p:cond delay="0"/>
                                  </p:stCondLst>
                                  <p:childTnLst>
                                    <p:animClr clrSpc="rgb" dir="cw">
                                      <p:cBhvr>
                                        <p:cTn id="6" dur="500" fill="hold"/>
                                        <p:tgtEl>
                                          <p:spTgt spid="7"/>
                                        </p:tgtEl>
                                        <p:attrNameLst>
                                          <p:attrName>stroke.color</p:attrName>
                                        </p:attrNameLst>
                                      </p:cBhvr>
                                      <p:to>
                                        <a:srgbClr val="FF0000"/>
                                      </p:to>
                                    </p:animClr>
                                    <p:set>
                                      <p:cBhvr>
                                        <p:cTn id="7" dur="500" fill="hold"/>
                                        <p:tgtEl>
                                          <p:spTgt spid="7"/>
                                        </p:tgtEl>
                                        <p:attrNameLst>
                                          <p:attrName>stroke.on</p:attrName>
                                        </p:attrNameLst>
                                      </p:cBhvr>
                                      <p:to>
                                        <p:strVal val="true"/>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0" presetClass="path" presetSubtype="0" repeatCount="indefinite" fill="hold" nodeType="afterEffect">
                                  <p:stCondLst>
                                    <p:cond delay="0"/>
                                  </p:stCondLst>
                                  <p:endCondLst>
                                    <p:cond evt="onNext" delay="0">
                                      <p:tgtEl>
                                        <p:sldTgt/>
                                      </p:tgtEl>
                                    </p:cond>
                                  </p:endCondLst>
                                  <p:childTnLst>
                                    <p:animMotion origin="layout" path="M -0.17448 0.00023 L -0.17448 0.00046 L -0.18242 -0.00046 L -0.19414 -0.00116 C -0.19779 -0.00139 -0.20144 -0.00185 -0.20508 -0.00231 L -0.24375 -0.00162 C -0.24753 -0.00162 -0.26146 -0.00069 -0.26836 0.00023 C -0.26953 0.00046 -0.27071 0.00093 -0.27175 0.00093 C -0.27383 0.00116 -0.27578 0.00139 -0.27787 0.00162 C -0.28073 0.00208 -0.2836 0.00278 -0.28659 0.00301 C -0.29779 0.00417 -0.33203 0.0044 -0.33425 0.0044 C -0.35039 0.00718 -0.33594 0.00509 -0.36263 0.00625 C -0.36459 0.00648 -0.36654 0.00695 -0.36836 0.00695 L -0.39675 0.00764 C -0.42045 0.01042 -0.39935 0.00833 -0.43959 0.00972 C -0.44245 0.00972 -0.44545 0.01019 -0.44831 0.01042 L -0.46381 0.01111 C -0.46875 0.01134 -0.4918 0.0132 -0.49714 0.01366 C -0.49961 0.01389 -0.50196 0.01435 -0.5043 0.01435 L -0.53503 0.01505 L -0.5737 0.01435 C -0.60013 0.01389 -0.59193 0.01435 -0.60847 0.0132 C -0.61107 0.01273 -0.61354 0.01204 -0.61615 0.01181 C -0.62305 0.01088 -0.63386 0.01065 -0.63959 0.01042 C -0.64193 0.00995 -0.6444 0.00926 -0.64675 0.00903 C -0.64974 0.0088 -0.65261 0.00857 -0.65547 0.00833 C -0.67214 0.00718 -0.67214 0.00764 -0.69414 0.00695 L -0.70703 0.00625 C -0.70899 0.00625 -0.71107 0.00579 -0.71302 0.00579 L -0.72136 0.00509 C -0.72383 0.00463 -0.72631 0.0044 -0.72865 0.0037 C -0.72982 0.00324 -0.73112 0.00255 -0.73242 0.00232 C -0.73529 0.00162 -0.73815 0.00162 -0.74115 0.00093 C -0.74206 0.0007 -0.7431 0.00046 -0.74414 0.00023 C -0.74948 -0.00046 -0.76185 -0.00139 -0.76459 -0.00162 L -0.77331 -0.00231 C -0.775 -0.00255 -0.77657 -0.00301 -0.77826 -0.00301 C -0.78229 -0.00347 -0.78633 -0.00347 -0.79037 -0.0037 C -0.79323 -0.0037 -0.80964 -0.0037 -0.8168 -0.00231 C -0.81862 -0.00208 -0.82045 -0.00139 -0.82214 -0.00116 C -0.82487 -0.00046 -0.8336 -7.40741E-7 -0.83581 0.00023 C -0.83724 0.00046 -0.83854 0.0007 -0.83998 0.00093 C -0.84167 0.00139 -0.84323 0.00208 -0.84492 0.00232 C -0.85 0.00278 -0.85495 0.00278 -0.86003 0.00301 L -0.89141 0.0037 L -0.94597 0.00301 C -0.98229 0.00232 -0.94284 0.00301 -0.96615 0.00093 C -0.9711 0.00046 -0.97618 0.00046 -0.98125 0.00023 C -1.02618 -0.00116 -0.98972 0.00046 -1.02097 -0.00116 C -1.02097 -0.01018 -1.02097 -0.01944 -1.02071 -0.0287 C -1.02058 -0.03009 -1.02006 -0.03125 -1.01993 -0.03264 C -1.01966 -0.03449 -1.01966 -0.03634 -1.01953 -0.03819 C -1.0194 -0.04074 -1.01914 -0.04815 -1.01875 -0.05162 C -1.01862 -0.05301 -1.01823 -0.05417 -1.01797 -0.05555 C -1.01732 -0.07662 -1.01732 -0.07454 -1.01797 -0.10417 C -1.0181 -0.10741 -1.01849 -0.11088 -1.01875 -0.11412 C -1.01901 -0.11898 -1.01927 -0.12361 -1.01953 -0.12824 C -1.01966 -0.13055 -1.01993 -0.13495 -1.01993 -0.13472 C -1.01979 -0.16852 -1.01979 -0.20185 -1.01953 -0.23542 C -1.0194 -0.24653 -1.01875 -0.2625 -1.01836 -0.27315 C -1.01823 -0.3044 -1.01823 -0.33565 -1.01797 -0.36667 C -1.01797 -0.36944 -1.01771 -0.37222 -1.01758 -0.37477 C -1.01745 -0.37708 -1.01745 -0.3794 -1.01719 -0.38148 C -1.01719 -0.38264 -1.01693 -0.3838 -1.0168 -0.38495 C -1.01667 -0.38634 -1.01654 -0.3875 -1.01654 -0.38889 C -1.01641 -0.39051 -1.01628 -0.39213 -1.01615 -0.39375 C -1.01602 -0.39444 -1.01537 -0.40093 -1.01498 -0.40116 L -1.01263 -0.40231 L -0.98321 -0.40185 C -0.98216 -0.40162 -0.98112 -0.40116 -0.98008 -0.40116 C -0.97852 -0.40069 -0.97683 -0.40069 -0.97513 -0.40046 C -0.97318 -0.4 -0.97123 -0.39907 -0.96914 -0.39907 C -0.95664 -0.39838 -0.94414 -0.39861 -0.93164 -0.39838 L -0.91485 -0.39699 C -0.91394 -0.39699 -0.91289 -0.39653 -0.91198 -0.3963 C -0.91055 -0.39606 -0.90912 -0.39606 -0.90782 -0.3956 C -0.90677 -0.3956 -0.90573 -0.39514 -0.90456 -0.39491 C -0.90326 -0.39468 -0.9017 -0.39468 -0.9 -0.39444 C -0.8918 -0.39259 -0.89883 -0.39329 -0.89037 -0.39236 C -0.87722 -0.39097 -0.87435 -0.39167 -0.85664 -0.39097 L -0.82487 -0.38958 L -0.81237 -0.38819 C -0.80951 -0.38796 -0.80677 -0.3875 -0.80404 -0.38704 C -0.80339 -0.3868 -0.80274 -0.38634 -0.80209 -0.38634 C -0.79089 -0.38426 -0.79102 -0.38449 -0.78164 -0.38356 C -0.76836 -0.38125 -0.77969 -0.3831 -0.76719 -0.38148 C -0.75977 -0.38055 -0.75534 -0.37963 -0.74792 -0.37963 L -0.69792 -0.37893 L -0.63464 -0.37824 L -0.61992 -0.37685 C -0.61797 -0.37662 -0.61615 -0.37639 -0.6142 -0.37616 L -0.60664 -0.37546 L -0.60052 -0.37407 C -0.59987 -0.37407 -0.59935 -0.37361 -0.5987 -0.37338 C -0.59727 -0.37315 -0.59597 -0.37292 -0.59453 -0.37268 C -0.58425 -0.36921 -0.59948 -0.3743 -0.58386 -0.37083 C -0.58308 -0.3706 -0.58242 -0.36968 -0.58164 -0.36944 C -0.58047 -0.36898 -0.5793 -0.36898 -0.57826 -0.36875 C -0.57175 -0.36759 -0.57617 -0.36852 -0.56914 -0.36736 C -0.55547 -0.36528 -0.56615 -0.36643 -0.54831 -0.36528 L -0.51302 -0.36597 C -0.49349 -0.36667 -0.51628 -0.36574 -0.50664 -0.36805 C -0.50352 -0.36875 -0.50026 -0.36875 -0.49714 -0.36944 L -0.48737 -0.37153 C -0.48607 -0.37176 -0.48477 -0.37199 -0.48347 -0.37222 C -0.47123 -0.37361 -0.45769 -0.37315 -0.44597 -0.37338 C -0.44037 -0.37407 -0.43464 -0.375 -0.42904 -0.37546 L -0.40742 -0.37685 L -0.33698 -0.37616 C -0.33125 -0.37593 -0.32552 -0.37523 -0.31992 -0.37477 C -0.31302 -0.37454 -0.30625 -0.3743 -0.29948 -0.37407 L -0.28464 -0.37338 C -0.21498 -0.3713 -0.25313 -0.37315 -0.21875 -0.37153 C -0.20352 -0.36852 -0.21341 -0.36991 -0.18581 -0.36944 C -0.12253 -0.36805 -0.16823 -0.36944 -0.12409 -0.36805 L -0.10742 -0.36667 L -0.10013 -0.36597 L -0.09076 -0.36528 L -0.08386 -0.36481 C -0.08203 -0.36458 -0.08008 -0.36412 -0.07826 -0.36412 C -0.07383 -0.36366 -0.0694 -0.36366 -0.06498 -0.36343 C -0.06289 -0.36319 -0.06094 -0.36296 -0.05886 -0.36273 C -0.05782 -0.3625 -0.05586 -0.3618 -0.05469 -0.36134 C -0.05404 -0.36111 -0.05326 -0.36088 -0.05248 -0.36065 C -0.0517 -0.36018 -0.05039 -0.35949 -0.04987 -0.35856 C -0.04948 -0.3581 -0.04935 -0.35718 -0.04909 -0.35671 C -0.0487 -0.35602 -0.04831 -0.35579 -0.04792 -0.35532 C -0.04753 -0.3544 -0.04727 -0.35324 -0.04675 -0.35255 C -0.04636 -0.35185 -0.04571 -0.35185 -0.04532 -0.35116 C -0.04492 -0.35069 -0.04506 -0.34977 -0.04492 -0.3493 C -0.04466 -0.34861 -0.0444 -0.34838 -0.04414 -0.34792 C -0.04271 -0.33773 -0.04492 -0.35301 -0.04297 -0.34259 C -0.04284 -0.34167 -0.04232 -0.33565 -0.04219 -0.33518 C -0.04193 -0.3287 -0.04167 -0.32245 -0.04154 -0.3162 C -0.04102 -0.29421 -0.04141 -0.3037 -0.04076 -0.28796 C -0.04011 -0.23542 -0.04011 -0.25555 -0.04076 -0.18218 C -0.04102 -0.13935 -0.04063 -0.16921 -0.0418 -0.14051 C -0.0431 -0.11111 -0.04154 -0.13819 -0.04258 -0.12014 C -0.04245 -0.10463 -0.04258 -0.08889 -0.04219 -0.07315 C -0.04219 -0.07199 -0.04154 -0.0713 -0.04154 -0.07037 C -0.04128 -0.06829 -0.04128 -0.06597 -0.04115 -0.06366 C -0.04102 -0.06296 -0.04076 -0.06227 -0.04076 -0.06157 C -0.04063 -0.06065 -0.0405 -0.05949 -0.04037 -0.05833 C -0.03972 -0.05185 -0.04037 -0.05555 -0.0392 -0.05023 C -0.03907 -0.04861 -0.03894 -0.04699 -0.03881 -0.0456 C -0.03867 -0.04444 -0.03854 -0.04329 -0.03841 -0.04213 C -0.03828 -0.03981 -0.03828 -0.03773 -0.03802 -0.03542 C -0.03724 -0.02454 -0.03815 -0.04143 -0.03737 -0.02731 C -0.03672 -0.0169 -0.0375 -0.02222 -0.0362 -0.01528 C -0.03607 -0.01366 -0.03594 -0.01204 -0.03581 -0.01042 C -0.03516 0.00116 -0.03529 0.0081 -0.03581 0.02107 C -0.03581 0.02269 -0.03633 0.02384 -0.03659 0.02523 L -0.03737 0.02917 C -0.0375 0.02986 -0.03763 0.03056 -0.03763 0.03125 C -0.03815 0.03472 -0.03789 0.0331 -0.03841 0.03611 L -0.0517 0.03542 C -0.0556 0.03495 -0.05756 0.03472 -0.0612 0.03403 C -0.06172 0.0338 -0.06224 0.03357 -0.06263 0.03333 C -0.06328 0.03287 -0.06367 0.03218 -0.0642 0.03195 C -0.06524 0.03148 -0.06628 0.03148 -0.06719 0.03125 C -0.06771 0.03102 -0.06823 0.03079 -0.06875 0.03056 C -0.06875 0.03079 -0.07162 0.02894 -0.07214 0.02847 C -0.07253 0.02847 -0.07292 0.02801 -0.07331 0.02801 C -0.07461 0.02755 -0.07591 0.02732 -0.07709 0.02662 C -0.07774 0.02616 -0.07839 0.02546 -0.07904 0.02523 C -0.07969 0.02477 -0.08047 0.02477 -0.08125 0.02454 C -0.08203 0.02431 -0.08282 0.02361 -0.08347 0.02315 C -0.08386 0.02292 -0.08425 0.02269 -0.08464 0.02245 C -0.08516 0.02222 -0.08568 0.02222 -0.0862 0.02176 C -0.08737 0.0213 -0.08841 0.02014 -0.08959 0.01991 C -0.09037 0.01968 -0.09115 0.01945 -0.0918 0.01921 C -0.09193 0.01921 -0.09571 0.01667 -0.09675 0.01644 C -0.09974 0.01597 -0.10547 0.01505 -0.10547 0.01528 C -0.11094 0.0132 -0.10235 0.0162 -0.1112 0.01366 C -0.1125 0.01343 -0.11367 0.01273 -0.11498 0.0125 C -0.11875 0.01157 -0.13073 0.01111 -0.13242 0.01111 C -0.13815 0.01019 -0.13711 0.01065 -0.14336 0.00903 C -0.14414 0.0088 -0.14492 0.00833 -0.14571 0.00833 C -0.15404 0.0081 -0.16237 0.00833 -0.17071 0.00833 L -0.17071 0.00857 " pathEditMode="relative" rAng="0" ptsTypes="AAAAAAAAAAAAAAAAAAAAAAAAAAAAAAAAAAAAAAAAAAAAAAAAAAAAAAAAAAAAAAAAAAAAAAAAAAAAAAAAAAAAAAAAAAAAAAAAAAAAAAAAAAAAAAAAAAAAAAAAAAAAAAAAAAAAAAAAAAAAAAAAAAAAAAAAAAAAAAAAAAAAAAAAAAAAAAAAAAAA">
                                      <p:cBhvr>
                                        <p:cTn id="13" dur="20000" fill="hold"/>
                                        <p:tgtEl>
                                          <p:spTgt spid="5"/>
                                        </p:tgtEl>
                                        <p:attrNameLst>
                                          <p:attrName>ppt_x</p:attrName>
                                          <p:attrName>ppt_y</p:attrName>
                                        </p:attrNameLst>
                                      </p:cBhvr>
                                      <p:rCtr x="-35378" y="-18333"/>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9" presetClass="emph" presetSubtype="0" fill="hold" grpId="1" nodeType="withEffect">
                                  <p:stCondLst>
                                    <p:cond delay="0"/>
                                  </p:stCondLst>
                                  <p:childTnLst>
                                    <p:animClr clrSpc="rgb" dir="cw">
                                      <p:cBhvr override="childStyle">
                                        <p:cTn id="19" dur="100" fill="hold"/>
                                        <p:tgtEl>
                                          <p:spTgt spid="7"/>
                                        </p:tgtEl>
                                        <p:attrNameLst>
                                          <p:attrName>style.color</p:attrName>
                                        </p:attrNameLst>
                                      </p:cBhvr>
                                      <p:to>
                                        <a:srgbClr val="C55A11"/>
                                      </p:to>
                                    </p:animClr>
                                    <p:animClr clrSpc="rgb" dir="cw">
                                      <p:cBhvr>
                                        <p:cTn id="20" dur="100" fill="hold"/>
                                        <p:tgtEl>
                                          <p:spTgt spid="7"/>
                                        </p:tgtEl>
                                        <p:attrNameLst>
                                          <p:attrName>fillcolor</p:attrName>
                                        </p:attrNameLst>
                                      </p:cBhvr>
                                      <p:to>
                                        <a:srgbClr val="C55A11"/>
                                      </p:to>
                                    </p:animClr>
                                    <p:set>
                                      <p:cBhvr>
                                        <p:cTn id="21" dur="100" fill="hold"/>
                                        <p:tgtEl>
                                          <p:spTgt spid="7"/>
                                        </p:tgtEl>
                                        <p:attrNameLst>
                                          <p:attrName>fill.type</p:attrName>
                                        </p:attrNameLst>
                                      </p:cBhvr>
                                      <p:to>
                                        <p:strVal val="solid"/>
                                      </p:to>
                                    </p:set>
                                    <p:set>
                                      <p:cBhvr>
                                        <p:cTn id="22" dur="1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8"/>
                    </p:tgtEl>
                  </p:cond>
                </p:stCondLst>
                <p:endSync evt="end" delay="0">
                  <p:rtn val="all"/>
                </p:endSync>
                <p:childTnLst>
                  <p:par>
                    <p:cTn id="24" fill="hold">
                      <p:stCondLst>
                        <p:cond delay="0"/>
                      </p:stCondLst>
                      <p:childTnLst>
                        <p:par>
                          <p:cTn id="25" fill="hold">
                            <p:stCondLst>
                              <p:cond delay="0"/>
                            </p:stCondLst>
                            <p:childTnLst>
                              <p:par>
                                <p:cTn id="26" presetID="7" presetClass="emph" presetSubtype="2" fill="hold" grpId="0" nodeType="withEffect">
                                  <p:stCondLst>
                                    <p:cond delay="0"/>
                                  </p:stCondLst>
                                  <p:childTnLst>
                                    <p:animClr clrSpc="rgb" dir="cw">
                                      <p:cBhvr>
                                        <p:cTn id="27" dur="500" fill="hold"/>
                                        <p:tgtEl>
                                          <p:spTgt spid="38"/>
                                        </p:tgtEl>
                                        <p:attrNameLst>
                                          <p:attrName>stroke.color</p:attrName>
                                        </p:attrNameLst>
                                      </p:cBhvr>
                                      <p:to>
                                        <a:srgbClr val="FF0000"/>
                                      </p:to>
                                    </p:animClr>
                                    <p:set>
                                      <p:cBhvr>
                                        <p:cTn id="28" dur="500" fill="hold"/>
                                        <p:tgtEl>
                                          <p:spTgt spid="38"/>
                                        </p:tgtEl>
                                        <p:attrNameLst>
                                          <p:attrName>stroke.on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0" presetClass="path" presetSubtype="0" repeatCount="indefinite" fill="hold" nodeType="afterEffect">
                                  <p:stCondLst>
                                    <p:cond delay="0"/>
                                  </p:stCondLst>
                                  <p:endCondLst>
                                    <p:cond evt="onNext" delay="0">
                                      <p:tgtEl>
                                        <p:sldTgt/>
                                      </p:tgtEl>
                                    </p:cond>
                                  </p:endCondLst>
                                  <p:childTnLst>
                                    <p:animMotion origin="layout" path="M -4.16667E-7 3.7037E-6 L -4.16667E-7 0.00023 C -0.00247 -0.00024 -0.00482 -0.00047 -0.00716 -0.0007 C -0.00807 -0.00093 -0.00885 -0.00116 -0.00963 -0.00139 C -0.01068 -0.00162 -0.01198 -0.00186 -0.01328 -0.00209 C -0.0138 -0.00232 -0.01719 -0.00394 -0.01823 -0.00417 C -0.01992 -0.0044 -0.02187 -0.00463 -0.02344 -0.00486 L -0.15833 -0.00348 L -0.21133 -0.00209 L -0.30677 -0.00139 C -0.30781 -0.00093 -0.30898 -0.00024 -0.31003 3.7037E-6 C -0.31575 0.00139 -0.31367 -0.00024 -0.31823 0.00115 C -0.31927 0.00162 -0.32044 0.00231 -0.32174 0.00254 C -0.32318 0.00301 -0.32487 0.00301 -0.32656 0.00324 C -0.33776 0.00509 -0.31849 0.00254 -0.33607 0.00463 C -0.33945 0.00509 -0.3431 0.00578 -0.34674 0.00601 C -0.35208 0.00648 -0.35742 0.00648 -0.36289 0.00671 C -0.39297 0.00764 -0.37487 0.00671 -0.39596 0.0081 C -0.40482 0.00787 -0.4138 0.00787 -0.42279 0.0074 C -0.42422 0.00717 -0.42591 0.00625 -0.42721 0.00601 C -0.42891 0.00555 -0.43034 0.00555 -0.4319 0.00532 C -0.44088 0.0037 -0.42656 0.00578 -0.4401 0.00393 C -0.44128 0.00347 -0.44219 0.00301 -0.44323 0.00254 C -0.44518 0.00185 -0.44727 0.00162 -0.44922 0.00115 C -0.45039 0.00092 -0.4513 0.00023 -0.45221 3.7037E-6 C -0.45573 -0.00093 -0.46172 -0.00162 -0.46575 -0.00209 C -0.46667 -0.00255 -0.46797 -0.00301 -0.46914 -0.00348 C -0.47031 -0.00394 -0.47552 -0.00463 -0.47656 -0.00486 C -0.47799 -0.00533 -0.4793 -0.00579 -0.48086 -0.00625 C -0.48607 -0.00718 -0.49232 -0.00764 -0.49779 -0.00811 L -0.51094 -0.00741 C -0.51224 -0.00741 -0.51693 -0.00625 -0.51823 -0.00625 L -0.52695 -0.00486 L -0.56797 -0.00556 C -0.57096 -0.00556 -0.57409 -0.00625 -0.57734 -0.00672 C -0.57956 -0.00718 -0.58177 -0.00811 -0.58411 -0.00811 L -0.59622 -0.0088 C -0.61042 -0.01274 -0.59857 -0.00996 -0.62878 -0.01088 L -0.64362 -0.01158 C -0.64518 -0.01181 -0.64687 -0.01181 -0.64844 -0.01227 C -0.65013 -0.0125 -0.65078 -0.01297 -0.65234 -0.01366 C -0.65273 -0.01412 -0.65482 -0.01621 -0.65534 -0.0176 C -0.65638 -0.02037 -0.65586 -0.01968 -0.65651 -0.02223 C -0.65664 -0.02315 -0.6569 -0.02408 -0.65716 -0.025 C -0.65729 -0.02639 -0.65729 -0.02778 -0.65755 -0.02894 C -0.65768 -0.02963 -0.6582 -0.02986 -0.65833 -0.03033 C -0.65898 -0.03311 -0.65911 -0.03635 -0.6595 -0.03912 C -0.65977 -0.04167 -0.66016 -0.04422 -0.66068 -0.04653 C -0.66081 -0.04769 -0.6612 -0.04885 -0.66133 -0.05 C -0.66328 -0.05949 -0.66107 -0.04885 -0.66289 -0.05741 C -0.66302 -0.05857 -0.66302 -0.05996 -0.66328 -0.06135 C -0.66341 -0.0625 -0.6638 -0.06366 -0.66406 -0.06482 C -0.66419 -0.06551 -0.66432 -0.06644 -0.66445 -0.06736 C -0.66471 -0.07107 -0.66523 -0.07454 -0.6651 -0.07824 C -0.6651 -0.08287 -0.66484 -0.09977 -0.66445 -0.10718 C -0.66419 -0.10996 -0.6638 -0.1125 -0.66367 -0.11528 C -0.66328 -0.11991 -0.66315 -0.12454 -0.66289 -0.1294 C -0.66276 -0.13149 -0.66263 -0.13334 -0.6625 -0.13542 C -0.66146 -0.15463 -0.66198 -0.14375 -0.66133 -0.16111 C -0.6612 -0.16829 -0.66107 -0.17408 -0.66068 -0.18056 C -0.66016 -0.18704 -0.65977 -0.19283 -0.6595 -0.19931 C -0.65911 -0.20787 -0.65833 -0.23611 -0.65833 -0.23843 C -0.65807 -0.25579 -0.65807 -0.27292 -0.65755 -0.29028 L -0.65651 -0.3301 C -0.65638 -0.34283 -0.65625 -0.35556 -0.65612 -0.36829 C -0.65586 -0.38426 -0.65599 -0.37848 -0.65534 -0.38797 C -0.65521 -0.38959 -0.65508 -0.39144 -0.65495 -0.39329 C -0.65482 -0.39422 -0.65469 -0.39514 -0.65456 -0.39607 C -0.6543 -0.39838 -0.65417 -0.39977 -0.65378 -0.40209 C -0.65352 -0.40348 -0.65339 -0.40463 -0.65312 -0.40602 C -0.65299 -0.40672 -0.65273 -0.40741 -0.6526 -0.40811 C -0.6526 -0.40903 -0.65221 -0.41181 -0.65195 -0.41274 C -0.65169 -0.41343 -0.65143 -0.41412 -0.65117 -0.41482 C -0.65104 -0.41551 -0.65091 -0.41621 -0.65078 -0.4169 C -0.65052 -0.41783 -0.64987 -0.41945 -0.64922 -0.42014 C -0.64857 -0.4213 -0.64779 -0.42246 -0.647 -0.42292 L -0.64583 -0.42361 C -0.64544 -0.42408 -0.64518 -0.42454 -0.64466 -0.425 C -0.64401 -0.42547 -0.64245 -0.42616 -0.64245 -0.42593 L -0.6276 -0.4257 C -0.62708 -0.42547 -0.62643 -0.425 -0.62578 -0.425 C -0.62461 -0.42454 -0.62344 -0.42454 -0.6224 -0.42431 C -0.62122 -0.42385 -0.62005 -0.42338 -0.61901 -0.42292 C -0.61823 -0.42269 -0.61758 -0.42246 -0.6168 -0.42223 C -0.61302 -0.42084 -0.61901 -0.42246 -0.61367 -0.42084 C -0.61263 -0.42061 -0.61159 -0.42061 -0.61068 -0.42014 C -0.59831 -0.41667 -0.61471 -0.42107 -0.60339 -0.4176 C -0.60247 -0.41713 -0.60143 -0.4169 -0.60039 -0.4169 C -0.59857 -0.41667 -0.59687 -0.41644 -0.59505 -0.41621 C -0.59219 -0.41551 -0.58633 -0.41412 -0.58633 -0.41389 C -0.58437 -0.4132 -0.58203 -0.41181 -0.57995 -0.41158 L -0.57161 -0.41019 C -0.5694 -0.40926 -0.56719 -0.40811 -0.56484 -0.40741 C -0.56341 -0.40695 -0.56198 -0.40718 -0.56068 -0.40672 C -0.55977 -0.40649 -0.55885 -0.40579 -0.55794 -0.40533 C -0.55703 -0.4051 -0.55169 -0.40417 -0.55117 -0.40417 L -0.53867 -0.40278 C -0.53477 -0.40093 -0.53815 -0.40232 -0.53034 -0.40139 C -0.52891 -0.40116 -0.52747 -0.40093 -0.52617 -0.4007 C -0.52513 -0.40047 -0.52409 -0.40024 -0.52305 -0.4 C -0.522 -0.39977 -0.52083 -0.39885 -0.51966 -0.39861 C -0.51628 -0.39815 -0.51289 -0.39815 -0.5095 -0.39792 L -0.46979 -0.39676 C -0.4595 -0.39584 -0.46081 -0.3963 -0.44922 -0.39399 L -0.44245 -0.3926 C -0.43581 -0.39098 -0.44844 -0.39283 -0.43633 -0.39121 C -0.42461 -0.38982 -0.41471 -0.38982 -0.40221 -0.38936 L -0.38828 -0.38797 C -0.3862 -0.38774 -0.38424 -0.3875 -0.38216 -0.38727 C -0.38008 -0.38681 -0.37799 -0.38611 -0.37578 -0.38588 C -0.36758 -0.38519 -0.33021 -0.38449 -0.32995 -0.38449 L -0.32174 -0.38311 C -0.3194 -0.38287 -0.31732 -0.38287 -0.31523 -0.38241 C -0.31354 -0.38218 -0.31185 -0.38149 -0.31016 -0.38125 C -0.30872 -0.38079 -0.3069 -0.38079 -0.30534 -0.38056 C -0.30352 -0.3801 -0.30156 -0.3794 -0.29961 -0.37917 C -0.29766 -0.37871 -0.29531 -0.37871 -0.29323 -0.37848 C -0.29154 -0.37824 -0.28984 -0.37801 -0.28828 -0.37778 C -0.28711 -0.37755 -0.28594 -0.37732 -0.28503 -0.37709 C -0.28151 -0.37686 -0.27852 -0.37662 -0.275 -0.37639 C -0.27292 -0.37593 -0.2707 -0.37547 -0.26849 -0.375 C -0.2582 -0.37361 -0.25729 -0.37385 -0.24753 -0.37315 L -0.2401 -0.37246 L -0.18867 -0.37315 C -0.18659 -0.37315 -0.18437 -0.37408 -0.18216 -0.37454 C -0.18047 -0.37477 -0.17878 -0.375 -0.17682 -0.375 C -0.16289 -0.37593 -0.13698 -0.37616 -0.12591 -0.37639 L -0.08385 -0.3757 C -0.07474 -0.37547 -0.07917 -0.37477 -0.07435 -0.37385 C -0.07057 -0.37292 -0.06706 -0.37246 -0.06328 -0.37176 C -0.06224 -0.3713 -0.0612 -0.37061 -0.06016 -0.37037 C -0.05885 -0.36991 -0.05716 -0.36991 -0.0556 -0.36968 C -0.05352 -0.36922 -0.05117 -0.36875 -0.04883 -0.36829 C -0.04362 -0.36736 -0.04779 -0.36783 -0.04102 -0.36713 C -0.03724 -0.36667 -0.03359 -0.36574 -0.02995 -0.36574 L 0.08711 -0.36505 C 0.10443 -0.36551 0.12148 -0.36505 0.13854 -0.36713 C 0.14141 -0.36736 0.14362 -0.3676 0.14622 -0.36829 C 0.14753 -0.36875 0.1487 -0.36945 0.15 -0.36968 C 0.15156 -0.37014 0.15313 -0.37014 0.15456 -0.37037 C 0.16094 -0.37153 0.15742 -0.37153 0.16745 -0.37246 L 0.175 -0.37315 L 0.2401 -0.37246 C 0.24167 -0.37246 0.24336 -0.37153 0.24492 -0.37107 C 0.24622 -0.37084 0.24766 -0.37061 0.24896 -0.37037 C 0.24974 -0.37014 0.25078 -0.36991 0.25182 -0.36968 C 0.25443 -0.36945 0.2569 -0.36922 0.25938 -0.36899 L 0.26563 -0.3676 C 0.26784 -0.36713 0.2724 -0.36667 0.27448 -0.36644 C 0.27734 -0.36551 0.27578 -0.36598 0.27878 -0.36436 C 0.27904 -0.36412 0.27956 -0.36389 0.27982 -0.36366 C 0.28086 -0.36274 0.2819 -0.36181 0.28294 -0.36088 C 0.28346 -0.36042 0.28503 -0.35996 0.28568 -0.35973 C 0.2862 -0.3588 0.28646 -0.35764 0.28698 -0.35695 C 0.28776 -0.35602 0.2888 -0.35533 0.28932 -0.35417 C 0.2901 -0.35301 0.2905 -0.35186 0.29128 -0.35093 C 0.29154 -0.35047 0.29206 -0.35 0.29232 -0.34954 C 0.29284 -0.34908 0.29336 -0.34861 0.29388 -0.34815 C 0.2944 -0.34769 0.29492 -0.34676 0.29544 -0.34607 C 0.29648 -0.34491 0.29714 -0.34422 0.29818 -0.34283 C 0.29974 -0.33982 0.30052 -0.33889 0.30156 -0.33542 C 0.30287 -0.33056 0.30156 -0.33334 0.303 -0.33056 C 0.30586 -0.32084 0.30287 -0.33195 0.30482 -0.32315 C 0.30508 -0.32246 0.30534 -0.32153 0.3056 -0.32061 C 0.30586 -0.31991 0.30586 -0.31922 0.30612 -0.31852 C 0.30638 -0.3169 0.3069 -0.31551 0.30716 -0.31389 C 0.30794 -0.30649 0.30716 -0.3125 0.30794 -0.30787 C 0.3082 -0.30695 0.3082 -0.30602 0.3082 -0.3051 C 0.30859 -0.3044 0.30885 -0.30371 0.30912 -0.30301 C 0.30925 -0.30209 0.30925 -0.30139 0.30951 -0.30047 C 0.30964 -0.29908 0.30977 -0.29769 0.3099 -0.2963 C 0.31003 -0.29514 0.31094 -0.29167 0.31094 -0.29098 C 0.3112 -0.28936 0.3112 -0.28774 0.3112 -0.28635 C 0.31146 -0.28403 0.31146 -0.28172 0.31172 -0.2794 C 0.31198 -0.27732 0.31224 -0.275 0.31224 -0.27269 C 0.31276 -0.27107 0.31276 -0.26922 0.31276 -0.26736 C 0.31302 -0.26621 0.31302 -0.26505 0.31328 -0.26412 C 0.31328 -0.26135 0.3138 -0.25857 0.31406 -0.25602 C 0.31497 -0.24422 0.31432 -0.24977 0.31523 -0.23982 C 0.31537 -0.23519 0.31537 -0.23079 0.3155 -0.22639 C 0.3155 -0.22361 0.31602 -0.22084 0.31602 -0.21829 C 0.31602 -0.20949 0.31576 -0.2007 0.3155 -0.1919 C 0.31537 -0.18496 0.31523 -0.18519 0.31432 -0.17917 C 0.31406 -0.1669 0.31406 -0.16991 0.31354 -0.16042 C 0.31328 -0.15834 0.31328 -0.15625 0.31328 -0.15417 C 0.31302 -0.15324 0.31276 -0.1507 0.31224 -0.14885 C 0.31224 -0.14723 0.31224 -0.14584 0.31198 -0.14422 C 0.31198 -0.1426 0.3112 -0.13797 0.31094 -0.13681 C 0.31016 -0.13079 0.31094 -0.13588 0.31029 -0.12871 C 0.3099 -0.12593 0.30951 -0.12361 0.30912 -0.12061 C 0.30898 -0.11968 0.30885 -0.11875 0.30872 -0.11783 C 0.30859 -0.11667 0.30846 -0.11528 0.3082 -0.11389 C 0.3082 -0.11227 0.30794 -0.11065 0.30794 -0.10949 C 0.30768 -0.1051 0.3069 -0.10116 0.3069 -0.09699 L 0.30612 -0.0801 C 0.30612 -0.0713 0.30612 -0.06227 0.30638 -0.05324 C 0.30638 -0.05162 0.30664 -0.05 0.3069 -0.04861 C 0.3069 -0.04769 0.30742 -0.04723 0.30742 -0.04653 C 0.30885 -0.0382 0.30716 -0.04861 0.3082 -0.0419 C 0.30859 -0.04005 0.30872 -0.03866 0.30912 -0.03704 C 0.30925 -0.03611 0.30964 -0.03542 0.3099 -0.03449 C 0.31068 -0.02616 0.30964 -0.03658 0.31068 -0.02709 C 0.31068 -0.02593 0.31068 -0.02477 0.31094 -0.02361 C 0.3112 -0.02269 0.31146 -0.02176 0.31172 -0.02107 C 0.31198 -0.01829 0.31224 -0.01436 0.31276 -0.01158 C 0.31302 -0.01088 0.31302 -0.01019 0.31328 -0.00949 C 0.31328 -0.0088 0.3138 -0.00811 0.31406 -0.00741 C 0.31497 -0.00139 0.31432 -0.00394 0.31523 3.7037E-6 C 0.31523 0.00115 0.31602 0.00787 0.31602 0.00856 C 0.31602 0.01296 0.31576 0.01713 0.3155 0.02152 C 0.3155 0.02222 0.3155 0.02291 0.31523 0.02338 C 0.31458 0.02476 0.3138 0.02546 0.31328 0.02685 C 0.31224 0.02963 0.31276 0.02847 0.3112 0.03032 C 0.30925 0.03564 0.31198 0.02916 0.30951 0.03356 C 0.30742 0.03703 0.3099 0.03426 0.30794 0.03703 C 0.30638 0.03912 0.30716 0.03773 0.3056 0.03889 C 0.30456 0.03981 0.30378 0.04097 0.30273 0.04166 C 0.30156 0.04213 0.30078 0.04259 0.29974 0.04305 C 0.29922 0.04328 0.29818 0.04351 0.2974 0.04375 C 0.29492 0.04421 0.28984 0.04514 0.28984 0.04537 L 0.2681 0.04444 C 0.26589 0.04421 0.26484 0.04305 0.2625 0.04236 C 0.26146 0.04189 0.26042 0.04189 0.25938 0.04166 L 0.2569 0.04097 C 0.25586 0.04074 0.25482 0.04051 0.25378 0.04027 C 0.25313 0.04004 0.25287 0.03981 0.25234 0.03958 C 0.25156 0.03935 0.25104 0.03842 0.25026 0.03819 C 0.2487 0.03773 0.24688 0.03796 0.24492 0.03773 C 0.24414 0.0375 0.2431 0.03726 0.24206 0.03703 L 0.23854 0.03634 C 0.23828 0.03588 0.23828 0.03518 0.23776 0.03495 C 0.2375 0.03449 0.23724 0.03426 0.23672 0.03426 C 0.23398 0.03379 0.23112 0.03379 0.22839 0.03356 C 0.22708 0.0331 0.22578 0.0324 0.22448 0.03217 C 0.22227 0.03171 0.21966 0.03217 0.21745 0.03148 C 0.21589 0.03101 0.21432 0.02963 0.21276 0.02893 C 0.20925 0.02708 0.20898 0.02777 0.20534 0.02685 C 0.20378 0.02639 0.20234 0.02592 0.20078 0.02546 C 0.2 0.02523 0.19974 0.025 0.19909 0.02476 C 0.19792 0.0243 0.19648 0.02384 0.19492 0.02338 C 0.19388 0.02314 0.19284 0.02291 0.19167 0.02291 C 0.18503 0.01875 0.19518 0.02453 0.18555 0.02083 C 0.17682 0.01736 0.18854 0.0199 0.17917 0.01736 C 0.17787 0.01713 0.1763 0.01689 0.175 0.01666 C 0.17383 0.01643 0.17253 0.01643 0.17122 0.01597 C 0.16159 0.01389 0.17018 0.01504 0.15872 0.01412 C 0.15612 0.01157 0.15768 0.01296 0.15339 0.01203 C 0.15234 0.0118 0.15104 0.01157 0.15 0.01134 C 0.14349 0.01064 0.13685 0.01041 0.13034 0.00926 L 0.12279 0.0081 C 0.12096 0.00764 0.11914 0.00694 0.11745 0.00671 C 0.11458 0.00625 0.11172 0.00625 0.10898 0.00601 C 0.10794 0.00578 0.10664 0.00578 0.10573 0.00532 C 0.10443 0.00486 0.10339 0.00347 0.10234 0.00324 L 0.0944 0.00254 C 0.09258 0.00231 0.09063 0.00208 0.08906 0.00185 C 0.08568 0.00162 0.08216 0.00162 0.07865 0.00115 L 0.07122 0.00069 L 0.00078 0.00115 C -4.16667E-7 0.00139 -0.00078 0.00185 -0.00169 0.00185 C -0.00299 0.00231 -0.0043 0.00231 -0.00573 0.00254 L -0.0125 0.00393 C -0.0112 0.00324 -0.01133 0.00393 -0.01133 0.00254 L -0.0125 0.0032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
                                      <p:cBhvr>
                                        <p:cTn id="34" dur="20000" fill="hold"/>
                                        <p:tgtEl>
                                          <p:spTgt spid="9"/>
                                        </p:tgtEl>
                                        <p:attrNameLst>
                                          <p:attrName>ppt_x</p:attrName>
                                          <p:attrName>ppt_y</p:attrName>
                                        </p:attrNameLst>
                                      </p:cBhvr>
                                      <p:rCtr x="-17461" y="-1905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9" presetClass="emph" presetSubtype="0" fill="hold" grpId="1" nodeType="withEffect">
                                  <p:stCondLst>
                                    <p:cond delay="0"/>
                                  </p:stCondLst>
                                  <p:childTnLst>
                                    <p:animClr clrSpc="rgb" dir="cw">
                                      <p:cBhvr override="childStyle">
                                        <p:cTn id="40" dur="100" fill="hold"/>
                                        <p:tgtEl>
                                          <p:spTgt spid="38"/>
                                        </p:tgtEl>
                                        <p:attrNameLst>
                                          <p:attrName>style.color</p:attrName>
                                        </p:attrNameLst>
                                      </p:cBhvr>
                                      <p:to>
                                        <a:srgbClr val="C55A11"/>
                                      </p:to>
                                    </p:animClr>
                                    <p:animClr clrSpc="rgb" dir="cw">
                                      <p:cBhvr>
                                        <p:cTn id="41" dur="100" fill="hold"/>
                                        <p:tgtEl>
                                          <p:spTgt spid="38"/>
                                        </p:tgtEl>
                                        <p:attrNameLst>
                                          <p:attrName>fillcolor</p:attrName>
                                        </p:attrNameLst>
                                      </p:cBhvr>
                                      <p:to>
                                        <a:srgbClr val="C55A11"/>
                                      </p:to>
                                    </p:animClr>
                                    <p:set>
                                      <p:cBhvr>
                                        <p:cTn id="42" dur="100" fill="hold"/>
                                        <p:tgtEl>
                                          <p:spTgt spid="38"/>
                                        </p:tgtEl>
                                        <p:attrNameLst>
                                          <p:attrName>fill.type</p:attrName>
                                        </p:attrNameLst>
                                      </p:cBhvr>
                                      <p:to>
                                        <p:strVal val="solid"/>
                                      </p:to>
                                    </p:set>
                                    <p:set>
                                      <p:cBhvr>
                                        <p:cTn id="43" dur="1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7" presetClass="emph" presetSubtype="2" fill="hold" grpId="0" nodeType="withEffect">
                                  <p:stCondLst>
                                    <p:cond delay="0"/>
                                  </p:stCondLst>
                                  <p:childTnLst>
                                    <p:animClr clrSpc="rgb" dir="cw">
                                      <p:cBhvr>
                                        <p:cTn id="48" dur="500" fill="hold"/>
                                        <p:tgtEl>
                                          <p:spTgt spid="48"/>
                                        </p:tgtEl>
                                        <p:attrNameLst>
                                          <p:attrName>stroke.color</p:attrName>
                                        </p:attrNameLst>
                                      </p:cBhvr>
                                      <p:to>
                                        <a:srgbClr val="FF0000"/>
                                      </p:to>
                                    </p:animClr>
                                    <p:set>
                                      <p:cBhvr>
                                        <p:cTn id="49" dur="500" fill="hold"/>
                                        <p:tgtEl>
                                          <p:spTgt spid="48"/>
                                        </p:tgtEl>
                                        <p:attrNameLst>
                                          <p:attrName>stroke.on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0" presetClass="path" presetSubtype="0" repeatCount="indefinite" fill="hold" nodeType="afterEffect">
                                  <p:stCondLst>
                                    <p:cond delay="0"/>
                                  </p:stCondLst>
                                  <p:endCondLst>
                                    <p:cond evt="onNext" delay="0">
                                      <p:tgtEl>
                                        <p:sldTgt/>
                                      </p:tgtEl>
                                    </p:cond>
                                  </p:endCondLst>
                                  <p:childTnLst>
                                    <p:animMotion origin="layout" path="M -3.75E-6 -7.40741E-7 L -3.75E-6 0.00023 C 0.00105 -0.00046 0.00209 -0.00093 0.00326 -0.00139 C 0.00404 -0.00162 0.00482 -0.00162 0.00573 -0.00231 C 0.00599 -0.00231 0.00625 -0.00278 0.00651 -0.00301 C 0.00899 -0.00324 0.01146 -0.00347 0.01381 -0.00347 L 0.06433 -0.00417 L 0.08282 -0.00579 C 0.08633 -0.00602 0.08985 -0.00671 0.09336 -0.00648 C 0.10482 -0.00625 0.11641 -0.00509 0.12787 -0.00417 L 0.18086 -0.01111 C 0.18438 -0.01134 0.18789 -0.01204 0.19115 -0.0125 C 0.1948 -0.01319 0.1987 -0.01458 0.20248 -0.01551 C 0.20521 -0.0162 0.20743 -0.01736 0.21016 -0.01782 C 0.21342 -0.01829 0.21667 -0.01829 0.21993 -0.01852 L 0.22774 -0.01944 L 0.2642 -0.0213 C 0.27552 -0.02245 0.28698 -0.02454 0.29844 -0.02523 L 0.31914 -0.02685 L 0.41107 -0.02292 C 0.41459 -0.02268 0.41823 -0.02222 0.42162 -0.02222 L 0.47735 -0.0213 L 0.48842 -0.01991 C 0.49349 -0.01944 0.49818 -0.01944 0.50352 -0.01852 L 0.53308 -0.01319 C 0.53386 -0.01273 0.53412 -0.01204 0.5349 -0.01157 C 0.53646 -0.01134 0.5573 -0.01042 0.5573 -0.01018 L 0.61602 -0.01389 C 0.62019 -0.01458 0.62357 -0.01597 0.62774 -0.01713 C 0.63217 -0.01805 0.63659 -0.01852 0.64089 -0.01991 C 0.64636 -0.02153 0.65183 -0.02477 0.65743 -0.02593 C 0.66381 -0.02731 0.68776 -0.02801 0.69297 -0.02801 C 0.7181 -0.03194 0.6892 -0.02824 0.73894 -0.0287 C 0.74375 -0.02893 0.74883 -0.02986 0.75404 -0.03032 L 0.76407 -0.03426 C 0.76563 -0.03472 0.76732 -0.03588 0.7694 -0.03611 C 0.77318 -0.03727 0.77722 -0.03727 0.78151 -0.03773 C 0.78477 -0.03866 0.78802 -0.03958 0.79128 -0.04074 C 0.79831 -0.04329 0.79831 -0.04352 0.80534 -0.04676 C 0.80769 -0.05023 0.81003 -0.05278 0.81198 -0.05718 L 0.81967 -0.0743 C 0.8211 -0.07778 0.82292 -0.08171 0.82448 -0.08518 C 0.82552 -0.08773 0.82631 -0.09051 0.82748 -0.09282 C 0.83164 -0.10116 0.83607 -0.10833 0.83881 -0.11875 C 0.84076 -0.12593 0.8418 -0.1338 0.84362 -0.1412 C 0.84362 -0.14259 0.84362 -0.14398 0.84375 -0.14468 C 0.8448 -0.15347 0.84714 -0.1713 0.84714 -0.17106 C 0.84909 -0.20532 0.84883 -0.19074 0.84714 -0.24213 C 0.84688 -0.25972 0.84714 -0.25625 0.84532 -0.26528 C 0.84388 -0.28171 0.84597 -0.25671 0.84297 -0.30093 C 0.84258 -0.30926 0.84167 -0.31782 0.84141 -0.32616 C 0.8405 -0.33426 0.84037 -0.34259 0.83959 -0.35069 C 0.83881 -0.35972 0.83646 -0.37685 0.8349 -0.38565 C 0.83386 -0.39282 0.8319 -0.4044 0.82943 -0.41018 C 0.82748 -0.41435 0.82539 -0.41805 0.82292 -0.4206 C 0.81029 -0.43264 0.80821 -0.43032 0.79558 -0.43079 L 0.75664 -0.42268 C 0.75092 -0.42199 0.74558 -0.42268 0.74011 -0.42153 C 0.73138 -0.41921 0.72318 -0.41389 0.71485 -0.4118 C 0.70235 -0.40856 0.69037 -0.40856 0.67826 -0.40648 C 0.63477 -0.39907 0.66381 -0.40162 0.63855 -0.39977 L 0.62045 -0.39699 C 0.61159 -0.39514 0.60261 -0.39259 0.59323 -0.39167 C 0.58321 -0.39051 0.57305 -0.39051 0.56263 -0.39005 L 0.48477 -0.38866 C 0.47618 -0.38796 0.4642 -0.38611 0.45469 -0.38796 C 0.4448 -0.38981 0.43477 -0.39329 0.42487 -0.39537 C 0.4198 -0.39653 0.39102 -0.40255 0.38112 -0.40347 C 0.37461 -0.40417 0.36823 -0.40393 0.36159 -0.4044 L 0.31381 -0.40718 L 0.2974 -0.40787 L 0.16485 -0.4125 C 0.12188 -0.41597 0.11758 -0.4169 0.0517 -0.41759 L -0.03372 -0.41597 C -0.04362 -0.41667 -0.05338 -0.4169 -0.06289 -0.41759 C -0.08268 -0.41944 -0.12187 -0.4243 -0.12187 -0.42407 C -0.12291 -0.42268 -0.12435 -0.42176 -0.12565 -0.41991 C -0.12851 -0.41528 -0.13385 -0.39954 -0.13515 -0.39606 C -0.13619 -0.38981 -0.13437 -0.4 -0.13724 -0.38727 C -0.13763 -0.38611 -0.13763 -0.38518 -0.13763 -0.38426 C -0.13828 -0.38055 -0.13906 -0.37685 -0.13932 -0.37315 C -0.14049 -0.36273 -0.14127 -0.35231 -0.14231 -0.34167 C -0.14257 -0.33866 -0.14283 -0.33542 -0.1431 -0.33218 C -0.14505 -0.2963 -0.14869 -0.22454 -0.14869 -0.2243 C -0.14882 -0.20602 -0.14882 -0.18773 -0.14908 -0.16921 C -0.14987 -0.12662 -0.15312 -0.11111 -0.14752 -0.06157 C -0.14648 -0.05139 -0.14218 -0.04352 -0.13932 -0.03495 C -0.13567 -0.02338 -0.13033 -0.01065 -0.12487 -0.00231 C -0.12356 -0.00023 -0.122 0.00116 -0.12005 0.00162 C -0.11367 0.0037 -0.10664 0.00417 -0.10026 0.00556 C -0.05351 0.00278 -0.11601 0.00671 -0.07122 0.00232 C -0.06302 0.00162 -0.05481 0.00139 -0.04687 0.00093 C -0.0431 0.00023 -0.03945 0.00023 -0.03619 -0.00069 C -0.03567 -0.00069 -0.03528 -0.00208 -0.03476 -0.00231 C -0.02721 -0.00347 -0.0194 -0.00417 -0.01171 -0.00509 C -0.0052 -0.00579 -0.00221 -0.00069 -3.75E-6 -7.40741E-7 Z " pathEditMode="relative" rAng="0" ptsTypes="AAAAAAAAAAAAAAAAAAAAAAAAAAAAAAAAAAAAAAAAAAAAAAAAAAAAAAAAAAAAAAAAAAAAAAAAAAAAAAAAAAAAAAAAAAAAAAAA">
                                      <p:cBhvr>
                                        <p:cTn id="55" dur="20000" fill="hold"/>
                                        <p:tgtEl>
                                          <p:spTgt spid="12"/>
                                        </p:tgtEl>
                                        <p:attrNameLst>
                                          <p:attrName>ppt_x</p:attrName>
                                          <p:attrName>ppt_y</p:attrName>
                                        </p:attrNameLst>
                                      </p:cBhvr>
                                      <p:rCtr x="34883" y="-21273"/>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9" presetClass="emph" presetSubtype="0" fill="hold" grpId="1" nodeType="withEffect">
                                  <p:stCondLst>
                                    <p:cond delay="0"/>
                                  </p:stCondLst>
                                  <p:childTnLst>
                                    <p:animClr clrSpc="rgb" dir="cw">
                                      <p:cBhvr override="childStyle">
                                        <p:cTn id="61" dur="100" fill="hold"/>
                                        <p:tgtEl>
                                          <p:spTgt spid="48"/>
                                        </p:tgtEl>
                                        <p:attrNameLst>
                                          <p:attrName>style.color</p:attrName>
                                        </p:attrNameLst>
                                      </p:cBhvr>
                                      <p:to>
                                        <a:srgbClr val="C55A11"/>
                                      </p:to>
                                    </p:animClr>
                                    <p:animClr clrSpc="rgb" dir="cw">
                                      <p:cBhvr>
                                        <p:cTn id="62" dur="100" fill="hold"/>
                                        <p:tgtEl>
                                          <p:spTgt spid="48"/>
                                        </p:tgtEl>
                                        <p:attrNameLst>
                                          <p:attrName>fillcolor</p:attrName>
                                        </p:attrNameLst>
                                      </p:cBhvr>
                                      <p:to>
                                        <a:srgbClr val="C55A11"/>
                                      </p:to>
                                    </p:animClr>
                                    <p:set>
                                      <p:cBhvr>
                                        <p:cTn id="63" dur="100" fill="hold"/>
                                        <p:tgtEl>
                                          <p:spTgt spid="48"/>
                                        </p:tgtEl>
                                        <p:attrNameLst>
                                          <p:attrName>fill.type</p:attrName>
                                        </p:attrNameLst>
                                      </p:cBhvr>
                                      <p:to>
                                        <p:strVal val="solid"/>
                                      </p:to>
                                    </p:set>
                                    <p:set>
                                      <p:cBhvr>
                                        <p:cTn id="64" dur="1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p:stCondLst>
                        <p:cond delay="0"/>
                      </p:stCondLst>
                      <p:childTnLst>
                        <p:par>
                          <p:cTn id="67" fill="hold">
                            <p:stCondLst>
                              <p:cond delay="0"/>
                            </p:stCondLst>
                            <p:childTnLst>
                              <p:par>
                                <p:cTn id="68" presetID="7" presetClass="emph" presetSubtype="2" fill="hold" grpId="0" nodeType="withEffect">
                                  <p:stCondLst>
                                    <p:cond delay="0"/>
                                  </p:stCondLst>
                                  <p:childTnLst>
                                    <p:animClr clrSpc="rgb" dir="cw">
                                      <p:cBhvr>
                                        <p:cTn id="69" dur="500" fill="hold"/>
                                        <p:tgtEl>
                                          <p:spTgt spid="53"/>
                                        </p:tgtEl>
                                        <p:attrNameLst>
                                          <p:attrName>stroke.color</p:attrName>
                                        </p:attrNameLst>
                                      </p:cBhvr>
                                      <p:to>
                                        <a:srgbClr val="FF0000"/>
                                      </p:to>
                                    </p:animClr>
                                    <p:set>
                                      <p:cBhvr>
                                        <p:cTn id="70" dur="500" fill="hold"/>
                                        <p:tgtEl>
                                          <p:spTgt spid="53"/>
                                        </p:tgtEl>
                                        <p:attrNameLst>
                                          <p:attrName>stroke.on</p:attrName>
                                        </p:attrNameLst>
                                      </p:cBhvr>
                                      <p:to>
                                        <p:strVal val="true"/>
                                      </p:to>
                                    </p:set>
                                  </p:childTnLst>
                                </p:cTn>
                              </p:par>
                              <p:par>
                                <p:cTn id="71" presetID="10"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par>
                          <p:cTn id="74" fill="hold">
                            <p:stCondLst>
                              <p:cond delay="500"/>
                            </p:stCondLst>
                            <p:childTnLst>
                              <p:par>
                                <p:cTn id="75" presetID="0" presetClass="path" presetSubtype="0" repeatCount="indefinite" fill="hold" nodeType="afterEffect">
                                  <p:stCondLst>
                                    <p:cond delay="0"/>
                                  </p:stCondLst>
                                  <p:endCondLst>
                                    <p:cond evt="onNext" delay="0">
                                      <p:tgtEl>
                                        <p:sldTgt/>
                                      </p:tgtEl>
                                    </p:cond>
                                  </p:endCondLst>
                                  <p:childTnLst>
                                    <p:animMotion origin="layout" path="M -0.25182 0.03056 L -0.25182 0.03079 C -0.25312 0.03033 -0.25482 0.03033 -0.25625 0.03009 C -0.25651 0.03009 -0.25742 0.02963 -0.25794 0.0294 C -0.2651 0.02917 -0.27291 0.02917 -0.28008 0.02871 C -0.29127 0.02847 -0.297 0.02778 -0.30833 0.02709 L -0.36054 0.02755 C -0.36276 0.02755 -0.36432 0.02801 -0.36627 0.02824 L -0.4375 0.0294 L -0.57943 0.02871 C -0.5862 0.02871 -0.5931 0.02801 -0.59948 0.02824 L -0.72825 0.0294 L -0.74544 0.03009 C -0.74974 0.03033 -0.75377 0.03056 -0.7582 0.03056 L -0.83893 0.0294 L -0.847 0.02871 L -0.85833 0.02824 C -0.86263 0.02778 -0.8668 0.02709 -0.87109 0.02709 C -0.87448 0.02685 -0.87786 0.02662 -0.88112 0.02639 L -0.88906 0.0257 C -0.89049 0.02523 -0.89206 0.02454 -0.89362 0.02431 C -0.89596 0.02384 -0.8987 0.02431 -0.90104 0.02384 C -0.90182 0.02384 -0.90221 0.02269 -0.90299 0.02246 C -0.90416 0.02199 -0.9056 0.02199 -0.9069 0.02176 C -0.91068 0.02153 -0.91432 0.02153 -0.91823 0.0213 C -0.92044 0.02107 -0.92265 0.02084 -0.92487 0.0206 C -0.93151 0.01921 -0.93112 0.01875 -0.93893 0.01875 L -1.02318 0.01806 L -1.06406 0.01736 C -1.06953 0.01736 -1.07487 0.01644 -1.08021 0.01551 C -1.08541 0.01574 -1.09036 0.01574 -1.09544 0.01621 C -1.09648 0.01644 -1.09752 0.01736 -1.09844 0.01736 L -1.10026 0.01806 C -1.10104 0.01875 -1.10195 0.01921 -1.10273 0.02014 C -1.10286 0.0206 -1.10312 0.02107 -1.10338 0.02176 C -1.1043 0.02546 -1.1039 0.02546 -1.10456 0.02871 C -1.10482 0.03056 -1.10521 0.03148 -1.10547 0.03334 C -1.1056 0.03588 -1.10573 0.03866 -1.10586 0.04144 C -1.10612 0.04815 -1.10573 0.05486 -1.10664 0.06158 L -1.10742 0.06713 C -1.10729 0.0713 -1.10729 0.07546 -1.10703 0.07963 C -1.1069 0.08079 -1.10573 0.08519 -1.10547 0.08658 C -1.10495 0.09398 -1.10547 0.08727 -1.10495 0.09283 C -1.10364 0.10301 -1.1043 0.09861 -1.10338 0.10371 C -1.10312 0.10625 -1.10286 0.10903 -1.10273 0.11158 C -1.1026 0.11227 -1.10234 0.11296 -1.10234 0.11366 C -1.10247 0.12593 -1.10286 0.13843 -1.10299 0.1507 C -1.10286 0.17222 -1.1026 0.19352 -1.10234 0.21482 C -1.10208 0.22894 -1.10273 0.22454 -1.10104 0.23241 C -1.10091 0.23542 -1.10078 0.2382 -1.10065 0.24121 C -1.10039 0.24537 -1.1 0.25116 -1.09961 0.25509 C -1.09961 0.25579 -1.09935 0.25625 -1.09922 0.25671 C -1.09883 0.25949 -1.09831 0.26898 -1.09818 0.26945 L -1.09739 0.27315 C -1.09661 0.28264 -1.09752 0.27361 -1.09583 0.28519 C -1.09544 0.28843 -1.09531 0.29329 -1.09492 0.29653 C -1.09518 0.30486 -1.09518 0.31366 -1.09544 0.32222 C -1.09557 0.32384 -1.09596 0.32523 -1.09622 0.32662 C -1.09661 0.32847 -1.097 0.33056 -1.09739 0.33241 L -1.09844 0.33796 C -1.09857 0.33866 -1.09857 0.33935 -1.09883 0.33982 L -1.09961 0.34167 C -1.10091 0.34861 -1.10013 0.34421 -1.10104 0.35486 C -1.10091 0.36574 -1.10091 0.37616 -1.10065 0.38704 C -1.10065 0.38727 -1.10013 0.39121 -1.09987 0.39144 C -1.09974 0.3919 -1.09935 0.3919 -1.09883 0.3919 C -1.09805 0.39213 -1.09713 0.39236 -1.09622 0.39259 C -1.09219 0.39283 -1.08815 0.39306 -1.08411 0.39329 C -1.08294 0.39352 -1.08177 0.39352 -1.0806 0.39398 C -1.07916 0.39421 -1.07786 0.39491 -1.07656 0.39514 C -1.07383 0.39537 -1.07109 0.39537 -1.06849 0.3956 C -1.06666 0.39584 -1.06484 0.39607 -1.06276 0.3963 C -1.05963 0.39815 -1.06015 0.39838 -1.0556 0.39838 L -0.98489 0.39769 L -0.96888 0.39838 C -0.89466 0.39931 -0.92057 0.39236 -0.89466 0.39954 L -0.85677 0.39884 C -0.85482 0.39861 -0.85286 0.39792 -0.85078 0.39769 C -0.84831 0.39746 -0.8056 0.3963 -0.80534 0.3963 C -0.79622 0.39375 -0.8056 0.3963 -0.797 0.39468 C -0.7944 0.39398 -0.79101 0.39259 -0.78828 0.39259 C -0.7793 0.39213 -0.77096 0.39213 -0.76198 0.3919 C -0.75989 0.39167 -0.75729 0.39097 -0.75443 0.39074 C -0.74831 0.39005 -0.74271 0.39028 -0.73646 0.38935 C -0.73515 0.38912 -0.73333 0.38912 -0.73177 0.38866 C -0.72969 0.38866 -0.72734 0.38796 -0.72552 0.38773 C -0.72252 0.38727 -0.71914 0.38727 -0.71549 0.38704 C -0.69466 0.37523 -0.71354 0.38542 -0.65364 0.38634 C -0.65078 0.38634 -0.64739 0.38681 -0.64453 0.38704 L -0.63633 0.38773 C -0.6082 0.39051 -0.63997 0.38773 -0.61901 0.38935 C -0.60521 0.38889 -0.58854 0.3882 -0.57526 0.3882 C -0.56458 0.38843 -0.55377 0.38889 -0.54271 0.38935 C -0.5388 0.39097 -0.54271 0.38959 -0.53555 0.39074 C -0.53268 0.39121 -0.5306 0.3919 -0.52851 0.3919 C -0.51354 0.39283 -0.48437 0.39398 -0.48437 0.39421 L -0.4457 0.39329 C -0.4388 0.39306 -0.43242 0.39306 -0.42604 0.39259 C -0.42487 0.39236 -0.42357 0.39167 -0.42213 0.39144 C -0.42031 0.39097 -0.41758 0.39097 -0.41536 0.39074 L -0.39948 0.38935 L -0.37409 0.39005 C -0.37122 0.39028 -0.36797 0.39074 -0.36497 0.39144 C -0.36458 0.39167 -0.36432 0.3919 -0.36354 0.3919 C -0.35924 0.39329 -0.35625 0.39421 -0.35208 0.39468 C -0.34948 0.39491 -0.34674 0.39491 -0.34375 0.39514 L -0.33789 0.3956 L -0.28984 0.39514 C -0.28919 0.39514 -0.28906 0.39468 -0.28867 0.39468 C -0.28737 0.39398 -0.28437 0.39352 -0.28333 0.39329 C -0.27721 0.39213 -0.28034 0.39306 -0.27291 0.39144 C -0.26471 0.38959 -0.28151 0.39213 -0.26666 0.39005 C -0.26653 0.39005 -0.26224 0.38843 -0.2612 0.3882 C -0.26041 0.38796 -0.25911 0.38796 -0.25794 0.38773 C -0.25638 0.38727 -0.25521 0.38681 -0.25364 0.38634 C -0.25195 0.38565 -0.2526 0.38542 -0.25065 0.38519 C -0.24818 0.38472 -0.24648 0.38426 -0.24414 0.3838 L -0.1931 0.38519 C -0.1875 0.38542 -0.18919 0.38565 -0.18333 0.38704 C -0.1819 0.38727 -0.1806 0.3875 -0.17903 0.38773 C -0.172 0.39005 -0.17877 0.3882 -0.16706 0.38935 C -0.1664 0.38959 -0.16549 0.38982 -0.16497 0.39005 C -0.16328 0.39074 -0.16133 0.39167 -0.1595 0.3919 L -0.15638 0.39259 C -0.15104 0.39468 -0.15508 0.39329 -0.14844 0.39468 C -0.14661 0.39491 -0.14414 0.39514 -0.14219 0.3956 C -0.14127 0.39584 -0.14101 0.3963 -0.1401 0.3963 C -0.13893 0.39676 -0.1375 0.39676 -0.13659 0.39699 L -0.13281 0.39769 C -0.12995 0.40023 -0.13268 0.39838 -0.12708 0.39954 C -0.12474 0.39977 -0.12357 0.4007 -0.12161 0.40162 C -0.1207 0.40116 -0.11927 0.40093 -0.11875 0.40023 C -0.11719 0.39884 -0.11784 0.39908 -0.11653 0.39769 C -0.11575 0.39607 -0.1151 0.39653 -0.11432 0.39398 C -0.1138 0.39329 -0.11341 0.39259 -0.11328 0.3919 C -0.11172 0.38681 -0.11445 0.39352 -0.11198 0.3882 C -0.11198 0.3875 -0.11185 0.38658 -0.11172 0.38565 C -0.11172 0.38449 -0.11146 0.3831 -0.11094 0.38195 C -0.11081 0.38125 -0.11068 0.38079 -0.11054 0.38009 C -0.11041 0.37917 -0.11041 0.37847 -0.11028 0.37755 C -0.11028 0.37616 -0.10989 0.375 -0.1095 0.37384 L -0.10885 0.36875 C -0.10885 0.36296 -0.10885 0.35741 -0.10911 0.35185 C -0.10924 0.34954 -0.10989 0.34699 -0.11015 0.34491 C -0.11028 0.34306 -0.11028 0.34097 -0.11028 0.33935 C -0.11041 0.33634 -0.11041 0.33334 -0.11054 0.33056 C -0.11133 0.32315 -0.11133 0.32384 -0.11172 0.31898 C -0.11185 0.31713 -0.11185 0.31482 -0.11198 0.31273 C -0.11211 0.31227 -0.11289 0.31204 -0.11302 0.31158 C -0.11315 0.31088 -0.11315 0.30996 -0.11328 0.30903 C -0.11354 0.30463 -0.11419 0.30046 -0.11445 0.29584 C -0.11445 0.29514 -0.11458 0.29468 -0.11471 0.29398 C -0.11497 0.28681 -0.1151 0.27894 -0.11588 0.27199 C -0.11601 0.27084 -0.11627 0.26991 -0.11653 0.26898 C -0.11693 0.26597 -0.11706 0.26343 -0.11719 0.26065 C -0.11745 0.24884 -0.11745 0.24074 -0.11784 0.22871 C -0.11784 0.22477 -0.11836 0.22107 -0.11849 0.21736 C -0.11875 0.01713 -0.07617 0.0088 -0.12617 0.00556 L -0.13802 0.00486 L -0.15807 0.0044 C -0.1664 0.00185 -0.16081 0.00324 -0.17344 0.00232 C -0.19245 0.00139 -0.1707 0.00209 -0.20013 0.00139 L -0.23034 0.00162 C -0.23099 0.00185 -0.23151 0.00232 -0.23229 0.00232 C -0.23359 0.00278 -0.2345 0.00301 -0.23554 0.00301 C -0.24388 0.00324 -0.25208 0.00301 -0.26041 0.00301 L -0.26041 0.00324 " pathEditMode="relative" rAng="0" ptsTypes="AAAAAAAAAAAAAAAAAAAAAAAAAAAAAAAAAAAAAAAAAAAAAAAAAAAAAAAAAAAAAAAAAAAAAAAAAAAAAAAAAAAAAAAAAAAAAAAAAAAAAAAAAAAAAAAAAAAAAAAAAAAAAAAAAAAAAAAAAAAAAAAAAAAAAAAAAAAAAAAAAAAAAAA">
                                      <p:cBhvr>
                                        <p:cTn id="76" dur="20000" fill="hold"/>
                                        <p:tgtEl>
                                          <p:spTgt spid="14"/>
                                        </p:tgtEl>
                                        <p:attrNameLst>
                                          <p:attrName>ppt_x</p:attrName>
                                          <p:attrName>ppt_y</p:attrName>
                                        </p:attrNameLst>
                                      </p:cBhvr>
                                      <p:rCtr x="-35286" y="17083"/>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9" presetClass="emph" presetSubtype="0" fill="hold" grpId="1" nodeType="withEffect">
                                  <p:stCondLst>
                                    <p:cond delay="0"/>
                                  </p:stCondLst>
                                  <p:childTnLst>
                                    <p:animClr clrSpc="rgb" dir="cw">
                                      <p:cBhvr override="childStyle">
                                        <p:cTn id="82" dur="100" fill="hold"/>
                                        <p:tgtEl>
                                          <p:spTgt spid="53"/>
                                        </p:tgtEl>
                                        <p:attrNameLst>
                                          <p:attrName>style.color</p:attrName>
                                        </p:attrNameLst>
                                      </p:cBhvr>
                                      <p:to>
                                        <a:srgbClr val="C55A11"/>
                                      </p:to>
                                    </p:animClr>
                                    <p:animClr clrSpc="rgb" dir="cw">
                                      <p:cBhvr>
                                        <p:cTn id="83" dur="100" fill="hold"/>
                                        <p:tgtEl>
                                          <p:spTgt spid="53"/>
                                        </p:tgtEl>
                                        <p:attrNameLst>
                                          <p:attrName>fillcolor</p:attrName>
                                        </p:attrNameLst>
                                      </p:cBhvr>
                                      <p:to>
                                        <a:srgbClr val="C55A11"/>
                                      </p:to>
                                    </p:animClr>
                                    <p:set>
                                      <p:cBhvr>
                                        <p:cTn id="84" dur="100" fill="hold"/>
                                        <p:tgtEl>
                                          <p:spTgt spid="53"/>
                                        </p:tgtEl>
                                        <p:attrNameLst>
                                          <p:attrName>fill.type</p:attrName>
                                        </p:attrNameLst>
                                      </p:cBhvr>
                                      <p:to>
                                        <p:strVal val="solid"/>
                                      </p:to>
                                    </p:set>
                                    <p:set>
                                      <p:cBhvr>
                                        <p:cTn id="85" dur="1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childTnLst>
        </p:cTn>
      </p:par>
    </p:tnLst>
    <p:bldLst>
      <p:bldP spid="7" grpId="0" animBg="1"/>
      <p:bldP spid="7" grpId="1" animBg="1"/>
      <p:bldP spid="38" grpId="0" animBg="1"/>
      <p:bldP spid="38" grpId="1" animBg="1"/>
      <p:bldP spid="48" grpId="0" animBg="1"/>
      <p:bldP spid="48"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2EA5F268-4A6D-73A3-D8AD-119E4224F3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63768" y="1430835"/>
            <a:ext cx="4898609" cy="4346804"/>
          </a:xfrm>
          <a:prstGeom prst="rect">
            <a:avLst/>
          </a:prstGeom>
        </p:spPr>
      </p:pic>
      <p:sp>
        <p:nvSpPr>
          <p:cNvPr id="3" name="Rectangle 2">
            <a:extLst>
              <a:ext uri="{FF2B5EF4-FFF2-40B4-BE49-F238E27FC236}">
                <a16:creationId xmlns:a16="http://schemas.microsoft.com/office/drawing/2014/main" id="{479A3020-74FC-D931-2D8B-3A8D018AE330}"/>
              </a:ext>
            </a:extLst>
          </p:cNvPr>
          <p:cNvSpPr/>
          <p:nvPr/>
        </p:nvSpPr>
        <p:spPr>
          <a:xfrm>
            <a:off x="3579470" y="2504444"/>
            <a:ext cx="5316557" cy="1015663"/>
          </a:xfrm>
          <a:prstGeom prst="rect">
            <a:avLst/>
          </a:prstGeom>
        </p:spPr>
        <p:txBody>
          <a:bodyPr wrap="square">
            <a:spAutoFit/>
          </a:bodyPr>
          <a:lstStyle/>
          <a:p>
            <a:r>
              <a:rPr lang="en-US" sz="6000" b="1" dirty="0">
                <a:ln>
                  <a:solidFill>
                    <a:srgbClr val="92D050"/>
                  </a:solidFill>
                </a:ln>
                <a:solidFill>
                  <a:srgbClr val="FFFF00"/>
                </a:solidFill>
                <a:effectLst>
                  <a:outerShdw blurRad="38100" dist="38100" dir="2700000" algn="tl">
                    <a:srgbClr val="000000">
                      <a:alpha val="43137"/>
                    </a:srgbClr>
                  </a:outerShdw>
                </a:effectLst>
                <a:latin typeface="Comic Sans MS" panose="030F0702030302020204" pitchFamily="66" charset="0"/>
              </a:rPr>
              <a:t>AMAZING</a:t>
            </a:r>
            <a:endParaRPr lang="vi-VN" sz="2000" dirty="0">
              <a:ln>
                <a:solidFill>
                  <a:srgbClr val="92D050"/>
                </a:solidFill>
              </a:ln>
              <a:solidFill>
                <a:srgbClr val="FFFF00"/>
              </a:solidFill>
            </a:endParaRPr>
          </a:p>
        </p:txBody>
      </p:sp>
      <p:pic>
        <p:nvPicPr>
          <p:cNvPr id="5" name="Picture 8">
            <a:extLst>
              <a:ext uri="{FF2B5EF4-FFF2-40B4-BE49-F238E27FC236}">
                <a16:creationId xmlns:a16="http://schemas.microsoft.com/office/drawing/2014/main" id="{C5A9488F-5DDF-E0DB-B088-3E872A3D75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19175" y="3292133"/>
            <a:ext cx="4348526" cy="1438411"/>
          </a:xfrm>
          <a:prstGeom prst="rect">
            <a:avLst/>
          </a:prstGeom>
        </p:spPr>
      </p:pic>
    </p:spTree>
    <p:extLst>
      <p:ext uri="{BB962C8B-B14F-4D97-AF65-F5344CB8AC3E}">
        <p14:creationId xmlns:p14="http://schemas.microsoft.com/office/powerpoint/2010/main" val="13307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6005138"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4. Let’s talk.</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4953" y="1640791"/>
            <a:ext cx="11687175" cy="4476750"/>
          </a:xfrm>
          <a:prstGeom prst="rect">
            <a:avLst/>
          </a:prstGeom>
        </p:spPr>
      </p:pic>
      <p:sp>
        <p:nvSpPr>
          <p:cNvPr id="10" name="Speech Bubble: Rectangle 7">
            <a:extLst>
              <a:ext uri="{FF2B5EF4-FFF2-40B4-BE49-F238E27FC236}">
                <a16:creationId xmlns:a16="http://schemas.microsoft.com/office/drawing/2014/main" id="{8CED07CA-697D-8134-9C0F-4D2C792BE86B}"/>
              </a:ext>
            </a:extLst>
          </p:cNvPr>
          <p:cNvSpPr/>
          <p:nvPr/>
        </p:nvSpPr>
        <p:spPr>
          <a:xfrm>
            <a:off x="6482083" y="989054"/>
            <a:ext cx="3921369" cy="967154"/>
          </a:xfrm>
          <a:prstGeom prst="wedgeRectCallout">
            <a:avLst>
              <a:gd name="adj1" fmla="val -10611"/>
              <a:gd name="adj2" fmla="val 1718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t>I am singing.</a:t>
            </a:r>
          </a:p>
        </p:txBody>
      </p:sp>
      <p:sp>
        <p:nvSpPr>
          <p:cNvPr id="11" name="Speech Bubble: Rectangle 8">
            <a:extLst>
              <a:ext uri="{FF2B5EF4-FFF2-40B4-BE49-F238E27FC236}">
                <a16:creationId xmlns:a16="http://schemas.microsoft.com/office/drawing/2014/main" id="{F681DAAA-AA76-5E1F-9F59-B0E7608E0227}"/>
              </a:ext>
            </a:extLst>
          </p:cNvPr>
          <p:cNvSpPr/>
          <p:nvPr/>
        </p:nvSpPr>
        <p:spPr>
          <a:xfrm>
            <a:off x="2602523" y="2162948"/>
            <a:ext cx="2940148" cy="1171096"/>
          </a:xfrm>
          <a:prstGeom prst="wedgeRectCallout">
            <a:avLst>
              <a:gd name="adj1" fmla="val -45945"/>
              <a:gd name="adj2" fmla="val 853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t>I am reading.</a:t>
            </a:r>
          </a:p>
        </p:txBody>
      </p:sp>
    </p:spTree>
    <p:extLst>
      <p:ext uri="{BB962C8B-B14F-4D97-AF65-F5344CB8AC3E}">
        <p14:creationId xmlns:p14="http://schemas.microsoft.com/office/powerpoint/2010/main" val="28465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A1B3DBB8-17A5-B873-3F13-67B59F046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634" y="1620352"/>
            <a:ext cx="8112855" cy="4384941"/>
          </a:xfrm>
          <a:prstGeom prst="rect">
            <a:avLst/>
          </a:prstGeom>
        </p:spPr>
      </p:pic>
      <p:sp>
        <p:nvSpPr>
          <p:cNvPr id="6" name="Hình chữ nhật 5">
            <a:extLst>
              <a:ext uri="{FF2B5EF4-FFF2-40B4-BE49-F238E27FC236}">
                <a16:creationId xmlns:a16="http://schemas.microsoft.com/office/drawing/2014/main" id="{98DB33D9-329A-6F79-5BCA-1D44BE8B1911}"/>
              </a:ext>
            </a:extLst>
          </p:cNvPr>
          <p:cNvSpPr/>
          <p:nvPr/>
        </p:nvSpPr>
        <p:spPr>
          <a:xfrm>
            <a:off x="3131086" y="1020187"/>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5564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0954A860-B349-FEEE-8DA3-342159AE35C2}"/>
              </a:ext>
            </a:extLst>
          </p:cNvPr>
          <p:cNvPicPr>
            <a:picLocks noChangeAspect="1"/>
          </p:cNvPicPr>
          <p:nvPr/>
        </p:nvPicPr>
        <p:blipFill>
          <a:blip r:embed="rId4"/>
          <a:stretch>
            <a:fillRect/>
          </a:stretch>
        </p:blipFill>
        <p:spPr>
          <a:xfrm>
            <a:off x="4091074" y="1210587"/>
            <a:ext cx="4009851" cy="4436825"/>
          </a:xfrm>
          <a:prstGeom prst="rect">
            <a:avLst/>
          </a:prstGeom>
          <a:ln>
            <a:noFill/>
          </a:ln>
          <a:effectLst>
            <a:softEdge rad="112500"/>
          </a:effectLst>
        </p:spPr>
      </p:pic>
      <p:sp>
        <p:nvSpPr>
          <p:cNvPr id="4" name="Rectangle 3">
            <a:extLst>
              <a:ext uri="{FF2B5EF4-FFF2-40B4-BE49-F238E27FC236}">
                <a16:creationId xmlns:a16="http://schemas.microsoft.com/office/drawing/2014/main" id="{1D584999-F602-53C3-828D-2027C1CA0C3C}"/>
              </a:ext>
            </a:extLst>
          </p:cNvPr>
          <p:cNvSpPr/>
          <p:nvPr/>
        </p:nvSpPr>
        <p:spPr>
          <a:xfrm>
            <a:off x="3791521" y="5447064"/>
            <a:ext cx="4608955"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dancing.</a:t>
            </a:r>
          </a:p>
        </p:txBody>
      </p:sp>
      <p:pic>
        <p:nvPicPr>
          <p:cNvPr id="10" name="Picture 11">
            <a:extLst>
              <a:ext uri="{FF2B5EF4-FFF2-40B4-BE49-F238E27FC236}">
                <a16:creationId xmlns:a16="http://schemas.microsoft.com/office/drawing/2014/main" id="{87D46B13-751A-D6D6-80A8-ECDC622FCE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46123" y="2264288"/>
            <a:ext cx="3046041" cy="2702919"/>
          </a:xfrm>
          <a:prstGeom prst="rect">
            <a:avLst/>
          </a:prstGeom>
        </p:spPr>
      </p:pic>
      <p:sp>
        <p:nvSpPr>
          <p:cNvPr id="11" name="Rectangle 10">
            <a:extLst>
              <a:ext uri="{FF2B5EF4-FFF2-40B4-BE49-F238E27FC236}">
                <a16:creationId xmlns:a16="http://schemas.microsoft.com/office/drawing/2014/main" id="{C1CB8B0C-FD80-E11F-C06F-8B64F4788E83}"/>
              </a:ext>
            </a:extLst>
          </p:cNvPr>
          <p:cNvSpPr/>
          <p:nvPr/>
        </p:nvSpPr>
        <p:spPr>
          <a:xfrm>
            <a:off x="9255637" y="2695774"/>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+4</a:t>
            </a:r>
            <a:endParaRPr lang="vi-VN" sz="2666">
              <a:solidFill>
                <a:schemeClr val="bg1"/>
              </a:solidFill>
            </a:endParaRPr>
          </a:p>
        </p:txBody>
      </p:sp>
      <p:sp>
        <p:nvSpPr>
          <p:cNvPr id="12" name="Rectangle 11">
            <a:extLst>
              <a:ext uri="{FF2B5EF4-FFF2-40B4-BE49-F238E27FC236}">
                <a16:creationId xmlns:a16="http://schemas.microsoft.com/office/drawing/2014/main" id="{F2984E8E-8620-8876-2EAD-979C8CC31634}"/>
              </a:ext>
            </a:extLst>
          </p:cNvPr>
          <p:cNvSpPr/>
          <p:nvPr/>
        </p:nvSpPr>
        <p:spPr>
          <a:xfrm>
            <a:off x="9357926" y="2696343"/>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+4</a:t>
            </a:r>
            <a:endParaRPr lang="vi-VN" sz="2666">
              <a:solidFill>
                <a:srgbClr val="00B050"/>
              </a:solidFill>
            </a:endParaRPr>
          </a:p>
        </p:txBody>
      </p:sp>
      <p:pic>
        <p:nvPicPr>
          <p:cNvPr id="13" name="Picture 10">
            <a:extLst>
              <a:ext uri="{FF2B5EF4-FFF2-40B4-BE49-F238E27FC236}">
                <a16:creationId xmlns:a16="http://schemas.microsoft.com/office/drawing/2014/main" id="{91C4E8CC-01C3-9E95-FF3B-367D0E9ECE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02539" y="3776965"/>
            <a:ext cx="2089626" cy="928248"/>
          </a:xfrm>
          <a:prstGeom prst="rect">
            <a:avLst/>
          </a:prstGeom>
        </p:spPr>
      </p:pic>
    </p:spTree>
    <p:extLst>
      <p:ext uri="{BB962C8B-B14F-4D97-AF65-F5344CB8AC3E}">
        <p14:creationId xmlns:p14="http://schemas.microsoft.com/office/powerpoint/2010/main" val="7458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983883" y="5447064"/>
            <a:ext cx="4224233"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writing.</a:t>
            </a:r>
          </a:p>
        </p:txBody>
      </p:sp>
      <p:pic>
        <p:nvPicPr>
          <p:cNvPr id="5" name="Picture 4">
            <a:extLst>
              <a:ext uri="{FF2B5EF4-FFF2-40B4-BE49-F238E27FC236}">
                <a16:creationId xmlns:a16="http://schemas.microsoft.com/office/drawing/2014/main" id="{7C21DF2C-51B1-501D-9404-AD0DFB70DC41}"/>
              </a:ext>
            </a:extLst>
          </p:cNvPr>
          <p:cNvPicPr>
            <a:picLocks noChangeAspect="1"/>
          </p:cNvPicPr>
          <p:nvPr/>
        </p:nvPicPr>
        <p:blipFill>
          <a:blip r:embed="rId4"/>
          <a:stretch>
            <a:fillRect/>
          </a:stretch>
        </p:blipFill>
        <p:spPr>
          <a:xfrm>
            <a:off x="4473019" y="1444650"/>
            <a:ext cx="3245963" cy="3968698"/>
          </a:xfrm>
          <a:prstGeom prst="rect">
            <a:avLst/>
          </a:prstGeom>
          <a:ln>
            <a:noFill/>
          </a:ln>
          <a:effectLst>
            <a:softEdge rad="112500"/>
          </a:effectLst>
        </p:spPr>
      </p:pic>
      <p:pic>
        <p:nvPicPr>
          <p:cNvPr id="7" name="Picture 11">
            <a:extLst>
              <a:ext uri="{FF2B5EF4-FFF2-40B4-BE49-F238E27FC236}">
                <a16:creationId xmlns:a16="http://schemas.microsoft.com/office/drawing/2014/main" id="{8AB8E61C-4E2E-1BB1-870A-6A0B54BCE6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08116" y="2337332"/>
            <a:ext cx="3046041" cy="2702919"/>
          </a:xfrm>
          <a:prstGeom prst="rect">
            <a:avLst/>
          </a:prstGeom>
        </p:spPr>
      </p:pic>
      <p:sp>
        <p:nvSpPr>
          <p:cNvPr id="8" name="Rectangle 7">
            <a:extLst>
              <a:ext uri="{FF2B5EF4-FFF2-40B4-BE49-F238E27FC236}">
                <a16:creationId xmlns:a16="http://schemas.microsoft.com/office/drawing/2014/main" id="{652A71EE-E08C-D6AA-B1F5-8303EDFDCBEE}"/>
              </a:ext>
            </a:extLst>
          </p:cNvPr>
          <p:cNvSpPr/>
          <p:nvPr/>
        </p:nvSpPr>
        <p:spPr>
          <a:xfrm>
            <a:off x="9217630"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585AE92C-12AE-0977-A106-092996008E7A}"/>
              </a:ext>
            </a:extLst>
          </p:cNvPr>
          <p:cNvSpPr/>
          <p:nvPr/>
        </p:nvSpPr>
        <p:spPr>
          <a:xfrm>
            <a:off x="9309401"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9">
            <a:extLst>
              <a:ext uri="{FF2B5EF4-FFF2-40B4-BE49-F238E27FC236}">
                <a16:creationId xmlns:a16="http://schemas.microsoft.com/office/drawing/2014/main" id="{6DDFAB62-924E-EF93-5437-A0B644321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09401" y="4015852"/>
            <a:ext cx="1761563" cy="644105"/>
          </a:xfrm>
          <a:prstGeom prst="rect">
            <a:avLst/>
          </a:prstGeom>
        </p:spPr>
      </p:pic>
    </p:spTree>
    <p:extLst>
      <p:ext uri="{BB962C8B-B14F-4D97-AF65-F5344CB8AC3E}">
        <p14:creationId xmlns:p14="http://schemas.microsoft.com/office/powerpoint/2010/main" val="28929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68467" y="5447064"/>
            <a:ext cx="44550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reading.</a:t>
            </a:r>
          </a:p>
        </p:txBody>
      </p:sp>
      <p:pic>
        <p:nvPicPr>
          <p:cNvPr id="8" name="Picture 7">
            <a:extLst>
              <a:ext uri="{FF2B5EF4-FFF2-40B4-BE49-F238E27FC236}">
                <a16:creationId xmlns:a16="http://schemas.microsoft.com/office/drawing/2014/main" id="{3F747C1A-B3CE-D68E-22BF-3F5CFCF8CFF3}"/>
              </a:ext>
            </a:extLst>
          </p:cNvPr>
          <p:cNvPicPr>
            <a:picLocks noChangeAspect="1"/>
          </p:cNvPicPr>
          <p:nvPr/>
        </p:nvPicPr>
        <p:blipFill>
          <a:blip r:embed="rId4"/>
          <a:stretch>
            <a:fillRect/>
          </a:stretch>
        </p:blipFill>
        <p:spPr>
          <a:xfrm>
            <a:off x="4626326" y="1619283"/>
            <a:ext cx="2939349" cy="3619433"/>
          </a:xfrm>
          <a:prstGeom prst="rect">
            <a:avLst/>
          </a:prstGeom>
          <a:ln>
            <a:noFill/>
          </a:ln>
          <a:effectLst>
            <a:softEdge rad="112500"/>
          </a:effectLst>
        </p:spPr>
      </p:pic>
      <p:pic>
        <p:nvPicPr>
          <p:cNvPr id="5" name="Picture 11">
            <a:extLst>
              <a:ext uri="{FF2B5EF4-FFF2-40B4-BE49-F238E27FC236}">
                <a16:creationId xmlns:a16="http://schemas.microsoft.com/office/drawing/2014/main" id="{98AFD691-65A4-3D42-5D56-1EECFA2DD1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7602" y="2337332"/>
            <a:ext cx="3046041" cy="2702919"/>
          </a:xfrm>
          <a:prstGeom prst="rect">
            <a:avLst/>
          </a:prstGeom>
        </p:spPr>
      </p:pic>
      <p:sp>
        <p:nvSpPr>
          <p:cNvPr id="7" name="Rectangle 6">
            <a:extLst>
              <a:ext uri="{FF2B5EF4-FFF2-40B4-BE49-F238E27FC236}">
                <a16:creationId xmlns:a16="http://schemas.microsoft.com/office/drawing/2014/main" id="{E37E9D29-78CB-0EEC-7AF1-D41F6FFC57A8}"/>
              </a:ext>
            </a:extLst>
          </p:cNvPr>
          <p:cNvSpPr/>
          <p:nvPr/>
        </p:nvSpPr>
        <p:spPr>
          <a:xfrm>
            <a:off x="9457116"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A19E9F0D-6120-2B53-C756-348B8BE92EA6}"/>
              </a:ext>
            </a:extLst>
          </p:cNvPr>
          <p:cNvSpPr/>
          <p:nvPr/>
        </p:nvSpPr>
        <p:spPr>
          <a:xfrm>
            <a:off x="9548887"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6">
            <a:extLst>
              <a:ext uri="{FF2B5EF4-FFF2-40B4-BE49-F238E27FC236}">
                <a16:creationId xmlns:a16="http://schemas.microsoft.com/office/drawing/2014/main" id="{302F2C36-C955-2B14-405A-5A45E7CFCF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84544" y="3910433"/>
            <a:ext cx="2036527" cy="767535"/>
          </a:xfrm>
          <a:prstGeom prst="rect">
            <a:avLst/>
          </a:prstGeom>
        </p:spPr>
      </p:pic>
    </p:spTree>
    <p:extLst>
      <p:ext uri="{BB962C8B-B14F-4D97-AF65-F5344CB8AC3E}">
        <p14:creationId xmlns:p14="http://schemas.microsoft.com/office/powerpoint/2010/main" val="24441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t>1</a:t>
            </a:r>
            <a:endParaRPr dirty="0"/>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3</a:t>
            </a:r>
            <a:endParaRPr dirty="0"/>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2</a:t>
            </a:r>
            <a:endParaRPr dirty="0"/>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4</a:t>
            </a:r>
            <a:endParaRPr dirty="0"/>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b="1" dirty="0">
                <a:latin typeface="Times New Roman" panose="02020603050405020304" pitchFamily="18" charset="0"/>
                <a:cs typeface="Times New Roman" panose="02020603050405020304" pitchFamily="18" charset="0"/>
              </a:rPr>
              <a:t>Warm-up and review</a:t>
            </a:r>
            <a:endParaRPr sz="4000" b="1"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Barriecito"/>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point and say.</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Look, 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talk.</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87704" y="5447064"/>
            <a:ext cx="4416594"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singing.</a:t>
            </a:r>
          </a:p>
        </p:txBody>
      </p:sp>
      <p:pic>
        <p:nvPicPr>
          <p:cNvPr id="3" name="Picture 2">
            <a:extLst>
              <a:ext uri="{FF2B5EF4-FFF2-40B4-BE49-F238E27FC236}">
                <a16:creationId xmlns:a16="http://schemas.microsoft.com/office/drawing/2014/main" id="{A5F40BF7-AFC8-61F1-655D-75E14D0AE4A9}"/>
              </a:ext>
            </a:extLst>
          </p:cNvPr>
          <p:cNvPicPr>
            <a:picLocks noChangeAspect="1"/>
          </p:cNvPicPr>
          <p:nvPr/>
        </p:nvPicPr>
        <p:blipFill rotWithShape="1">
          <a:blip r:embed="rId4">
            <a:extLst>
              <a:ext uri="{28A0092B-C50C-407E-A947-70E740481C1C}">
                <a14:useLocalDpi xmlns:a14="http://schemas.microsoft.com/office/drawing/2010/main" val="0"/>
              </a:ext>
            </a:extLst>
          </a:blip>
          <a:srcRect l="47951" t="50000" r="35347" b="11155"/>
          <a:stretch/>
        </p:blipFill>
        <p:spPr>
          <a:xfrm>
            <a:off x="4402729" y="1398121"/>
            <a:ext cx="3644685" cy="4103915"/>
          </a:xfrm>
          <a:prstGeom prst="rect">
            <a:avLst/>
          </a:prstGeom>
        </p:spPr>
      </p:pic>
      <p:pic>
        <p:nvPicPr>
          <p:cNvPr id="5" name="Picture 11">
            <a:extLst>
              <a:ext uri="{FF2B5EF4-FFF2-40B4-BE49-F238E27FC236}">
                <a16:creationId xmlns:a16="http://schemas.microsoft.com/office/drawing/2014/main" id="{3DBD30BB-330B-6113-7553-BA640B2D1FD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7414" y="2337332"/>
            <a:ext cx="3046041" cy="2702919"/>
          </a:xfrm>
          <a:prstGeom prst="rect">
            <a:avLst/>
          </a:prstGeom>
        </p:spPr>
      </p:pic>
      <p:sp>
        <p:nvSpPr>
          <p:cNvPr id="7" name="Rectangle 6">
            <a:extLst>
              <a:ext uri="{FF2B5EF4-FFF2-40B4-BE49-F238E27FC236}">
                <a16:creationId xmlns:a16="http://schemas.microsoft.com/office/drawing/2014/main" id="{84BEC956-EB8A-4178-12EA-52772C6065A8}"/>
              </a:ext>
            </a:extLst>
          </p:cNvPr>
          <p:cNvSpPr/>
          <p:nvPr/>
        </p:nvSpPr>
        <p:spPr>
          <a:xfrm>
            <a:off x="9056928"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41CB1E53-B925-1637-1BEB-2AEC0F562998}"/>
              </a:ext>
            </a:extLst>
          </p:cNvPr>
          <p:cNvSpPr/>
          <p:nvPr/>
        </p:nvSpPr>
        <p:spPr>
          <a:xfrm>
            <a:off x="9148699"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8">
            <a:extLst>
              <a:ext uri="{FF2B5EF4-FFF2-40B4-BE49-F238E27FC236}">
                <a16:creationId xmlns:a16="http://schemas.microsoft.com/office/drawing/2014/main" id="{9ADCB53D-E76A-AA9B-C7B3-A6BB517602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58852" y="3784210"/>
            <a:ext cx="2703992" cy="894429"/>
          </a:xfrm>
          <a:prstGeom prst="rect">
            <a:avLst/>
          </a:prstGeom>
        </p:spPr>
      </p:pic>
    </p:spTree>
    <p:extLst>
      <p:ext uri="{BB962C8B-B14F-4D97-AF65-F5344CB8AC3E}">
        <p14:creationId xmlns:p14="http://schemas.microsoft.com/office/powerpoint/2010/main" val="19889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983883" y="5447064"/>
            <a:ext cx="4224233"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writing.</a:t>
            </a:r>
          </a:p>
        </p:txBody>
      </p:sp>
      <p:pic>
        <p:nvPicPr>
          <p:cNvPr id="3" name="Picture 2">
            <a:extLst>
              <a:ext uri="{FF2B5EF4-FFF2-40B4-BE49-F238E27FC236}">
                <a16:creationId xmlns:a16="http://schemas.microsoft.com/office/drawing/2014/main" id="{7332A884-6096-6E7F-693A-64B0B090A8D1}"/>
              </a:ext>
            </a:extLst>
          </p:cNvPr>
          <p:cNvPicPr>
            <a:picLocks noChangeAspect="1"/>
          </p:cNvPicPr>
          <p:nvPr/>
        </p:nvPicPr>
        <p:blipFill rotWithShape="1">
          <a:blip r:embed="rId4">
            <a:extLst>
              <a:ext uri="{28A0092B-C50C-407E-A947-70E740481C1C}">
                <a14:useLocalDpi xmlns:a14="http://schemas.microsoft.com/office/drawing/2010/main" val="0"/>
              </a:ext>
            </a:extLst>
          </a:blip>
          <a:srcRect l="66231" t="54181"/>
          <a:stretch/>
        </p:blipFill>
        <p:spPr>
          <a:xfrm>
            <a:off x="4737231" y="2013843"/>
            <a:ext cx="4308536" cy="2830313"/>
          </a:xfrm>
          <a:prstGeom prst="rect">
            <a:avLst/>
          </a:prstGeom>
        </p:spPr>
      </p:pic>
      <p:pic>
        <p:nvPicPr>
          <p:cNvPr id="5" name="Picture 11">
            <a:extLst>
              <a:ext uri="{FF2B5EF4-FFF2-40B4-BE49-F238E27FC236}">
                <a16:creationId xmlns:a16="http://schemas.microsoft.com/office/drawing/2014/main" id="{3D4F89A7-52E3-1FA1-E230-2F12A11AE9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23615" y="2465765"/>
            <a:ext cx="3046041" cy="2702919"/>
          </a:xfrm>
          <a:prstGeom prst="rect">
            <a:avLst/>
          </a:prstGeom>
        </p:spPr>
      </p:pic>
      <p:sp>
        <p:nvSpPr>
          <p:cNvPr id="7" name="Rectangle 6">
            <a:extLst>
              <a:ext uri="{FF2B5EF4-FFF2-40B4-BE49-F238E27FC236}">
                <a16:creationId xmlns:a16="http://schemas.microsoft.com/office/drawing/2014/main" id="{774DFE17-5749-722C-8CDF-2AB4BC074327}"/>
              </a:ext>
            </a:extLst>
          </p:cNvPr>
          <p:cNvSpPr/>
          <p:nvPr/>
        </p:nvSpPr>
        <p:spPr>
          <a:xfrm>
            <a:off x="9333129" y="289725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144CB6DA-5233-4C31-33FE-DE8C1165A193}"/>
              </a:ext>
            </a:extLst>
          </p:cNvPr>
          <p:cNvSpPr/>
          <p:nvPr/>
        </p:nvSpPr>
        <p:spPr>
          <a:xfrm>
            <a:off x="9424900" y="2895937"/>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9">
            <a:extLst>
              <a:ext uri="{FF2B5EF4-FFF2-40B4-BE49-F238E27FC236}">
                <a16:creationId xmlns:a16="http://schemas.microsoft.com/office/drawing/2014/main" id="{D44C8B4E-A2E6-BD02-76A7-A0B529B1A1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24900" y="4144285"/>
            <a:ext cx="1761563" cy="644105"/>
          </a:xfrm>
          <a:prstGeom prst="rect">
            <a:avLst/>
          </a:prstGeom>
        </p:spPr>
      </p:pic>
    </p:spTree>
    <p:extLst>
      <p:ext uri="{BB962C8B-B14F-4D97-AF65-F5344CB8AC3E}">
        <p14:creationId xmlns:p14="http://schemas.microsoft.com/office/powerpoint/2010/main" val="16094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68467" y="5447064"/>
            <a:ext cx="44550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reading.</a:t>
            </a:r>
          </a:p>
        </p:txBody>
      </p:sp>
      <p:pic>
        <p:nvPicPr>
          <p:cNvPr id="3" name="Picture 2">
            <a:extLst>
              <a:ext uri="{FF2B5EF4-FFF2-40B4-BE49-F238E27FC236}">
                <a16:creationId xmlns:a16="http://schemas.microsoft.com/office/drawing/2014/main" id="{D10CCD80-B31F-4F4E-52FD-D521ACDEF95B}"/>
              </a:ext>
            </a:extLst>
          </p:cNvPr>
          <p:cNvPicPr>
            <a:picLocks noChangeAspect="1"/>
          </p:cNvPicPr>
          <p:nvPr/>
        </p:nvPicPr>
        <p:blipFill rotWithShape="1">
          <a:blip r:embed="rId4">
            <a:extLst>
              <a:ext uri="{28A0092B-C50C-407E-A947-70E740481C1C}">
                <a14:useLocalDpi xmlns:a14="http://schemas.microsoft.com/office/drawing/2010/main" val="0"/>
              </a:ext>
            </a:extLst>
          </a:blip>
          <a:srcRect t="7849" r="70431"/>
          <a:stretch/>
        </p:blipFill>
        <p:spPr>
          <a:xfrm>
            <a:off x="4927564" y="1170296"/>
            <a:ext cx="2834378" cy="4276768"/>
          </a:xfrm>
          <a:prstGeom prst="rect">
            <a:avLst/>
          </a:prstGeom>
        </p:spPr>
      </p:pic>
      <p:pic>
        <p:nvPicPr>
          <p:cNvPr id="5" name="Picture 11">
            <a:extLst>
              <a:ext uri="{FF2B5EF4-FFF2-40B4-BE49-F238E27FC236}">
                <a16:creationId xmlns:a16="http://schemas.microsoft.com/office/drawing/2014/main" id="{D0AEA80D-A9EB-E3C7-C43B-C146FBA3F9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23533" y="2337332"/>
            <a:ext cx="3046041" cy="2702919"/>
          </a:xfrm>
          <a:prstGeom prst="rect">
            <a:avLst/>
          </a:prstGeom>
        </p:spPr>
      </p:pic>
      <p:sp>
        <p:nvSpPr>
          <p:cNvPr id="7" name="Rectangle 6">
            <a:extLst>
              <a:ext uri="{FF2B5EF4-FFF2-40B4-BE49-F238E27FC236}">
                <a16:creationId xmlns:a16="http://schemas.microsoft.com/office/drawing/2014/main" id="{EED9AE37-9596-1D89-2195-BCB14730FAA6}"/>
              </a:ext>
            </a:extLst>
          </p:cNvPr>
          <p:cNvSpPr/>
          <p:nvPr/>
        </p:nvSpPr>
        <p:spPr>
          <a:xfrm>
            <a:off x="9333047"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BEB8A557-4FD0-6084-1841-C419E3A0B795}"/>
              </a:ext>
            </a:extLst>
          </p:cNvPr>
          <p:cNvSpPr/>
          <p:nvPr/>
        </p:nvSpPr>
        <p:spPr>
          <a:xfrm>
            <a:off x="9424818"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6">
            <a:extLst>
              <a:ext uri="{FF2B5EF4-FFF2-40B4-BE49-F238E27FC236}">
                <a16:creationId xmlns:a16="http://schemas.microsoft.com/office/drawing/2014/main" id="{6FB3A76E-2B4D-D7AD-9121-C89EAD395E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60475" y="3910433"/>
            <a:ext cx="2036527" cy="767535"/>
          </a:xfrm>
          <a:prstGeom prst="rect">
            <a:avLst/>
          </a:prstGeom>
        </p:spPr>
      </p:pic>
    </p:spTree>
    <p:extLst>
      <p:ext uri="{BB962C8B-B14F-4D97-AF65-F5344CB8AC3E}">
        <p14:creationId xmlns:p14="http://schemas.microsoft.com/office/powerpoint/2010/main" val="7879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791525" y="5447064"/>
            <a:ext cx="4608955"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dancing.</a:t>
            </a:r>
          </a:p>
        </p:txBody>
      </p:sp>
      <p:pic>
        <p:nvPicPr>
          <p:cNvPr id="8" name="Picture 7">
            <a:extLst>
              <a:ext uri="{FF2B5EF4-FFF2-40B4-BE49-F238E27FC236}">
                <a16:creationId xmlns:a16="http://schemas.microsoft.com/office/drawing/2014/main" id="{0731BE63-16E0-EE5D-6BF5-8500745BCEF8}"/>
              </a:ext>
            </a:extLst>
          </p:cNvPr>
          <p:cNvPicPr>
            <a:picLocks noChangeAspect="1"/>
          </p:cNvPicPr>
          <p:nvPr/>
        </p:nvPicPr>
        <p:blipFill rotWithShape="1">
          <a:blip r:embed="rId4">
            <a:extLst>
              <a:ext uri="{28A0092B-C50C-407E-A947-70E740481C1C}">
                <a14:useLocalDpi xmlns:a14="http://schemas.microsoft.com/office/drawing/2010/main" val="0"/>
              </a:ext>
            </a:extLst>
          </a:blip>
          <a:srcRect l="35869" t="50000" r="44654" b="4003"/>
          <a:stretch/>
        </p:blipFill>
        <p:spPr>
          <a:xfrm>
            <a:off x="4370427" y="1987239"/>
            <a:ext cx="3006863" cy="3437986"/>
          </a:xfrm>
          <a:prstGeom prst="rect">
            <a:avLst/>
          </a:prstGeom>
        </p:spPr>
      </p:pic>
      <p:pic>
        <p:nvPicPr>
          <p:cNvPr id="5" name="Picture 11">
            <a:extLst>
              <a:ext uri="{FF2B5EF4-FFF2-40B4-BE49-F238E27FC236}">
                <a16:creationId xmlns:a16="http://schemas.microsoft.com/office/drawing/2014/main" id="{CA96F62F-89D6-7511-118C-436F6CA1D1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00480" y="2744145"/>
            <a:ext cx="3046041" cy="2702919"/>
          </a:xfrm>
          <a:prstGeom prst="rect">
            <a:avLst/>
          </a:prstGeom>
        </p:spPr>
      </p:pic>
      <p:sp>
        <p:nvSpPr>
          <p:cNvPr id="7" name="Rectangle 6">
            <a:extLst>
              <a:ext uri="{FF2B5EF4-FFF2-40B4-BE49-F238E27FC236}">
                <a16:creationId xmlns:a16="http://schemas.microsoft.com/office/drawing/2014/main" id="{E1771B90-AEFB-A752-4360-664F5F6DA4F6}"/>
              </a:ext>
            </a:extLst>
          </p:cNvPr>
          <p:cNvSpPr/>
          <p:nvPr/>
        </p:nvSpPr>
        <p:spPr>
          <a:xfrm>
            <a:off x="9409994" y="317563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+4</a:t>
            </a:r>
            <a:endParaRPr lang="vi-VN" sz="2666">
              <a:solidFill>
                <a:schemeClr val="bg1"/>
              </a:solidFill>
            </a:endParaRPr>
          </a:p>
        </p:txBody>
      </p:sp>
      <p:sp>
        <p:nvSpPr>
          <p:cNvPr id="9" name="Rectangle 8">
            <a:extLst>
              <a:ext uri="{FF2B5EF4-FFF2-40B4-BE49-F238E27FC236}">
                <a16:creationId xmlns:a16="http://schemas.microsoft.com/office/drawing/2014/main" id="{6B754379-7AEC-6AB1-71B5-09826FB13366}"/>
              </a:ext>
            </a:extLst>
          </p:cNvPr>
          <p:cNvSpPr/>
          <p:nvPr/>
        </p:nvSpPr>
        <p:spPr>
          <a:xfrm>
            <a:off x="9512283" y="3176200"/>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+4</a:t>
            </a:r>
            <a:endParaRPr lang="vi-VN" sz="2666">
              <a:solidFill>
                <a:srgbClr val="00B050"/>
              </a:solidFill>
            </a:endParaRPr>
          </a:p>
        </p:txBody>
      </p:sp>
      <p:pic>
        <p:nvPicPr>
          <p:cNvPr id="10" name="Picture 10">
            <a:extLst>
              <a:ext uri="{FF2B5EF4-FFF2-40B4-BE49-F238E27FC236}">
                <a16:creationId xmlns:a16="http://schemas.microsoft.com/office/drawing/2014/main" id="{829EB0A5-AF56-7E12-1197-68364D9F76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56896" y="4256822"/>
            <a:ext cx="2089626" cy="928248"/>
          </a:xfrm>
          <a:prstGeom prst="rect">
            <a:avLst/>
          </a:prstGeom>
        </p:spPr>
      </p:pic>
    </p:spTree>
    <p:extLst>
      <p:ext uri="{BB962C8B-B14F-4D97-AF65-F5344CB8AC3E}">
        <p14:creationId xmlns:p14="http://schemas.microsoft.com/office/powerpoint/2010/main" val="25949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87703" y="5447064"/>
            <a:ext cx="4416594"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singing.</a:t>
            </a:r>
          </a:p>
        </p:txBody>
      </p:sp>
      <p:pic>
        <p:nvPicPr>
          <p:cNvPr id="5" name="Picture 4">
            <a:extLst>
              <a:ext uri="{FF2B5EF4-FFF2-40B4-BE49-F238E27FC236}">
                <a16:creationId xmlns:a16="http://schemas.microsoft.com/office/drawing/2014/main" id="{59018E6C-C4E1-6FC4-C8FC-B0697AE38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787" y="1638050"/>
            <a:ext cx="3048425" cy="3581900"/>
          </a:xfrm>
          <a:prstGeom prst="rect">
            <a:avLst/>
          </a:prstGeom>
        </p:spPr>
      </p:pic>
      <p:pic>
        <p:nvPicPr>
          <p:cNvPr id="7" name="Picture 11">
            <a:extLst>
              <a:ext uri="{FF2B5EF4-FFF2-40B4-BE49-F238E27FC236}">
                <a16:creationId xmlns:a16="http://schemas.microsoft.com/office/drawing/2014/main" id="{3C1B6C0A-A536-FBEB-5301-110603C3F3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88701" y="2228885"/>
            <a:ext cx="3046041" cy="2702919"/>
          </a:xfrm>
          <a:prstGeom prst="rect">
            <a:avLst/>
          </a:prstGeom>
        </p:spPr>
      </p:pic>
      <p:sp>
        <p:nvSpPr>
          <p:cNvPr id="8" name="Rectangle 7">
            <a:extLst>
              <a:ext uri="{FF2B5EF4-FFF2-40B4-BE49-F238E27FC236}">
                <a16:creationId xmlns:a16="http://schemas.microsoft.com/office/drawing/2014/main" id="{956B0660-86F5-EF8E-5887-9CD76ABD5772}"/>
              </a:ext>
            </a:extLst>
          </p:cNvPr>
          <p:cNvSpPr/>
          <p:nvPr/>
        </p:nvSpPr>
        <p:spPr>
          <a:xfrm>
            <a:off x="9098215" y="266037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B08FD2F2-D2EE-3179-1EED-AA027DF22A20}"/>
              </a:ext>
            </a:extLst>
          </p:cNvPr>
          <p:cNvSpPr/>
          <p:nvPr/>
        </p:nvSpPr>
        <p:spPr>
          <a:xfrm>
            <a:off x="9189986" y="2659057"/>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8">
            <a:extLst>
              <a:ext uri="{FF2B5EF4-FFF2-40B4-BE49-F238E27FC236}">
                <a16:creationId xmlns:a16="http://schemas.microsoft.com/office/drawing/2014/main" id="{4B37D127-A3F8-CC53-DE91-8C6BFCA1D9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500139" y="3675763"/>
            <a:ext cx="2703992" cy="894429"/>
          </a:xfrm>
          <a:prstGeom prst="rect">
            <a:avLst/>
          </a:prstGeom>
        </p:spPr>
      </p:pic>
    </p:spTree>
    <p:extLst>
      <p:ext uri="{BB962C8B-B14F-4D97-AF65-F5344CB8AC3E}">
        <p14:creationId xmlns:p14="http://schemas.microsoft.com/office/powerpoint/2010/main" val="35720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0" y="1190924"/>
            <a:ext cx="12056012"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5. Fun corner </a:t>
            </a:r>
            <a:r>
              <a:rPr lang="en-US" sz="8000" b="1">
                <a:solidFill>
                  <a:srgbClr val="66BAB2"/>
                </a:solidFill>
                <a:latin typeface="Times New Roman" panose="02020603050405020304" pitchFamily="18" charset="0"/>
                <a:cs typeface="Times New Roman" panose="02020603050405020304" pitchFamily="18" charset="0"/>
              </a:rPr>
              <a:t>and wrap-up</a:t>
            </a:r>
            <a:endParaRPr lang="en-US" sz="8000" b="1"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a:extLst>
              <a:ext uri="{FF2B5EF4-FFF2-40B4-BE49-F238E27FC236}">
                <a16:creationId xmlns:a16="http://schemas.microsoft.com/office/drawing/2014/main" id="{904EBA6D-D5CE-4F77-9FB3-A7CBF47A7BDE}"/>
              </a:ext>
            </a:extLst>
          </p:cNvPr>
          <p:cNvSpPr/>
          <p:nvPr/>
        </p:nvSpPr>
        <p:spPr>
          <a:xfrm rot="435792">
            <a:off x="11167540" y="5810441"/>
            <a:ext cx="194051" cy="642414"/>
          </a:xfrm>
          <a:prstGeom prst="cube">
            <a:avLst/>
          </a:prstGeom>
          <a:blipFill>
            <a:blip r:embed="rId8"/>
            <a:tile tx="0" ty="0" sx="100000" sy="100000" flip="none" algn="tl"/>
          </a:blipFill>
          <a:ln>
            <a:solidFill>
              <a:schemeClr val="accent4">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MICKEY 5 Picture 9">
            <a:extLst>
              <a:ext uri="{FF2B5EF4-FFF2-40B4-BE49-F238E27FC236}">
                <a16:creationId xmlns:a16="http://schemas.microsoft.com/office/drawing/2014/main" id="{3A8A47C2-E808-4FF3-9A4C-8BA9DDAB340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84536" y="4596392"/>
            <a:ext cx="1831064" cy="1703941"/>
          </a:xfrm>
          <a:prstGeom prst="rect">
            <a:avLst/>
          </a:prstGeom>
          <a:effectLst>
            <a:outerShdw blurRad="177800" dist="101600" dir="5400000" algn="t" rotWithShape="0">
              <a:prstClr val="black">
                <a:alpha val="52000"/>
              </a:prstClr>
            </a:outerShdw>
          </a:effectLst>
        </p:spPr>
      </p:pic>
      <p:pic>
        <p:nvPicPr>
          <p:cNvPr id="11" name="MICKEY 10 Picture 10">
            <a:extLst>
              <a:ext uri="{FF2B5EF4-FFF2-40B4-BE49-F238E27FC236}">
                <a16:creationId xmlns:a16="http://schemas.microsoft.com/office/drawing/2014/main" id="{E1CE9E58-98A9-467D-9F37-57C970A6CCF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7288" y="4655852"/>
            <a:ext cx="1831064" cy="1703941"/>
          </a:xfrm>
          <a:prstGeom prst="rect">
            <a:avLst/>
          </a:prstGeom>
          <a:effectLst>
            <a:outerShdw blurRad="177800" dist="101600" dir="5400000" algn="t" rotWithShape="0">
              <a:prstClr val="black">
                <a:alpha val="52000"/>
              </a:prstClr>
            </a:outerShdw>
          </a:effectLst>
        </p:spPr>
      </p:pic>
      <p:pic>
        <p:nvPicPr>
          <p:cNvPr id="12" name="MICKEY 3 Picture 11">
            <a:extLst>
              <a:ext uri="{FF2B5EF4-FFF2-40B4-BE49-F238E27FC236}">
                <a16:creationId xmlns:a16="http://schemas.microsoft.com/office/drawing/2014/main" id="{1BD95B99-7AEC-4AF9-A903-41318C1ED0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01784" y="4655852"/>
            <a:ext cx="1831064" cy="1703941"/>
          </a:xfrm>
          <a:prstGeom prst="rect">
            <a:avLst/>
          </a:prstGeom>
          <a:effectLst>
            <a:outerShdw blurRad="177800" dist="101600" dir="5400000" algn="t" rotWithShape="0">
              <a:prstClr val="black">
                <a:alpha val="52000"/>
              </a:prstClr>
            </a:outerShdw>
          </a:effectLst>
        </p:spPr>
      </p:pic>
      <p:pic>
        <p:nvPicPr>
          <p:cNvPr id="13" name="MICKEY 1 Picture 12">
            <a:extLst>
              <a:ext uri="{FF2B5EF4-FFF2-40B4-BE49-F238E27FC236}">
                <a16:creationId xmlns:a16="http://schemas.microsoft.com/office/drawing/2014/main" id="{35BA0E7C-8C8E-41C5-BE82-D1FF6BA30A5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619033" y="4655851"/>
            <a:ext cx="1831064" cy="1703941"/>
          </a:xfrm>
          <a:prstGeom prst="rect">
            <a:avLst/>
          </a:prstGeom>
          <a:effectLst>
            <a:outerShdw blurRad="177800" dist="101600" dir="5400000" algn="t" rotWithShape="0">
              <a:prstClr val="black">
                <a:alpha val="52000"/>
              </a:prstClr>
            </a:outerShdw>
          </a:effectLst>
        </p:spPr>
      </p:pic>
      <p:pic>
        <p:nvPicPr>
          <p:cNvPr id="14" name="MICKEY TOP Picture 13">
            <a:extLst>
              <a:ext uri="{FF2B5EF4-FFF2-40B4-BE49-F238E27FC236}">
                <a16:creationId xmlns:a16="http://schemas.microsoft.com/office/drawing/2014/main" id="{9F44AD9D-ECF8-45CA-BF48-BCE0FEA7B7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70057" y="2280254"/>
            <a:ext cx="2084455" cy="1939739"/>
          </a:xfrm>
          <a:prstGeom prst="rect">
            <a:avLst/>
          </a:prstGeom>
          <a:ln>
            <a:noFill/>
          </a:ln>
          <a:effectLst>
            <a:outerShdw blurRad="177800" dist="101600" dir="5400000" algn="t" rotWithShape="0">
              <a:prstClr val="black">
                <a:alpha val="52000"/>
              </a:prstClr>
            </a:outerShdw>
          </a:effectLst>
        </p:spPr>
      </p:pic>
      <p:sp>
        <p:nvSpPr>
          <p:cNvPr id="17" name="Rectangle 16">
            <a:extLst>
              <a:ext uri="{FF2B5EF4-FFF2-40B4-BE49-F238E27FC236}">
                <a16:creationId xmlns:a16="http://schemas.microsoft.com/office/drawing/2014/main" id="{ADFE38E8-3C00-4996-A1FF-6FCAD18AE87A}"/>
              </a:ext>
            </a:extLst>
          </p:cNvPr>
          <p:cNvSpPr/>
          <p:nvPr/>
        </p:nvSpPr>
        <p:spPr>
          <a:xfrm>
            <a:off x="2252978" y="-193531"/>
            <a:ext cx="7598876"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WHERE’S MICKEY?</a:t>
            </a:r>
          </a:p>
        </p:txBody>
      </p:sp>
      <p:sp>
        <p:nvSpPr>
          <p:cNvPr id="60" name="Cloud 59">
            <a:extLst>
              <a:ext uri="{FF2B5EF4-FFF2-40B4-BE49-F238E27FC236}">
                <a16:creationId xmlns:a16="http://schemas.microsoft.com/office/drawing/2014/main" id="{0B70AD66-E3B7-48CD-BD40-3A519EAEC52F}"/>
              </a:ext>
            </a:extLst>
          </p:cNvPr>
          <p:cNvSpPr/>
          <p:nvPr/>
        </p:nvSpPr>
        <p:spPr>
          <a:xfrm>
            <a:off x="487110"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10 SMALL Picture 54">
            <a:extLst>
              <a:ext uri="{FF2B5EF4-FFF2-40B4-BE49-F238E27FC236}">
                <a16:creationId xmlns:a16="http://schemas.microsoft.com/office/drawing/2014/main" id="{FFA1C713-6111-43A5-B90D-D4ABD22B7129}"/>
              </a:ext>
            </a:extLst>
          </p:cNvPr>
          <p:cNvPicPr>
            <a:picLocks/>
          </p:cNvPicPr>
          <p:nvPr/>
        </p:nvPicPr>
        <p:blipFill>
          <a:blip r:embed="rId11"/>
          <a:stretch>
            <a:fillRect/>
          </a:stretch>
        </p:blipFill>
        <p:spPr>
          <a:xfrm>
            <a:off x="893448" y="1251918"/>
            <a:ext cx="612000" cy="612000"/>
          </a:xfrm>
          <a:prstGeom prst="rect">
            <a:avLst/>
          </a:prstGeom>
        </p:spPr>
      </p:pic>
      <p:pic>
        <p:nvPicPr>
          <p:cNvPr id="56" name="5 SMALL Picture 55">
            <a:extLst>
              <a:ext uri="{FF2B5EF4-FFF2-40B4-BE49-F238E27FC236}">
                <a16:creationId xmlns:a16="http://schemas.microsoft.com/office/drawing/2014/main" id="{B18E718E-A175-4564-A3D1-AFB894509B6D}"/>
              </a:ext>
            </a:extLst>
          </p:cNvPr>
          <p:cNvPicPr>
            <a:picLocks/>
          </p:cNvPicPr>
          <p:nvPr/>
        </p:nvPicPr>
        <p:blipFill>
          <a:blip r:embed="rId12"/>
          <a:stretch>
            <a:fillRect/>
          </a:stretch>
        </p:blipFill>
        <p:spPr>
          <a:xfrm>
            <a:off x="893448" y="1251918"/>
            <a:ext cx="612000" cy="612000"/>
          </a:xfrm>
          <a:prstGeom prst="rect">
            <a:avLst/>
          </a:prstGeom>
        </p:spPr>
      </p:pic>
      <p:pic>
        <p:nvPicPr>
          <p:cNvPr id="57" name="3 SMALL Picture 56">
            <a:extLst>
              <a:ext uri="{FF2B5EF4-FFF2-40B4-BE49-F238E27FC236}">
                <a16:creationId xmlns:a16="http://schemas.microsoft.com/office/drawing/2014/main" id="{00A60946-8AF3-4CDF-9F20-7F3ADBF4D8D4}"/>
              </a:ext>
            </a:extLst>
          </p:cNvPr>
          <p:cNvPicPr>
            <a:picLocks/>
          </p:cNvPicPr>
          <p:nvPr/>
        </p:nvPicPr>
        <p:blipFill>
          <a:blip r:embed="rId13"/>
          <a:stretch>
            <a:fillRect/>
          </a:stretch>
        </p:blipFill>
        <p:spPr>
          <a:xfrm>
            <a:off x="893448" y="1251918"/>
            <a:ext cx="612000" cy="612000"/>
          </a:xfrm>
          <a:prstGeom prst="rect">
            <a:avLst/>
          </a:prstGeom>
        </p:spPr>
      </p:pic>
      <p:pic>
        <p:nvPicPr>
          <p:cNvPr id="58" name="1 SMALL Picture 57">
            <a:extLst>
              <a:ext uri="{FF2B5EF4-FFF2-40B4-BE49-F238E27FC236}">
                <a16:creationId xmlns:a16="http://schemas.microsoft.com/office/drawing/2014/main" id="{F6D984AA-C2F2-40BF-94AD-EC3967050D1D}"/>
              </a:ext>
            </a:extLst>
          </p:cNvPr>
          <p:cNvPicPr>
            <a:picLocks/>
          </p:cNvPicPr>
          <p:nvPr/>
        </p:nvPicPr>
        <p:blipFill>
          <a:blip r:embed="rId14"/>
          <a:stretch>
            <a:fillRect/>
          </a:stretch>
        </p:blipFill>
        <p:spPr>
          <a:xfrm>
            <a:off x="893448" y="1251918"/>
            <a:ext cx="612000" cy="612000"/>
          </a:xfrm>
          <a:prstGeom prst="rect">
            <a:avLst/>
          </a:prstGeom>
        </p:spPr>
      </p:pic>
      <p:sp>
        <p:nvSpPr>
          <p:cNvPr id="63" name="9 Rectangle: Rounded Corners 14">
            <a:extLst>
              <a:ext uri="{FF2B5EF4-FFF2-40B4-BE49-F238E27FC236}">
                <a16:creationId xmlns:a16="http://schemas.microsoft.com/office/drawing/2014/main" id="{04A47EE8-D53B-40FC-8850-754227E510F8}"/>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64" name="8 Rectangle: Rounded Corners 14">
            <a:extLst>
              <a:ext uri="{FF2B5EF4-FFF2-40B4-BE49-F238E27FC236}">
                <a16:creationId xmlns:a16="http://schemas.microsoft.com/office/drawing/2014/main" id="{AFCDDBD4-C0D9-4F7B-88D0-1AF6FF7886B9}"/>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65" name="7 Rectangle: Rounded Corners 14">
            <a:extLst>
              <a:ext uri="{FF2B5EF4-FFF2-40B4-BE49-F238E27FC236}">
                <a16:creationId xmlns:a16="http://schemas.microsoft.com/office/drawing/2014/main" id="{9BD54B53-D2D0-46FA-97CF-414C06B11DA4}"/>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66" name="6 Rectangle: Rounded Corners 14">
            <a:extLst>
              <a:ext uri="{FF2B5EF4-FFF2-40B4-BE49-F238E27FC236}">
                <a16:creationId xmlns:a16="http://schemas.microsoft.com/office/drawing/2014/main" id="{B5872E7E-5529-494A-87A7-9AA50690469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67" name="5 Rectangle: Rounded Corners 14">
            <a:extLst>
              <a:ext uri="{FF2B5EF4-FFF2-40B4-BE49-F238E27FC236}">
                <a16:creationId xmlns:a16="http://schemas.microsoft.com/office/drawing/2014/main" id="{816189F9-D13E-4652-9BBE-7AD59C3082E6}"/>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68" name="4 Rectangle: Rounded Corners 14">
            <a:extLst>
              <a:ext uri="{FF2B5EF4-FFF2-40B4-BE49-F238E27FC236}">
                <a16:creationId xmlns:a16="http://schemas.microsoft.com/office/drawing/2014/main" id="{E69CF846-76CE-4CB8-8285-9C826891075B}"/>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69" name="3 Rectangle: Rounded Corners 14">
            <a:extLst>
              <a:ext uri="{FF2B5EF4-FFF2-40B4-BE49-F238E27FC236}">
                <a16:creationId xmlns:a16="http://schemas.microsoft.com/office/drawing/2014/main" id="{71B1920B-3CA3-4512-B897-199339C2F584}"/>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70" name="2 Rectangle: Rounded Corners 14">
            <a:extLst>
              <a:ext uri="{FF2B5EF4-FFF2-40B4-BE49-F238E27FC236}">
                <a16:creationId xmlns:a16="http://schemas.microsoft.com/office/drawing/2014/main" id="{04E710AF-1DF3-411C-BC74-0CBCB869578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71" name="1 Rectangle: Rounded Corners 14">
            <a:extLst>
              <a:ext uri="{FF2B5EF4-FFF2-40B4-BE49-F238E27FC236}">
                <a16:creationId xmlns:a16="http://schemas.microsoft.com/office/drawing/2014/main" id="{6210B932-7BE0-4FF9-B9F0-7498B2151A7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72" name="0 tog Rectangle: Rounded Corners 14">
            <a:extLst>
              <a:ext uri="{FF2B5EF4-FFF2-40B4-BE49-F238E27FC236}">
                <a16:creationId xmlns:a16="http://schemas.microsoft.com/office/drawing/2014/main" id="{394D0665-8532-4285-AD19-01A4ADC43DA6}"/>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73" name="9 Rectangle: Rounded Corners 14">
            <a:extLst>
              <a:ext uri="{FF2B5EF4-FFF2-40B4-BE49-F238E27FC236}">
                <a16:creationId xmlns:a16="http://schemas.microsoft.com/office/drawing/2014/main" id="{18F695F5-1663-4F6A-A291-2E37994536A5}"/>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74" name="8 Rectangle: Rounded Corners 14">
            <a:extLst>
              <a:ext uri="{FF2B5EF4-FFF2-40B4-BE49-F238E27FC236}">
                <a16:creationId xmlns:a16="http://schemas.microsoft.com/office/drawing/2014/main" id="{C1DB82C6-66EA-425B-A476-6E08BCE08A78}"/>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75" name="7 Rectangle: Rounded Corners 14">
            <a:extLst>
              <a:ext uri="{FF2B5EF4-FFF2-40B4-BE49-F238E27FC236}">
                <a16:creationId xmlns:a16="http://schemas.microsoft.com/office/drawing/2014/main" id="{665DF6C5-5A76-4599-9BB4-47669FD9AFF9}"/>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76" name="6 Rectangle: Rounded Corners 14">
            <a:extLst>
              <a:ext uri="{FF2B5EF4-FFF2-40B4-BE49-F238E27FC236}">
                <a16:creationId xmlns:a16="http://schemas.microsoft.com/office/drawing/2014/main" id="{CAAD1E24-EE20-46FC-94AB-FDDC48A71967}"/>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77" name="5 Rectangle: Rounded Corners 14">
            <a:extLst>
              <a:ext uri="{FF2B5EF4-FFF2-40B4-BE49-F238E27FC236}">
                <a16:creationId xmlns:a16="http://schemas.microsoft.com/office/drawing/2014/main" id="{33BAE7D4-2329-4DE7-88B2-D4CBA48439E3}"/>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78" name="4 Rectangle: Rounded Corners 14">
            <a:extLst>
              <a:ext uri="{FF2B5EF4-FFF2-40B4-BE49-F238E27FC236}">
                <a16:creationId xmlns:a16="http://schemas.microsoft.com/office/drawing/2014/main" id="{825798E7-9C96-48DC-9808-38F9F5694B04}"/>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79" name="3 Rectangle: Rounded Corners 14">
            <a:extLst>
              <a:ext uri="{FF2B5EF4-FFF2-40B4-BE49-F238E27FC236}">
                <a16:creationId xmlns:a16="http://schemas.microsoft.com/office/drawing/2014/main" id="{DFC7F9D0-718C-4FE7-86F2-7290827D0773}"/>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80" name="2 Rectangle: Rounded Corners 14">
            <a:extLst>
              <a:ext uri="{FF2B5EF4-FFF2-40B4-BE49-F238E27FC236}">
                <a16:creationId xmlns:a16="http://schemas.microsoft.com/office/drawing/2014/main" id="{53C39B07-C393-4F8F-A521-B1F7AF1E3D9F}"/>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81" name="1 Rectangle: Rounded Corners 14">
            <a:extLst>
              <a:ext uri="{FF2B5EF4-FFF2-40B4-BE49-F238E27FC236}">
                <a16:creationId xmlns:a16="http://schemas.microsoft.com/office/drawing/2014/main" id="{A2D59BAB-B0CA-481A-BAAF-C5F0DA22ACA2}"/>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82" name="0 tog Rectangle: Rounded Corners 14">
            <a:extLst>
              <a:ext uri="{FF2B5EF4-FFF2-40B4-BE49-F238E27FC236}">
                <a16:creationId xmlns:a16="http://schemas.microsoft.com/office/drawing/2014/main" id="{C1591744-C47D-49F6-AE45-92DB89C7B22A}"/>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83" name="Cloud 82">
            <a:extLst>
              <a:ext uri="{FF2B5EF4-FFF2-40B4-BE49-F238E27FC236}">
                <a16:creationId xmlns:a16="http://schemas.microsoft.com/office/drawing/2014/main" id="{F3E61509-4F11-48E5-8B97-BF241180446D}"/>
              </a:ext>
            </a:extLst>
          </p:cNvPr>
          <p:cNvSpPr/>
          <p:nvPr/>
        </p:nvSpPr>
        <p:spPr>
          <a:xfrm>
            <a:off x="3608691"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4" name="10 SMALL Picture 54">
            <a:extLst>
              <a:ext uri="{FF2B5EF4-FFF2-40B4-BE49-F238E27FC236}">
                <a16:creationId xmlns:a16="http://schemas.microsoft.com/office/drawing/2014/main" id="{2F158BD0-CF96-41B8-9A40-D22627D8A2D0}"/>
              </a:ext>
            </a:extLst>
          </p:cNvPr>
          <p:cNvPicPr>
            <a:picLocks/>
          </p:cNvPicPr>
          <p:nvPr/>
        </p:nvPicPr>
        <p:blipFill>
          <a:blip r:embed="rId11"/>
          <a:stretch>
            <a:fillRect/>
          </a:stretch>
        </p:blipFill>
        <p:spPr>
          <a:xfrm>
            <a:off x="3962173" y="1251918"/>
            <a:ext cx="612000" cy="612000"/>
          </a:xfrm>
          <a:prstGeom prst="rect">
            <a:avLst/>
          </a:prstGeom>
        </p:spPr>
      </p:pic>
      <p:pic>
        <p:nvPicPr>
          <p:cNvPr id="85" name="5 SMALL Picture 55">
            <a:extLst>
              <a:ext uri="{FF2B5EF4-FFF2-40B4-BE49-F238E27FC236}">
                <a16:creationId xmlns:a16="http://schemas.microsoft.com/office/drawing/2014/main" id="{7E089358-9D90-4BD3-B4BF-A239FF1BB542}"/>
              </a:ext>
            </a:extLst>
          </p:cNvPr>
          <p:cNvPicPr>
            <a:picLocks/>
          </p:cNvPicPr>
          <p:nvPr/>
        </p:nvPicPr>
        <p:blipFill>
          <a:blip r:embed="rId12"/>
          <a:stretch>
            <a:fillRect/>
          </a:stretch>
        </p:blipFill>
        <p:spPr>
          <a:xfrm>
            <a:off x="3962173" y="1251918"/>
            <a:ext cx="612000" cy="612000"/>
          </a:xfrm>
          <a:prstGeom prst="rect">
            <a:avLst/>
          </a:prstGeom>
        </p:spPr>
      </p:pic>
      <p:pic>
        <p:nvPicPr>
          <p:cNvPr id="86" name="3 SMALL Picture 56">
            <a:extLst>
              <a:ext uri="{FF2B5EF4-FFF2-40B4-BE49-F238E27FC236}">
                <a16:creationId xmlns:a16="http://schemas.microsoft.com/office/drawing/2014/main" id="{58727CC8-5666-4A9A-82B4-4FDE5E0BA9FE}"/>
              </a:ext>
            </a:extLst>
          </p:cNvPr>
          <p:cNvPicPr>
            <a:picLocks/>
          </p:cNvPicPr>
          <p:nvPr/>
        </p:nvPicPr>
        <p:blipFill>
          <a:blip r:embed="rId13"/>
          <a:stretch>
            <a:fillRect/>
          </a:stretch>
        </p:blipFill>
        <p:spPr>
          <a:xfrm>
            <a:off x="3962173" y="1251918"/>
            <a:ext cx="612000" cy="612000"/>
          </a:xfrm>
          <a:prstGeom prst="rect">
            <a:avLst/>
          </a:prstGeom>
        </p:spPr>
      </p:pic>
      <p:pic>
        <p:nvPicPr>
          <p:cNvPr id="87" name="1 SMAL Picture 57">
            <a:extLst>
              <a:ext uri="{FF2B5EF4-FFF2-40B4-BE49-F238E27FC236}">
                <a16:creationId xmlns:a16="http://schemas.microsoft.com/office/drawing/2014/main" id="{91DDC71B-D0A5-43FD-A8A4-3CB71ACC12E7}"/>
              </a:ext>
            </a:extLst>
          </p:cNvPr>
          <p:cNvPicPr>
            <a:picLocks/>
          </p:cNvPicPr>
          <p:nvPr/>
        </p:nvPicPr>
        <p:blipFill>
          <a:blip r:embed="rId14"/>
          <a:stretch>
            <a:fillRect/>
          </a:stretch>
        </p:blipFill>
        <p:spPr>
          <a:xfrm>
            <a:off x="3962173" y="1251918"/>
            <a:ext cx="612000" cy="612000"/>
          </a:xfrm>
          <a:prstGeom prst="rect">
            <a:avLst/>
          </a:prstGeom>
        </p:spPr>
      </p:pic>
      <p:sp>
        <p:nvSpPr>
          <p:cNvPr id="88" name="9 Rectangle: Rounded Corners 14">
            <a:extLst>
              <a:ext uri="{FF2B5EF4-FFF2-40B4-BE49-F238E27FC236}">
                <a16:creationId xmlns:a16="http://schemas.microsoft.com/office/drawing/2014/main" id="{7FD60140-AD14-49A8-A024-1FF487982668}"/>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89" name="8 Rectangle: Rounded Corners 14">
            <a:extLst>
              <a:ext uri="{FF2B5EF4-FFF2-40B4-BE49-F238E27FC236}">
                <a16:creationId xmlns:a16="http://schemas.microsoft.com/office/drawing/2014/main" id="{9BE2CE18-BC75-44E4-93B1-29AF246A3CCD}"/>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90" name="7 Rectangle: Rounded Corners 14">
            <a:extLst>
              <a:ext uri="{FF2B5EF4-FFF2-40B4-BE49-F238E27FC236}">
                <a16:creationId xmlns:a16="http://schemas.microsoft.com/office/drawing/2014/main" id="{CF6424CC-3CCD-48E0-8176-0A2CF9E1C58B}"/>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91" name="6 Rectangle: Rounded Corners 14">
            <a:extLst>
              <a:ext uri="{FF2B5EF4-FFF2-40B4-BE49-F238E27FC236}">
                <a16:creationId xmlns:a16="http://schemas.microsoft.com/office/drawing/2014/main" id="{B8D8794A-1FB5-4CE6-A24F-8C49C2634FB5}"/>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92" name="5 Rectangle: Rounded Corners 14">
            <a:extLst>
              <a:ext uri="{FF2B5EF4-FFF2-40B4-BE49-F238E27FC236}">
                <a16:creationId xmlns:a16="http://schemas.microsoft.com/office/drawing/2014/main" id="{4A709238-817C-4A51-944E-E2FFBB311148}"/>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93" name="4 Rectangle: Rounded Corners 14">
            <a:extLst>
              <a:ext uri="{FF2B5EF4-FFF2-40B4-BE49-F238E27FC236}">
                <a16:creationId xmlns:a16="http://schemas.microsoft.com/office/drawing/2014/main" id="{AF352F6C-5E85-41AC-8801-D76F34FE9E86}"/>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94" name="3 Rectangle: Rounded Corners 14">
            <a:extLst>
              <a:ext uri="{FF2B5EF4-FFF2-40B4-BE49-F238E27FC236}">
                <a16:creationId xmlns:a16="http://schemas.microsoft.com/office/drawing/2014/main" id="{60F50B26-B73C-4BF5-980C-71A3ECE1CE81}"/>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95" name="2 Rectangle: Rounded Corners 14">
            <a:extLst>
              <a:ext uri="{FF2B5EF4-FFF2-40B4-BE49-F238E27FC236}">
                <a16:creationId xmlns:a16="http://schemas.microsoft.com/office/drawing/2014/main" id="{5BAD3962-2E8C-4F2D-A9AF-D01914FE0276}"/>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96" name="1 Rectangle: Rounded Corners 14">
            <a:extLst>
              <a:ext uri="{FF2B5EF4-FFF2-40B4-BE49-F238E27FC236}">
                <a16:creationId xmlns:a16="http://schemas.microsoft.com/office/drawing/2014/main" id="{450884ED-06F5-4135-B94E-5339E2BD70BD}"/>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97" name="0 tog Rectangle: Rounded Corners 14">
            <a:extLst>
              <a:ext uri="{FF2B5EF4-FFF2-40B4-BE49-F238E27FC236}">
                <a16:creationId xmlns:a16="http://schemas.microsoft.com/office/drawing/2014/main" id="{5EE87897-0853-4A5B-ABE2-03EFFC8CEA13}"/>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98" name="9 Rectangle: Rounded Corners 14">
            <a:extLst>
              <a:ext uri="{FF2B5EF4-FFF2-40B4-BE49-F238E27FC236}">
                <a16:creationId xmlns:a16="http://schemas.microsoft.com/office/drawing/2014/main" id="{8596CEEE-CE34-4B59-B453-C9EBDB11881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99" name="8 Rectangle: Rounded Corners 14">
            <a:extLst>
              <a:ext uri="{FF2B5EF4-FFF2-40B4-BE49-F238E27FC236}">
                <a16:creationId xmlns:a16="http://schemas.microsoft.com/office/drawing/2014/main" id="{3A303874-33B3-4A9B-84EC-BCFC3AA8492E}"/>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00" name="7 Rectangle: Rounded Corners 14">
            <a:extLst>
              <a:ext uri="{FF2B5EF4-FFF2-40B4-BE49-F238E27FC236}">
                <a16:creationId xmlns:a16="http://schemas.microsoft.com/office/drawing/2014/main" id="{783D4D15-5EC9-447B-8E7B-DDA44B7C5AB4}"/>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01" name="6 Rectangle: Rounded Corners 14">
            <a:extLst>
              <a:ext uri="{FF2B5EF4-FFF2-40B4-BE49-F238E27FC236}">
                <a16:creationId xmlns:a16="http://schemas.microsoft.com/office/drawing/2014/main" id="{A066A757-74AE-44C0-9898-674FAEF4A7E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02" name="5 Rectangle: Rounded Corners 14">
            <a:extLst>
              <a:ext uri="{FF2B5EF4-FFF2-40B4-BE49-F238E27FC236}">
                <a16:creationId xmlns:a16="http://schemas.microsoft.com/office/drawing/2014/main" id="{F224D34F-6FA4-4B38-80E4-AC570357B8D7}"/>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03" name="4 Rectangle: Rounded Corners 14">
            <a:extLst>
              <a:ext uri="{FF2B5EF4-FFF2-40B4-BE49-F238E27FC236}">
                <a16:creationId xmlns:a16="http://schemas.microsoft.com/office/drawing/2014/main" id="{F5DD97D5-5DD0-488D-A457-5D9FD4D88AD1}"/>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04" name="3 Rectangle: Rounded Corners 14">
            <a:extLst>
              <a:ext uri="{FF2B5EF4-FFF2-40B4-BE49-F238E27FC236}">
                <a16:creationId xmlns:a16="http://schemas.microsoft.com/office/drawing/2014/main" id="{9746D34C-D969-40B4-8526-2982B47A135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05" name="2 Rectangle: Rounded Corners 14">
            <a:extLst>
              <a:ext uri="{FF2B5EF4-FFF2-40B4-BE49-F238E27FC236}">
                <a16:creationId xmlns:a16="http://schemas.microsoft.com/office/drawing/2014/main" id="{9CB21CB8-B29E-4923-90A8-47AD27E3D80A}"/>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06" name="1 Rectangle: Rounded Corners 14">
            <a:extLst>
              <a:ext uri="{FF2B5EF4-FFF2-40B4-BE49-F238E27FC236}">
                <a16:creationId xmlns:a16="http://schemas.microsoft.com/office/drawing/2014/main" id="{163BF295-947A-4984-87C5-D84770E753F0}"/>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07" name="0 tog Rectangle: Rounded Corners 14">
            <a:extLst>
              <a:ext uri="{FF2B5EF4-FFF2-40B4-BE49-F238E27FC236}">
                <a16:creationId xmlns:a16="http://schemas.microsoft.com/office/drawing/2014/main" id="{4FF6AB97-5F20-478B-AA65-44C460E4DCB3}"/>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08" name="Cloud 107">
            <a:extLst>
              <a:ext uri="{FF2B5EF4-FFF2-40B4-BE49-F238E27FC236}">
                <a16:creationId xmlns:a16="http://schemas.microsoft.com/office/drawing/2014/main" id="{7238208C-A94E-429E-B2DF-E7761E618CEF}"/>
              </a:ext>
            </a:extLst>
          </p:cNvPr>
          <p:cNvSpPr/>
          <p:nvPr/>
        </p:nvSpPr>
        <p:spPr>
          <a:xfrm>
            <a:off x="6730272"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10 SMALL Picture 54">
            <a:extLst>
              <a:ext uri="{FF2B5EF4-FFF2-40B4-BE49-F238E27FC236}">
                <a16:creationId xmlns:a16="http://schemas.microsoft.com/office/drawing/2014/main" id="{E1F5E88E-8E92-4CC0-93DF-DCCF55989274}"/>
              </a:ext>
            </a:extLst>
          </p:cNvPr>
          <p:cNvPicPr>
            <a:picLocks/>
          </p:cNvPicPr>
          <p:nvPr/>
        </p:nvPicPr>
        <p:blipFill>
          <a:blip r:embed="rId11"/>
          <a:stretch>
            <a:fillRect/>
          </a:stretch>
        </p:blipFill>
        <p:spPr>
          <a:xfrm>
            <a:off x="7015666" y="1251918"/>
            <a:ext cx="612000" cy="612000"/>
          </a:xfrm>
          <a:prstGeom prst="rect">
            <a:avLst/>
          </a:prstGeom>
        </p:spPr>
      </p:pic>
      <p:pic>
        <p:nvPicPr>
          <p:cNvPr id="110" name="5 SMALL Picture 55">
            <a:extLst>
              <a:ext uri="{FF2B5EF4-FFF2-40B4-BE49-F238E27FC236}">
                <a16:creationId xmlns:a16="http://schemas.microsoft.com/office/drawing/2014/main" id="{0FD1A6E9-4782-40CB-BA43-F6057664DBEE}"/>
              </a:ext>
            </a:extLst>
          </p:cNvPr>
          <p:cNvPicPr>
            <a:picLocks/>
          </p:cNvPicPr>
          <p:nvPr/>
        </p:nvPicPr>
        <p:blipFill>
          <a:blip r:embed="rId12"/>
          <a:stretch>
            <a:fillRect/>
          </a:stretch>
        </p:blipFill>
        <p:spPr>
          <a:xfrm>
            <a:off x="7015666" y="1251918"/>
            <a:ext cx="612000" cy="612000"/>
          </a:xfrm>
          <a:prstGeom prst="rect">
            <a:avLst/>
          </a:prstGeom>
        </p:spPr>
      </p:pic>
      <p:pic>
        <p:nvPicPr>
          <p:cNvPr id="111" name="3 SMALL Picture 56">
            <a:extLst>
              <a:ext uri="{FF2B5EF4-FFF2-40B4-BE49-F238E27FC236}">
                <a16:creationId xmlns:a16="http://schemas.microsoft.com/office/drawing/2014/main" id="{C17D3C66-8465-45A1-B2BC-AD16A49D36FC}"/>
              </a:ext>
            </a:extLst>
          </p:cNvPr>
          <p:cNvPicPr>
            <a:picLocks/>
          </p:cNvPicPr>
          <p:nvPr/>
        </p:nvPicPr>
        <p:blipFill>
          <a:blip r:embed="rId13"/>
          <a:stretch>
            <a:fillRect/>
          </a:stretch>
        </p:blipFill>
        <p:spPr>
          <a:xfrm>
            <a:off x="7015666" y="1251918"/>
            <a:ext cx="612000" cy="612000"/>
          </a:xfrm>
          <a:prstGeom prst="rect">
            <a:avLst/>
          </a:prstGeom>
        </p:spPr>
      </p:pic>
      <p:pic>
        <p:nvPicPr>
          <p:cNvPr id="112" name="1 SMAL Picture 57">
            <a:extLst>
              <a:ext uri="{FF2B5EF4-FFF2-40B4-BE49-F238E27FC236}">
                <a16:creationId xmlns:a16="http://schemas.microsoft.com/office/drawing/2014/main" id="{AD9C7566-EF17-463B-96A3-6D8CD93AE891}"/>
              </a:ext>
            </a:extLst>
          </p:cNvPr>
          <p:cNvPicPr>
            <a:picLocks/>
          </p:cNvPicPr>
          <p:nvPr/>
        </p:nvPicPr>
        <p:blipFill>
          <a:blip r:embed="rId14"/>
          <a:stretch>
            <a:fillRect/>
          </a:stretch>
        </p:blipFill>
        <p:spPr>
          <a:xfrm>
            <a:off x="7015666" y="1251918"/>
            <a:ext cx="612000" cy="612000"/>
          </a:xfrm>
          <a:prstGeom prst="rect">
            <a:avLst/>
          </a:prstGeom>
        </p:spPr>
      </p:pic>
      <p:sp>
        <p:nvSpPr>
          <p:cNvPr id="113" name="9 Rectangle: Rounded Corners 14">
            <a:extLst>
              <a:ext uri="{FF2B5EF4-FFF2-40B4-BE49-F238E27FC236}">
                <a16:creationId xmlns:a16="http://schemas.microsoft.com/office/drawing/2014/main" id="{EFC29E44-5C38-4F75-BD71-B11A2DF11D4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14" name="8 Rectangle: Rounded Corners 14">
            <a:extLst>
              <a:ext uri="{FF2B5EF4-FFF2-40B4-BE49-F238E27FC236}">
                <a16:creationId xmlns:a16="http://schemas.microsoft.com/office/drawing/2014/main" id="{618E75C9-C3C2-4133-AA93-1B13883B9B9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15" name="7 Rectangle: Rounded Corners 14">
            <a:extLst>
              <a:ext uri="{FF2B5EF4-FFF2-40B4-BE49-F238E27FC236}">
                <a16:creationId xmlns:a16="http://schemas.microsoft.com/office/drawing/2014/main" id="{E38C3904-C3F8-4D7A-A59D-DF6145453C6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16" name="6 Rectangle: Rounded Corners 14">
            <a:extLst>
              <a:ext uri="{FF2B5EF4-FFF2-40B4-BE49-F238E27FC236}">
                <a16:creationId xmlns:a16="http://schemas.microsoft.com/office/drawing/2014/main" id="{D0CF19B3-E399-44CC-B4A5-3A9A5234271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17" name="5 Rectangle: Rounded Corners 14">
            <a:extLst>
              <a:ext uri="{FF2B5EF4-FFF2-40B4-BE49-F238E27FC236}">
                <a16:creationId xmlns:a16="http://schemas.microsoft.com/office/drawing/2014/main" id="{D9E64513-0745-4448-ACAC-399E57DF41C9}"/>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18" name="4 Rectangle: Rounded Corners 14">
            <a:extLst>
              <a:ext uri="{FF2B5EF4-FFF2-40B4-BE49-F238E27FC236}">
                <a16:creationId xmlns:a16="http://schemas.microsoft.com/office/drawing/2014/main" id="{1523A4CB-0DC9-40E8-92FE-2F48A4544DF2}"/>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19" name="3 Rectangle: Rounded Corners 14">
            <a:extLst>
              <a:ext uri="{FF2B5EF4-FFF2-40B4-BE49-F238E27FC236}">
                <a16:creationId xmlns:a16="http://schemas.microsoft.com/office/drawing/2014/main" id="{67202F1B-F0DD-4B90-BFE6-FF8F95748B88}"/>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20" name="2 Rectangle: Rounded Corners 14">
            <a:extLst>
              <a:ext uri="{FF2B5EF4-FFF2-40B4-BE49-F238E27FC236}">
                <a16:creationId xmlns:a16="http://schemas.microsoft.com/office/drawing/2014/main" id="{C044AD21-5147-4E34-8F91-13DEA8A0FE9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21" name="1 Rectangle: Rounded Corners 14">
            <a:extLst>
              <a:ext uri="{FF2B5EF4-FFF2-40B4-BE49-F238E27FC236}">
                <a16:creationId xmlns:a16="http://schemas.microsoft.com/office/drawing/2014/main" id="{5D8AC778-2A43-4839-A791-868E02DA692F}"/>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22" name="0 tog Rectangle: Rounded Corners 14">
            <a:extLst>
              <a:ext uri="{FF2B5EF4-FFF2-40B4-BE49-F238E27FC236}">
                <a16:creationId xmlns:a16="http://schemas.microsoft.com/office/drawing/2014/main" id="{93B53342-DC18-442A-BFC6-4B5E0AA071F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23" name="9 Rectangle: Rounded Corners 14">
            <a:extLst>
              <a:ext uri="{FF2B5EF4-FFF2-40B4-BE49-F238E27FC236}">
                <a16:creationId xmlns:a16="http://schemas.microsoft.com/office/drawing/2014/main" id="{98F206EB-3FF0-4F2E-8021-C7D472FD4B3E}"/>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24" name="8 Rectangle: Rounded Corners 14">
            <a:extLst>
              <a:ext uri="{FF2B5EF4-FFF2-40B4-BE49-F238E27FC236}">
                <a16:creationId xmlns:a16="http://schemas.microsoft.com/office/drawing/2014/main" id="{040D2217-BEB5-4EDF-98CE-5EAC8CF1EB78}"/>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25" name="7 Rectangle: Rounded Corners 14">
            <a:extLst>
              <a:ext uri="{FF2B5EF4-FFF2-40B4-BE49-F238E27FC236}">
                <a16:creationId xmlns:a16="http://schemas.microsoft.com/office/drawing/2014/main" id="{88D6E6D3-EA48-4417-BD77-443964176F29}"/>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26" name="6 Rectangle: Rounded Corners 14">
            <a:extLst>
              <a:ext uri="{FF2B5EF4-FFF2-40B4-BE49-F238E27FC236}">
                <a16:creationId xmlns:a16="http://schemas.microsoft.com/office/drawing/2014/main" id="{7BE819F1-FB7E-4951-84A2-5AF98014E36B}"/>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27" name="5 Rectangle: Rounded Corners 14">
            <a:extLst>
              <a:ext uri="{FF2B5EF4-FFF2-40B4-BE49-F238E27FC236}">
                <a16:creationId xmlns:a16="http://schemas.microsoft.com/office/drawing/2014/main" id="{F155756E-D3C4-4914-A44B-F4E6BC428106}"/>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28" name="4 Rectangle: Rounded Corners 14">
            <a:extLst>
              <a:ext uri="{FF2B5EF4-FFF2-40B4-BE49-F238E27FC236}">
                <a16:creationId xmlns:a16="http://schemas.microsoft.com/office/drawing/2014/main" id="{C49B94E8-6B73-4B65-835D-542931845867}"/>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29" name="3 Rectangle: Rounded Corners 14">
            <a:extLst>
              <a:ext uri="{FF2B5EF4-FFF2-40B4-BE49-F238E27FC236}">
                <a16:creationId xmlns:a16="http://schemas.microsoft.com/office/drawing/2014/main" id="{62DFF6FA-B888-4352-80E2-F6F2C1771511}"/>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30" name="2 Rectangle: Rounded Corners 14">
            <a:extLst>
              <a:ext uri="{FF2B5EF4-FFF2-40B4-BE49-F238E27FC236}">
                <a16:creationId xmlns:a16="http://schemas.microsoft.com/office/drawing/2014/main" id="{CE917DAA-699C-48B2-9C40-3D602668B33A}"/>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31" name="1 Rectangle: Rounded Corners 14">
            <a:extLst>
              <a:ext uri="{FF2B5EF4-FFF2-40B4-BE49-F238E27FC236}">
                <a16:creationId xmlns:a16="http://schemas.microsoft.com/office/drawing/2014/main" id="{FA256425-6058-4F12-9EC8-9C4807762A5D}"/>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32" name="0 tog Rectangle: Rounded Corners 14">
            <a:extLst>
              <a:ext uri="{FF2B5EF4-FFF2-40B4-BE49-F238E27FC236}">
                <a16:creationId xmlns:a16="http://schemas.microsoft.com/office/drawing/2014/main" id="{328973D9-2A64-448E-B5F7-CD587B552867}"/>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33" name="Cloud 132">
            <a:extLst>
              <a:ext uri="{FF2B5EF4-FFF2-40B4-BE49-F238E27FC236}">
                <a16:creationId xmlns:a16="http://schemas.microsoft.com/office/drawing/2014/main" id="{8459D13D-3112-4EFA-B711-C3F64ED45D1A}"/>
              </a:ext>
            </a:extLst>
          </p:cNvPr>
          <p:cNvSpPr/>
          <p:nvPr/>
        </p:nvSpPr>
        <p:spPr>
          <a:xfrm>
            <a:off x="9851854"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4" name="10 SMALL Picture 54">
            <a:extLst>
              <a:ext uri="{FF2B5EF4-FFF2-40B4-BE49-F238E27FC236}">
                <a16:creationId xmlns:a16="http://schemas.microsoft.com/office/drawing/2014/main" id="{CE9BDB5F-3F64-4275-A9A3-29103939A19F}"/>
              </a:ext>
            </a:extLst>
          </p:cNvPr>
          <p:cNvPicPr>
            <a:picLocks/>
          </p:cNvPicPr>
          <p:nvPr/>
        </p:nvPicPr>
        <p:blipFill>
          <a:blip r:embed="rId11"/>
          <a:stretch>
            <a:fillRect/>
          </a:stretch>
        </p:blipFill>
        <p:spPr>
          <a:xfrm>
            <a:off x="10258192" y="1251918"/>
            <a:ext cx="612000" cy="612000"/>
          </a:xfrm>
          <a:prstGeom prst="rect">
            <a:avLst/>
          </a:prstGeom>
        </p:spPr>
      </p:pic>
      <p:pic>
        <p:nvPicPr>
          <p:cNvPr id="135" name="5 SMALL Picture 55">
            <a:extLst>
              <a:ext uri="{FF2B5EF4-FFF2-40B4-BE49-F238E27FC236}">
                <a16:creationId xmlns:a16="http://schemas.microsoft.com/office/drawing/2014/main" id="{8FEFDEA6-BCD7-410F-B5D8-C371E1D85646}"/>
              </a:ext>
            </a:extLst>
          </p:cNvPr>
          <p:cNvPicPr>
            <a:picLocks/>
          </p:cNvPicPr>
          <p:nvPr/>
        </p:nvPicPr>
        <p:blipFill>
          <a:blip r:embed="rId12"/>
          <a:stretch>
            <a:fillRect/>
          </a:stretch>
        </p:blipFill>
        <p:spPr>
          <a:xfrm>
            <a:off x="10258192" y="1251918"/>
            <a:ext cx="612000" cy="612000"/>
          </a:xfrm>
          <a:prstGeom prst="rect">
            <a:avLst/>
          </a:prstGeom>
        </p:spPr>
      </p:pic>
      <p:pic>
        <p:nvPicPr>
          <p:cNvPr id="136" name="3 SMALL Picture 56">
            <a:extLst>
              <a:ext uri="{FF2B5EF4-FFF2-40B4-BE49-F238E27FC236}">
                <a16:creationId xmlns:a16="http://schemas.microsoft.com/office/drawing/2014/main" id="{E07BEA88-F9F0-400B-AAC1-257A66686C0D}"/>
              </a:ext>
            </a:extLst>
          </p:cNvPr>
          <p:cNvPicPr>
            <a:picLocks/>
          </p:cNvPicPr>
          <p:nvPr/>
        </p:nvPicPr>
        <p:blipFill>
          <a:blip r:embed="rId13"/>
          <a:stretch>
            <a:fillRect/>
          </a:stretch>
        </p:blipFill>
        <p:spPr>
          <a:xfrm>
            <a:off x="10258192" y="1251918"/>
            <a:ext cx="612000" cy="612000"/>
          </a:xfrm>
          <a:prstGeom prst="rect">
            <a:avLst/>
          </a:prstGeom>
        </p:spPr>
      </p:pic>
      <p:pic>
        <p:nvPicPr>
          <p:cNvPr id="137" name="1 SMAL Picture 57">
            <a:extLst>
              <a:ext uri="{FF2B5EF4-FFF2-40B4-BE49-F238E27FC236}">
                <a16:creationId xmlns:a16="http://schemas.microsoft.com/office/drawing/2014/main" id="{3316F963-68AA-4954-9906-3350BCBECE2F}"/>
              </a:ext>
            </a:extLst>
          </p:cNvPr>
          <p:cNvPicPr>
            <a:picLocks/>
          </p:cNvPicPr>
          <p:nvPr/>
        </p:nvPicPr>
        <p:blipFill>
          <a:blip r:embed="rId14"/>
          <a:stretch>
            <a:fillRect/>
          </a:stretch>
        </p:blipFill>
        <p:spPr>
          <a:xfrm>
            <a:off x="10258192" y="1251918"/>
            <a:ext cx="612000" cy="612000"/>
          </a:xfrm>
          <a:prstGeom prst="rect">
            <a:avLst/>
          </a:prstGeom>
        </p:spPr>
      </p:pic>
      <p:sp>
        <p:nvSpPr>
          <p:cNvPr id="138" name="9 Rectangle: Rounded Corners 14">
            <a:extLst>
              <a:ext uri="{FF2B5EF4-FFF2-40B4-BE49-F238E27FC236}">
                <a16:creationId xmlns:a16="http://schemas.microsoft.com/office/drawing/2014/main" id="{F87A7C4B-2207-4509-90A7-7E49DAAD797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39" name="8 Rectangle: Rounded Corners 14">
            <a:extLst>
              <a:ext uri="{FF2B5EF4-FFF2-40B4-BE49-F238E27FC236}">
                <a16:creationId xmlns:a16="http://schemas.microsoft.com/office/drawing/2014/main" id="{29FE4E68-47CE-41F5-8E89-2F3AB1E47F4A}"/>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40" name="7 Rectangle: Rounded Corners 14">
            <a:extLst>
              <a:ext uri="{FF2B5EF4-FFF2-40B4-BE49-F238E27FC236}">
                <a16:creationId xmlns:a16="http://schemas.microsoft.com/office/drawing/2014/main" id="{48793CA9-3EEC-4182-B78B-3C1341297518}"/>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41" name="6 Rectangle: Rounded Corners 14">
            <a:extLst>
              <a:ext uri="{FF2B5EF4-FFF2-40B4-BE49-F238E27FC236}">
                <a16:creationId xmlns:a16="http://schemas.microsoft.com/office/drawing/2014/main" id="{A96AD421-7FD2-4932-8779-1E41076BDFB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42" name="5 Rectangle: Rounded Corners 14">
            <a:extLst>
              <a:ext uri="{FF2B5EF4-FFF2-40B4-BE49-F238E27FC236}">
                <a16:creationId xmlns:a16="http://schemas.microsoft.com/office/drawing/2014/main" id="{1062FF0F-1118-418A-9794-7FC9EEB77D50}"/>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43" name="4 Rectangle: Rounded Corners 14">
            <a:extLst>
              <a:ext uri="{FF2B5EF4-FFF2-40B4-BE49-F238E27FC236}">
                <a16:creationId xmlns:a16="http://schemas.microsoft.com/office/drawing/2014/main" id="{18127F5F-9D39-4CC2-9C94-95A8EF10E237}"/>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44" name="3 Rectangle: Rounded Corners 14">
            <a:extLst>
              <a:ext uri="{FF2B5EF4-FFF2-40B4-BE49-F238E27FC236}">
                <a16:creationId xmlns:a16="http://schemas.microsoft.com/office/drawing/2014/main" id="{07A1A270-2BE5-40A0-B846-D3C7CA73358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45" name="2 Rectangle: Rounded Corners 14">
            <a:extLst>
              <a:ext uri="{FF2B5EF4-FFF2-40B4-BE49-F238E27FC236}">
                <a16:creationId xmlns:a16="http://schemas.microsoft.com/office/drawing/2014/main" id="{BAE608C5-557D-48F5-B21A-A52A0011EA41}"/>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46" name="1 Rectangle: Rounded Corners 14">
            <a:extLst>
              <a:ext uri="{FF2B5EF4-FFF2-40B4-BE49-F238E27FC236}">
                <a16:creationId xmlns:a16="http://schemas.microsoft.com/office/drawing/2014/main" id="{98A1B3A8-2445-48D9-98DD-C099C56E4678}"/>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47" name="0 tog Rectangle: Rounded Corners 14">
            <a:extLst>
              <a:ext uri="{FF2B5EF4-FFF2-40B4-BE49-F238E27FC236}">
                <a16:creationId xmlns:a16="http://schemas.microsoft.com/office/drawing/2014/main" id="{993EF611-41EA-45E9-BA7B-2B93E909D641}"/>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48" name="9 Rectangle: Rounded Corners 14">
            <a:extLst>
              <a:ext uri="{FF2B5EF4-FFF2-40B4-BE49-F238E27FC236}">
                <a16:creationId xmlns:a16="http://schemas.microsoft.com/office/drawing/2014/main" id="{3DD4895F-BBF1-43E9-B5DF-312F6C2DDBCF}"/>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49" name="8 Rectangle: Rounded Corners 14">
            <a:extLst>
              <a:ext uri="{FF2B5EF4-FFF2-40B4-BE49-F238E27FC236}">
                <a16:creationId xmlns:a16="http://schemas.microsoft.com/office/drawing/2014/main" id="{C693D4C7-45E9-4EA2-A433-785699C6A587}"/>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50" name="7 Rectangle: Rounded Corners 14">
            <a:extLst>
              <a:ext uri="{FF2B5EF4-FFF2-40B4-BE49-F238E27FC236}">
                <a16:creationId xmlns:a16="http://schemas.microsoft.com/office/drawing/2014/main" id="{BDFD6FAF-DF8E-400C-BA18-851501DB1C08}"/>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51" name="6 Rectangle: Rounded Corners 14">
            <a:extLst>
              <a:ext uri="{FF2B5EF4-FFF2-40B4-BE49-F238E27FC236}">
                <a16:creationId xmlns:a16="http://schemas.microsoft.com/office/drawing/2014/main" id="{81452B08-6145-4505-98D7-DF6CC176CBA4}"/>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52" name="5 Rectangle: Rounded Corners 14">
            <a:extLst>
              <a:ext uri="{FF2B5EF4-FFF2-40B4-BE49-F238E27FC236}">
                <a16:creationId xmlns:a16="http://schemas.microsoft.com/office/drawing/2014/main" id="{9F298204-39F3-4735-9F02-78F3C8853E9D}"/>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53" name="4 Rectangle: Rounded Corners 14">
            <a:extLst>
              <a:ext uri="{FF2B5EF4-FFF2-40B4-BE49-F238E27FC236}">
                <a16:creationId xmlns:a16="http://schemas.microsoft.com/office/drawing/2014/main" id="{1F07B7DE-34D2-4FA8-B060-81EBF80BFB44}"/>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54" name="3 Rectangle: Rounded Corners 14">
            <a:extLst>
              <a:ext uri="{FF2B5EF4-FFF2-40B4-BE49-F238E27FC236}">
                <a16:creationId xmlns:a16="http://schemas.microsoft.com/office/drawing/2014/main" id="{11DD7024-7A83-4CB4-AA38-01D437511C10}"/>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55" name="2 Rectangle: Rounded Corners 14">
            <a:extLst>
              <a:ext uri="{FF2B5EF4-FFF2-40B4-BE49-F238E27FC236}">
                <a16:creationId xmlns:a16="http://schemas.microsoft.com/office/drawing/2014/main" id="{63218296-0F18-48BE-9C7F-A2C9BBC98D8F}"/>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56" name="1 Rectangle: Rounded Corners 14">
            <a:extLst>
              <a:ext uri="{FF2B5EF4-FFF2-40B4-BE49-F238E27FC236}">
                <a16:creationId xmlns:a16="http://schemas.microsoft.com/office/drawing/2014/main" id="{A8B8CAB7-6A2A-484B-8FC0-7B217DC3491B}"/>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57" name="0 tog Rectangle: Rounded Corners 14">
            <a:extLst>
              <a:ext uri="{FF2B5EF4-FFF2-40B4-BE49-F238E27FC236}">
                <a16:creationId xmlns:a16="http://schemas.microsoft.com/office/drawing/2014/main" id="{F34D9712-B770-45D4-96E2-9313DC925DD0}"/>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58" name="Rectangle 157">
            <a:extLst>
              <a:ext uri="{FF2B5EF4-FFF2-40B4-BE49-F238E27FC236}">
                <a16:creationId xmlns:a16="http://schemas.microsoft.com/office/drawing/2014/main" id="{72A92F9E-243B-45C9-968E-EB9CF5C5F408}"/>
              </a:ext>
            </a:extLst>
          </p:cNvPr>
          <p:cNvSpPr/>
          <p:nvPr/>
        </p:nvSpPr>
        <p:spPr>
          <a:xfrm>
            <a:off x="934614"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1</a:t>
            </a:r>
          </a:p>
        </p:txBody>
      </p:sp>
      <p:sp>
        <p:nvSpPr>
          <p:cNvPr id="159" name="Rectangle 158">
            <a:extLst>
              <a:ext uri="{FF2B5EF4-FFF2-40B4-BE49-F238E27FC236}">
                <a16:creationId xmlns:a16="http://schemas.microsoft.com/office/drawing/2014/main" id="{E47BD043-1373-4785-A506-21818E7CF259}"/>
              </a:ext>
            </a:extLst>
          </p:cNvPr>
          <p:cNvSpPr/>
          <p:nvPr/>
        </p:nvSpPr>
        <p:spPr>
          <a:xfrm>
            <a:off x="4054581"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2</a:t>
            </a:r>
          </a:p>
        </p:txBody>
      </p:sp>
      <p:sp>
        <p:nvSpPr>
          <p:cNvPr id="160" name="Rectangle 159">
            <a:extLst>
              <a:ext uri="{FF2B5EF4-FFF2-40B4-BE49-F238E27FC236}">
                <a16:creationId xmlns:a16="http://schemas.microsoft.com/office/drawing/2014/main" id="{0FBEE1CF-770A-42B2-A8D3-40CA10D59922}"/>
              </a:ext>
            </a:extLst>
          </p:cNvPr>
          <p:cNvSpPr/>
          <p:nvPr/>
        </p:nvSpPr>
        <p:spPr>
          <a:xfrm>
            <a:off x="7112259"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3</a:t>
            </a:r>
          </a:p>
        </p:txBody>
      </p:sp>
      <p:sp>
        <p:nvSpPr>
          <p:cNvPr id="161" name="Rectangle 160">
            <a:extLst>
              <a:ext uri="{FF2B5EF4-FFF2-40B4-BE49-F238E27FC236}">
                <a16:creationId xmlns:a16="http://schemas.microsoft.com/office/drawing/2014/main" id="{0BCC17E7-A747-44BC-B812-961E1FEB3245}"/>
              </a:ext>
            </a:extLst>
          </p:cNvPr>
          <p:cNvSpPr/>
          <p:nvPr/>
        </p:nvSpPr>
        <p:spPr>
          <a:xfrm>
            <a:off x="10370312"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4</a:t>
            </a:r>
          </a:p>
        </p:txBody>
      </p:sp>
      <p:sp>
        <p:nvSpPr>
          <p:cNvPr id="162" name="NEXT Oval 161">
            <a:extLst>
              <a:ext uri="{FF2B5EF4-FFF2-40B4-BE49-F238E27FC236}">
                <a16:creationId xmlns:a16="http://schemas.microsoft.com/office/drawing/2014/main" id="{455D7AA0-F0F3-4D4B-BC51-5259F6F4E33A}"/>
              </a:ext>
            </a:extLst>
          </p:cNvPr>
          <p:cNvSpPr/>
          <p:nvPr/>
        </p:nvSpPr>
        <p:spPr>
          <a:xfrm rot="404744">
            <a:off x="10801615" y="5187385"/>
            <a:ext cx="1135131" cy="757645"/>
          </a:xfrm>
          <a:prstGeom prst="ellipse">
            <a:avLst/>
          </a:prstGeom>
          <a:solidFill>
            <a:schemeClr val="tx1">
              <a:lumMod val="75000"/>
              <a:lumOff val="25000"/>
            </a:schemeClr>
          </a:solidFill>
          <a:ln w="38100">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NEXT</a:t>
            </a:r>
          </a:p>
        </p:txBody>
      </p:sp>
      <p:grpSp>
        <p:nvGrpSpPr>
          <p:cNvPr id="18"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099227" y="2587853"/>
            <a:ext cx="1049890" cy="1800000"/>
            <a:chOff x="4320049" y="132321"/>
            <a:chExt cx="3786400" cy="6491678"/>
          </a:xfrm>
          <a:solidFill>
            <a:srgbClr val="000000">
              <a:alpha val="0"/>
            </a:srgbClr>
          </a:solidFill>
        </p:grpSpPr>
        <p:sp>
          <p:nvSpPr>
            <p:cNvPr id="19"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099227" y="2587853"/>
            <a:ext cx="1049890" cy="1800000"/>
            <a:chOff x="4320049" y="132321"/>
            <a:chExt cx="3786400" cy="6491678"/>
          </a:xfrm>
          <a:solidFill>
            <a:srgbClr val="000000">
              <a:alpha val="0"/>
            </a:srgbClr>
          </a:solidFill>
        </p:grpSpPr>
        <p:sp>
          <p:nvSpPr>
            <p:cNvPr id="22"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099227" y="2587853"/>
            <a:ext cx="1049890" cy="1800000"/>
            <a:chOff x="4320049" y="132321"/>
            <a:chExt cx="3786400" cy="6491678"/>
          </a:xfrm>
          <a:solidFill>
            <a:srgbClr val="000000">
              <a:alpha val="0"/>
            </a:srgbClr>
          </a:solidFill>
        </p:grpSpPr>
        <p:sp>
          <p:nvSpPr>
            <p:cNvPr id="25"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M1 Group 26">
            <a:extLst>
              <a:ext uri="{FF2B5EF4-FFF2-40B4-BE49-F238E27FC236}">
                <a16:creationId xmlns:a16="http://schemas.microsoft.com/office/drawing/2014/main" id="{1602D833-E42B-42E0-BCF7-42A3FDDA288E}"/>
              </a:ext>
            </a:extLst>
          </p:cNvPr>
          <p:cNvGrpSpPr>
            <a:grpSpLocks noChangeAspect="1"/>
          </p:cNvGrpSpPr>
          <p:nvPr/>
        </p:nvGrpSpPr>
        <p:grpSpPr>
          <a:xfrm rot="8640000">
            <a:off x="5099227" y="2587853"/>
            <a:ext cx="1049890" cy="1800000"/>
            <a:chOff x="4320049" y="132321"/>
            <a:chExt cx="3786400" cy="6491678"/>
          </a:xfrm>
          <a:solidFill>
            <a:srgbClr val="000000">
              <a:alpha val="0"/>
            </a:srgbClr>
          </a:solidFill>
        </p:grpSpPr>
        <p:sp>
          <p:nvSpPr>
            <p:cNvPr id="28" name="Freeform: Shape 27">
              <a:extLst>
                <a:ext uri="{FF2B5EF4-FFF2-40B4-BE49-F238E27FC236}">
                  <a16:creationId xmlns:a16="http://schemas.microsoft.com/office/drawing/2014/main" id="{5A8EC4FE-40F3-49FC-A7A3-09032C76BEA0}"/>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F8D4294-1392-40F3-AFA7-5F502E18D233}"/>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M1 Group 29">
            <a:extLst>
              <a:ext uri="{FF2B5EF4-FFF2-40B4-BE49-F238E27FC236}">
                <a16:creationId xmlns:a16="http://schemas.microsoft.com/office/drawing/2014/main" id="{A137A359-F30D-495D-833B-D4943B38BBF5}"/>
              </a:ext>
            </a:extLst>
          </p:cNvPr>
          <p:cNvGrpSpPr>
            <a:grpSpLocks noChangeAspect="1"/>
          </p:cNvGrpSpPr>
          <p:nvPr/>
        </p:nvGrpSpPr>
        <p:grpSpPr>
          <a:xfrm>
            <a:off x="5099227" y="2587853"/>
            <a:ext cx="1049890" cy="1800000"/>
            <a:chOff x="4320049" y="132321"/>
            <a:chExt cx="3786400" cy="6491678"/>
          </a:xfrm>
          <a:solidFill>
            <a:srgbClr val="000000">
              <a:alpha val="0"/>
            </a:srgbClr>
          </a:solidFill>
        </p:grpSpPr>
        <p:sp>
          <p:nvSpPr>
            <p:cNvPr id="31"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099227" y="2587853"/>
            <a:ext cx="1049890" cy="1800000"/>
            <a:chOff x="4320049" y="132321"/>
            <a:chExt cx="3786400" cy="6491678"/>
          </a:xfrm>
          <a:solidFill>
            <a:srgbClr val="000000">
              <a:alpha val="0"/>
            </a:srgbClr>
          </a:solidFill>
        </p:grpSpPr>
        <p:sp>
          <p:nvSpPr>
            <p:cNvPr id="34"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099227" y="2587853"/>
            <a:ext cx="1049890" cy="1800000"/>
            <a:chOff x="4320049" y="132321"/>
            <a:chExt cx="3786400" cy="6491678"/>
          </a:xfrm>
          <a:solidFill>
            <a:srgbClr val="000000">
              <a:alpha val="0"/>
            </a:srgbClr>
          </a:solidFill>
        </p:grpSpPr>
        <p:sp>
          <p:nvSpPr>
            <p:cNvPr id="37"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099227" y="2587853"/>
            <a:ext cx="1049890" cy="1800000"/>
            <a:chOff x="4320049" y="132321"/>
            <a:chExt cx="3786400" cy="6491678"/>
          </a:xfrm>
          <a:solidFill>
            <a:srgbClr val="000000">
              <a:alpha val="0"/>
            </a:srgbClr>
          </a:solidFill>
        </p:grpSpPr>
        <p:sp>
          <p:nvSpPr>
            <p:cNvPr id="40"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099227" y="2587853"/>
            <a:ext cx="1049890" cy="1800000"/>
            <a:chOff x="4320049" y="132321"/>
            <a:chExt cx="3786400" cy="6491678"/>
          </a:xfrm>
          <a:solidFill>
            <a:srgbClr val="000000">
              <a:alpha val="0"/>
            </a:srgbClr>
          </a:solidFill>
        </p:grpSpPr>
        <p:sp>
          <p:nvSpPr>
            <p:cNvPr id="43"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M1 Group 44">
            <a:extLst>
              <a:ext uri="{FF2B5EF4-FFF2-40B4-BE49-F238E27FC236}">
                <a16:creationId xmlns:a16="http://schemas.microsoft.com/office/drawing/2014/main" id="{68CDD0F5-9D08-4E6C-9F1E-831DC6B18B90}"/>
              </a:ext>
            </a:extLst>
          </p:cNvPr>
          <p:cNvGrpSpPr>
            <a:grpSpLocks noChangeAspect="1"/>
          </p:cNvGrpSpPr>
          <p:nvPr/>
        </p:nvGrpSpPr>
        <p:grpSpPr>
          <a:xfrm rot="10800000">
            <a:off x="5099228" y="2587853"/>
            <a:ext cx="1049890" cy="1800000"/>
            <a:chOff x="4320049" y="132321"/>
            <a:chExt cx="3786400" cy="6491678"/>
          </a:xfrm>
          <a:solidFill>
            <a:srgbClr val="000000">
              <a:alpha val="0"/>
            </a:srgbClr>
          </a:solidFill>
        </p:grpSpPr>
        <p:sp>
          <p:nvSpPr>
            <p:cNvPr id="46" name="Freeform: Shape 45">
              <a:extLst>
                <a:ext uri="{FF2B5EF4-FFF2-40B4-BE49-F238E27FC236}">
                  <a16:creationId xmlns:a16="http://schemas.microsoft.com/office/drawing/2014/main" id="{2718D8C4-B0BF-4A7D-9780-AB09CD495884}"/>
                </a:ext>
              </a:extLst>
            </p:cNvPr>
            <p:cNvSpPr/>
            <p:nvPr/>
          </p:nvSpPr>
          <p:spPr>
            <a:xfrm>
              <a:off x="6213249" y="132321"/>
              <a:ext cx="1893200" cy="3239999"/>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F977258-CBF1-411C-8893-50B7D62B2CB7}"/>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Oval 6">
            <a:extLst>
              <a:ext uri="{FF2B5EF4-FFF2-40B4-BE49-F238E27FC236}">
                <a16:creationId xmlns:a16="http://schemas.microsoft.com/office/drawing/2014/main" id="{E21AF284-0A83-4F1D-9F69-47E1A58BBE09}"/>
              </a:ext>
            </a:extLst>
          </p:cNvPr>
          <p:cNvSpPr/>
          <p:nvPr/>
        </p:nvSpPr>
        <p:spPr>
          <a:xfrm>
            <a:off x="4339640" y="2197345"/>
            <a:ext cx="2552173" cy="2458505"/>
          </a:xfrm>
          <a:prstGeom prst="ellipse">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 name="Hình ảnh 162" descr="Ảnh có chứa văn bản&#10;&#10;Mô tả được tạo tự động">
            <a:extLst>
              <a:ext uri="{FF2B5EF4-FFF2-40B4-BE49-F238E27FC236}">
                <a16:creationId xmlns:a16="http://schemas.microsoft.com/office/drawing/2014/main" id="{D43D8546-A337-D846-83E6-3D6B99C7DD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71745" y="5192885"/>
            <a:ext cx="1042228" cy="1224618"/>
          </a:xfrm>
          <a:prstGeom prst="rect">
            <a:avLst/>
          </a:prstGeom>
        </p:spPr>
      </p:pic>
      <p:pic>
        <p:nvPicPr>
          <p:cNvPr id="164" name="Hình ảnh 163" descr="Ảnh có chứa văn bản&#10;&#10;Mô tả được tạo tự động">
            <a:extLst>
              <a:ext uri="{FF2B5EF4-FFF2-40B4-BE49-F238E27FC236}">
                <a16:creationId xmlns:a16="http://schemas.microsoft.com/office/drawing/2014/main" id="{B462DAAE-ECD0-7CFD-82FC-11C9F7C52C5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4717" y="5196454"/>
            <a:ext cx="1039191" cy="1221049"/>
          </a:xfrm>
          <a:prstGeom prst="rect">
            <a:avLst/>
          </a:prstGeom>
        </p:spPr>
      </p:pic>
      <p:pic>
        <p:nvPicPr>
          <p:cNvPr id="165" name="Hình ảnh 164" descr="Ảnh có chứa văn bản, đồ họa véc-tơ, khung ảnh&#10;&#10;Mô tả được tạo tự động">
            <a:extLst>
              <a:ext uri="{FF2B5EF4-FFF2-40B4-BE49-F238E27FC236}">
                <a16:creationId xmlns:a16="http://schemas.microsoft.com/office/drawing/2014/main" id="{4A25A008-8D3E-46A9-3DBE-35C4B870E7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6440" y="5192859"/>
            <a:ext cx="1078844" cy="1267642"/>
          </a:xfrm>
          <a:prstGeom prst="rect">
            <a:avLst/>
          </a:prstGeom>
        </p:spPr>
      </p:pic>
      <p:pic>
        <p:nvPicPr>
          <p:cNvPr id="166" name="Hình ảnh 165" descr="Ảnh có chứa văn bản, màn hình, đồ họa véc-tơ, khung ảnh&#10;&#10;Mô tả được tạo tự động">
            <a:extLst>
              <a:ext uri="{FF2B5EF4-FFF2-40B4-BE49-F238E27FC236}">
                <a16:creationId xmlns:a16="http://schemas.microsoft.com/office/drawing/2014/main" id="{AA72BDAC-5265-FA10-59FA-58D66BD49B9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63597" y="5248163"/>
            <a:ext cx="1050607" cy="1234464"/>
          </a:xfrm>
          <a:prstGeom prst="rect">
            <a:avLst/>
          </a:prstGeom>
        </p:spPr>
      </p:pic>
      <p:sp>
        <p:nvSpPr>
          <p:cNvPr id="4" name="Cube 3">
            <a:extLst>
              <a:ext uri="{FF2B5EF4-FFF2-40B4-BE49-F238E27FC236}">
                <a16:creationId xmlns:a16="http://schemas.microsoft.com/office/drawing/2014/main" id="{2AAF3DC2-7B4B-4F56-850F-5A4A56CE0186}"/>
              </a:ext>
            </a:extLst>
          </p:cNvPr>
          <p:cNvSpPr>
            <a:spLocks noChangeAspect="1"/>
          </p:cNvSpPr>
          <p:nvPr/>
        </p:nvSpPr>
        <p:spPr>
          <a:xfrm>
            <a:off x="627248" y="3793938"/>
            <a:ext cx="2862333" cy="2678410"/>
          </a:xfrm>
          <a:prstGeom prst="cube">
            <a:avLst/>
          </a:prstGeom>
          <a:solidFill>
            <a:srgbClr val="FF0000"/>
          </a:solidFill>
          <a:ln>
            <a:solidFill>
              <a:schemeClr val="accent2">
                <a:lumMod val="50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64E523"/>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10</a:t>
            </a:r>
          </a:p>
        </p:txBody>
      </p:sp>
      <p:sp>
        <p:nvSpPr>
          <p:cNvPr id="2" name="Cube 1">
            <a:extLst>
              <a:ext uri="{FF2B5EF4-FFF2-40B4-BE49-F238E27FC236}">
                <a16:creationId xmlns:a16="http://schemas.microsoft.com/office/drawing/2014/main" id="{66665046-C4D2-4000-9CAC-EDB94B7453EE}"/>
              </a:ext>
            </a:extLst>
          </p:cNvPr>
          <p:cNvSpPr>
            <a:spLocks noChangeAspect="1"/>
          </p:cNvSpPr>
          <p:nvPr/>
        </p:nvSpPr>
        <p:spPr>
          <a:xfrm>
            <a:off x="3098873" y="3798077"/>
            <a:ext cx="2862333" cy="2678410"/>
          </a:xfrm>
          <a:prstGeom prst="cube">
            <a:avLst/>
          </a:prstGeom>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5</a:t>
            </a:r>
          </a:p>
        </p:txBody>
      </p:sp>
      <p:sp>
        <p:nvSpPr>
          <p:cNvPr id="5" name="Cube 4">
            <a:extLst>
              <a:ext uri="{FF2B5EF4-FFF2-40B4-BE49-F238E27FC236}">
                <a16:creationId xmlns:a16="http://schemas.microsoft.com/office/drawing/2014/main" id="{0C247FC9-1394-4FBF-908E-76F184A9CE54}"/>
              </a:ext>
            </a:extLst>
          </p:cNvPr>
          <p:cNvSpPr>
            <a:spLocks noChangeAspect="1"/>
          </p:cNvSpPr>
          <p:nvPr/>
        </p:nvSpPr>
        <p:spPr>
          <a:xfrm>
            <a:off x="5605709" y="3795752"/>
            <a:ext cx="2862333" cy="2678410"/>
          </a:xfrm>
          <a:prstGeom prst="cube">
            <a:avLst/>
          </a:prstGeom>
          <a:solidFill>
            <a:srgbClr val="FFFF00"/>
          </a:solidFill>
          <a:ln>
            <a:solidFill>
              <a:schemeClr val="accent4">
                <a:lumMod val="75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3</a:t>
            </a:r>
          </a:p>
        </p:txBody>
      </p:sp>
      <p:sp>
        <p:nvSpPr>
          <p:cNvPr id="3" name="Cube 2">
            <a:extLst>
              <a:ext uri="{FF2B5EF4-FFF2-40B4-BE49-F238E27FC236}">
                <a16:creationId xmlns:a16="http://schemas.microsoft.com/office/drawing/2014/main" id="{3CAD96EF-6013-430D-98E6-FC7B3B7B4639}"/>
              </a:ext>
            </a:extLst>
          </p:cNvPr>
          <p:cNvSpPr>
            <a:spLocks noChangeAspect="1"/>
          </p:cNvSpPr>
          <p:nvPr/>
        </p:nvSpPr>
        <p:spPr>
          <a:xfrm>
            <a:off x="8077334" y="3790413"/>
            <a:ext cx="2862333" cy="2678410"/>
          </a:xfrm>
          <a:prstGeom prst="cube">
            <a:avLst/>
          </a:prstGeom>
          <a:solidFill>
            <a:schemeClr val="accent6">
              <a:lumMod val="75000"/>
            </a:schemeClr>
          </a:solidFill>
          <a:ln>
            <a:solidFill>
              <a:schemeClr val="accent6">
                <a:lumMod val="50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B0F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1</a:t>
            </a:r>
          </a:p>
        </p:txBody>
      </p:sp>
    </p:spTree>
    <p:extLst>
      <p:ext uri="{BB962C8B-B14F-4D97-AF65-F5344CB8AC3E}">
        <p14:creationId xmlns:p14="http://schemas.microsoft.com/office/powerpoint/2010/main" val="25748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21"/>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5000" fill="hold"/>
                                        <p:tgtEl>
                                          <p:spTgt spid="2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5000" fill="hold"/>
                                        <p:tgtEl>
                                          <p:spTgt spid="2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5000" fill="hold"/>
                                        <p:tgtEl>
                                          <p:spTgt spid="3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5000" fill="hold"/>
                                        <p:tgtEl>
                                          <p:spTgt spid="33"/>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5000" fill="hold"/>
                                        <p:tgtEl>
                                          <p:spTgt spid="3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5000" fill="hold"/>
                                        <p:tgtEl>
                                          <p:spTgt spid="3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5000" fill="hold"/>
                                        <p:tgtEl>
                                          <p:spTgt spid="42"/>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5000" fill="hold"/>
                                        <p:tgtEl>
                                          <p:spTgt spid="45"/>
                                        </p:tgtEl>
                                        <p:attrNameLst>
                                          <p:attrName>r</p:attrName>
                                        </p:attrNameLst>
                                      </p:cBhvr>
                                    </p:animRot>
                                  </p:childTnLst>
                                </p:cTn>
                              </p:par>
                              <p:par>
                                <p:cTn id="25" presetID="1" presetClass="exit" presetSubtype="0" fill="hold" grpId="1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64" presetClass="path" presetSubtype="0" accel="50000" decel="50000" autoRev="1" fill="hold" grpId="0" nodeType="clickEffect">
                                  <p:stCondLst>
                                    <p:cond delay="0"/>
                                  </p:stCondLst>
                                  <p:childTnLst>
                                    <p:animMotion origin="layout" path="M -4.375E-6 -4.07407E-6 L -4.375E-6 -0.25 " pathEditMode="relative" rAng="0" ptsTypes="AA">
                                      <p:cBhvr>
                                        <p:cTn id="31" dur="2000" fill="hold"/>
                                        <p:tgtEl>
                                          <p:spTgt spid="2"/>
                                        </p:tgtEl>
                                        <p:attrNameLst>
                                          <p:attrName>ppt_x</p:attrName>
                                          <p:attrName>ppt_y</p:attrName>
                                        </p:attrNameLst>
                                      </p:cBhvr>
                                      <p:rCtr x="0" y="-12500"/>
                                    </p:animMotion>
                                  </p:childTnLst>
                                  <p:subTnLst>
                                    <p:audio>
                                      <p:cMediaNode vol="9000">
                                        <p:cTn display="0" masterRel="sameClick">
                                          <p:stCondLst>
                                            <p:cond evt="begin" delay="0">
                                              <p:tn val="30"/>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2"/>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64" presetClass="path" presetSubtype="0" accel="50000" decel="50000" autoRev="1" fill="hold" grpId="0" nodeType="clickEffect">
                                  <p:stCondLst>
                                    <p:cond delay="0"/>
                                  </p:stCondLst>
                                  <p:childTnLst>
                                    <p:animMotion origin="layout" path="M 2.77556E-17 3.7037E-7 L 2.77556E-17 -0.25 " pathEditMode="relative" rAng="0" ptsTypes="AA">
                                      <p:cBhvr>
                                        <p:cTn id="36" dur="2000" fill="hold"/>
                                        <p:tgtEl>
                                          <p:spTgt spid="4"/>
                                        </p:tgtEl>
                                        <p:attrNameLst>
                                          <p:attrName>ppt_x</p:attrName>
                                          <p:attrName>ppt_y</p:attrName>
                                        </p:attrNameLst>
                                      </p:cBhvr>
                                      <p:rCtr x="0" y="-12500"/>
                                    </p:animMotion>
                                  </p:childTnLst>
                                  <p:subTnLst>
                                    <p:audio>
                                      <p:cMediaNode vol="9000">
                                        <p:cTn display="0" masterRel="sameClick">
                                          <p:stCondLst>
                                            <p:cond evt="begin" delay="0">
                                              <p:tn val="35"/>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64" presetClass="path" presetSubtype="0" accel="50000" decel="50000" autoRev="1" fill="hold" grpId="0" nodeType="clickEffect">
                                  <p:stCondLst>
                                    <p:cond delay="0"/>
                                  </p:stCondLst>
                                  <p:childTnLst>
                                    <p:animMotion origin="layout" path="M -3.33333E-6 -1.11111E-6 L -3.33333E-6 -0.25 " pathEditMode="relative" rAng="0" ptsTypes="AA">
                                      <p:cBhvr>
                                        <p:cTn id="41" dur="2000" fill="hold"/>
                                        <p:tgtEl>
                                          <p:spTgt spid="5"/>
                                        </p:tgtEl>
                                        <p:attrNameLst>
                                          <p:attrName>ppt_x</p:attrName>
                                          <p:attrName>ppt_y</p:attrName>
                                        </p:attrNameLst>
                                      </p:cBhvr>
                                      <p:rCtr x="0" y="-12500"/>
                                    </p:animMotion>
                                  </p:childTnLst>
                                  <p:subTnLst>
                                    <p:audio>
                                      <p:cMediaNode vol="9000">
                                        <p:cTn display="0" masterRel="sameClick">
                                          <p:stCondLst>
                                            <p:cond evt="begin" delay="0">
                                              <p:tn val="40"/>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64" presetClass="path" presetSubtype="0" accel="50000" decel="50000" autoRev="1" fill="hold" grpId="0" nodeType="clickEffect">
                                  <p:stCondLst>
                                    <p:cond delay="0"/>
                                  </p:stCondLst>
                                  <p:childTnLst>
                                    <p:animMotion origin="layout" path="M 2.29167E-6 3.33333E-6 L 2.29167E-6 -0.25 " pathEditMode="relative" rAng="0" ptsTypes="AA">
                                      <p:cBhvr>
                                        <p:cTn id="46" dur="2000" fill="hold"/>
                                        <p:tgtEl>
                                          <p:spTgt spid="3"/>
                                        </p:tgtEl>
                                        <p:attrNameLst>
                                          <p:attrName>ppt_x</p:attrName>
                                          <p:attrName>ppt_y</p:attrName>
                                        </p:attrNameLst>
                                      </p:cBhvr>
                                      <p:rCtr x="0" y="-12500"/>
                                    </p:animMotion>
                                  </p:childTnLst>
                                  <p:subTnLst>
                                    <p:audio>
                                      <p:cMediaNode vol="9000">
                                        <p:cTn display="0" masterRel="sameClick">
                                          <p:stCondLst>
                                            <p:cond evt="begin" delay="0">
                                              <p:tn val="45"/>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58"/>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withEffect">
                                  <p:stCondLst>
                                    <p:cond delay="0"/>
                                  </p:stCondLst>
                                  <p:childTnLst>
                                    <p:set>
                                      <p:cBhvr>
                                        <p:cTn id="51"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par>
                                <p:cTn id="52" presetID="1"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54" restart="whenNotActive" fill="hold" evtFilter="cancelBubble" nodeType="interactiveSeq">
                <p:stCondLst>
                  <p:cond evt="onClick" delay="0">
                    <p:tgtEl>
                      <p:spTgt spid="57"/>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61" restart="whenNotActive" fill="hold" evtFilter="cancelBubble" nodeType="interactiveSeq">
                <p:stCondLst>
                  <p:cond evt="onClick" delay="0">
                    <p:tgtEl>
                      <p:spTgt spid="56"/>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56"/>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6" presetID="1"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withEffect">
                                  <p:stCondLst>
                                    <p:cond delay="0"/>
                                  </p:stCondLst>
                                  <p:childTnLst>
                                    <p:set>
                                      <p:cBhvr>
                                        <p:cTn id="72" dur="1" fill="hold">
                                          <p:stCondLst>
                                            <p:cond delay="0"/>
                                          </p:stCondLst>
                                        </p:cTn>
                                        <p:tgtEl>
                                          <p:spTgt spid="5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75" restart="whenNotActive" fill="hold" evtFilter="cancelBubble" nodeType="interactiveSeq">
                <p:stCondLst>
                  <p:cond evt="onClick" delay="0">
                    <p:tgtEl>
                      <p:spTgt spid="72"/>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5" name="435845__dersuperanton__flashlight-click.wav"/>
                                        </p:tgtEl>
                                      </p:cMediaNode>
                                    </p:audio>
                                  </p:subTnLst>
                                </p:cTn>
                              </p:par>
                              <p:par>
                                <p:cTn id="80" presetID="1"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2"/>
                  </p:tgtEl>
                </p:cond>
              </p:nextCondLst>
            </p:seq>
            <p:seq concurrent="1" nextAc="seek">
              <p:cTn id="82" restart="whenNotActive" fill="hold" evtFilter="cancelBubble" nodeType="interactiveSeq">
                <p:stCondLst>
                  <p:cond evt="onClick" delay="0">
                    <p:tgtEl>
                      <p:spTgt spid="7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71"/>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5" name="435845__dersuperanton__flashlight-click.wav"/>
                                        </p:tgtEl>
                                      </p:cMediaNode>
                                    </p:audio>
                                  </p:subTnLst>
                                </p:cTn>
                              </p:par>
                              <p:par>
                                <p:cTn id="87" presetID="1" presetClass="entr" presetSubtype="0" fill="hold" grpId="0"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1"/>
                  </p:tgtEl>
                </p:cond>
              </p:nextCondLst>
            </p:seq>
            <p:seq concurrent="1" nextAc="seek">
              <p:cTn id="89" restart="whenNotActive" fill="hold" evtFilter="cancelBubble" nodeType="interactiveSeq">
                <p:stCondLst>
                  <p:cond evt="onClick" delay="0">
                    <p:tgtEl>
                      <p:spTgt spid="70"/>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0"/>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435845__dersuperanton__flashlight-click.wav"/>
                                        </p:tgtEl>
                                      </p:cMediaNode>
                                    </p:audio>
                                  </p:subTnLst>
                                </p:cTn>
                              </p:par>
                              <p:par>
                                <p:cTn id="94" presetID="1" presetClass="entr" presetSubtype="0"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0"/>
                  </p:tgtEl>
                </p:cond>
              </p:nextCondLst>
            </p:seq>
            <p:seq concurrent="1" nextAc="seek">
              <p:cTn id="96" restart="whenNotActive" fill="hold" evtFilter="cancelBubble" nodeType="interactiveSeq">
                <p:stCondLst>
                  <p:cond evt="onClick" delay="0">
                    <p:tgtEl>
                      <p:spTgt spid="69"/>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435845__dersuperanton__flashlight-click.wav"/>
                                        </p:tgtEl>
                                      </p:cMediaNode>
                                    </p:audio>
                                  </p:subTnLst>
                                </p:cTn>
                              </p:par>
                              <p:par>
                                <p:cTn id="101" presetID="1"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9"/>
                  </p:tgtEl>
                </p:cond>
              </p:nextCondLst>
            </p:seq>
            <p:seq concurrent="1" nextAc="seek">
              <p:cTn id="103" restart="whenNotActive" fill="hold" evtFilter="cancelBubble" nodeType="interactiveSeq">
                <p:stCondLst>
                  <p:cond evt="onClick" delay="0">
                    <p:tgtEl>
                      <p:spTgt spid="68"/>
                    </p:tgtEl>
                  </p:cond>
                </p:stCondLst>
                <p:endSync evt="end" delay="0">
                  <p:rtn val="all"/>
                </p:endSync>
                <p:childTnLst>
                  <p:par>
                    <p:cTn id="104" fill="hold">
                      <p:stCondLst>
                        <p:cond delay="0"/>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68"/>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435845__dersuperanton__flashlight-click.wav"/>
                                        </p:tgtEl>
                                      </p:cMediaNode>
                                    </p:audio>
                                  </p:subTnLst>
                                </p:cTn>
                              </p:par>
                              <p:par>
                                <p:cTn id="108" presetID="1"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8"/>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67"/>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5" name="435845__dersuperanton__flashlight-click.wav"/>
                                        </p:tgtEl>
                                      </p:cMediaNode>
                                    </p:audio>
                                  </p:sub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7"/>
                  </p:tgtEl>
                </p:cond>
              </p:nextCondLst>
            </p:seq>
            <p:seq concurrent="1" nextAc="seek">
              <p:cTn id="117" restart="whenNotActive" fill="hold" evtFilter="cancelBubble" nodeType="interactiveSeq">
                <p:stCondLst>
                  <p:cond evt="onClick" delay="0">
                    <p:tgtEl>
                      <p:spTgt spid="66"/>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66"/>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5" name="435845__dersuperanton__flashlight-click.wav"/>
                                        </p:tgtEl>
                                      </p:cMediaNode>
                                    </p:audio>
                                  </p:subTnLst>
                                </p:cTn>
                              </p:par>
                              <p:par>
                                <p:cTn id="122" presetID="1"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6"/>
                  </p:tgtEl>
                </p:cond>
              </p:nextCondLst>
            </p:seq>
            <p:seq concurrent="1" nextAc="seek">
              <p:cTn id="124" restart="whenNotActive" fill="hold" evtFilter="cancelBubble" nodeType="interactiveSeq">
                <p:stCondLst>
                  <p:cond evt="onClick" delay="0">
                    <p:tgtEl>
                      <p:spTgt spid="65"/>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65"/>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5" name="435845__dersuperanton__flashlight-click.wav"/>
                                        </p:tgtEl>
                                      </p:cMediaNode>
                                    </p:audio>
                                  </p:subTnLst>
                                </p:cTn>
                              </p:par>
                              <p:par>
                                <p:cTn id="129" presetID="1" presetClass="entr" presetSubtype="0" fill="hold" grpId="0" nodeType="withEffect">
                                  <p:stCondLst>
                                    <p:cond delay="0"/>
                                  </p:stCondLst>
                                  <p:childTnLst>
                                    <p:set>
                                      <p:cBhvr>
                                        <p:cTn id="130"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5"/>
                  </p:tgtEl>
                </p:cond>
              </p:nextCondLst>
            </p:seq>
            <p:seq concurrent="1" nextAc="seek">
              <p:cTn id="131" restart="whenNotActive" fill="hold" evtFilter="cancelBubble" nodeType="interactiveSeq">
                <p:stCondLst>
                  <p:cond evt="onClick" delay="0">
                    <p:tgtEl>
                      <p:spTgt spid="64"/>
                    </p:tgtEl>
                  </p:cond>
                </p:stCondLst>
                <p:endSync evt="end" delay="0">
                  <p:rtn val="all"/>
                </p:endSync>
                <p:childTnLst>
                  <p:par>
                    <p:cTn id="132" fill="hold">
                      <p:stCondLst>
                        <p:cond delay="0"/>
                      </p:stCondLst>
                      <p:childTnLst>
                        <p:par>
                          <p:cTn id="133" fill="hold">
                            <p:stCondLst>
                              <p:cond delay="0"/>
                            </p:stCondLst>
                            <p:childTnLst>
                              <p:par>
                                <p:cTn id="134" presetID="1" presetClass="exit" presetSubtype="0" fill="hold" grpId="1" nodeType="clickEffect">
                                  <p:stCondLst>
                                    <p:cond delay="0"/>
                                  </p:stCondLst>
                                  <p:childTnLst>
                                    <p:set>
                                      <p:cBhvr>
                                        <p:cTn id="135" dur="1" fill="hold">
                                          <p:stCondLst>
                                            <p:cond delay="0"/>
                                          </p:stCondLst>
                                        </p:cTn>
                                        <p:tgtEl>
                                          <p:spTgt spid="64"/>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5" name="435845__dersuperanton__flashlight-click.wav"/>
                                        </p:tgtEl>
                                      </p:cMediaNode>
                                    </p:audio>
                                  </p:subTnLst>
                                </p:cTn>
                              </p:par>
                              <p:par>
                                <p:cTn id="136" presetID="1"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4"/>
                  </p:tgtEl>
                </p:cond>
              </p:nextCondLst>
            </p:seq>
            <p:seq concurrent="1" nextAc="seek">
              <p:cTn id="138" restart="whenNotActive" fill="hold" evtFilter="cancelBubble" nodeType="interactiveSeq">
                <p:stCondLst>
                  <p:cond evt="onClick" delay="0">
                    <p:tgtEl>
                      <p:spTgt spid="63"/>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3"/>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5" name="435845__dersuperanton__flashlight-click.wav"/>
                                        </p:tgtEl>
                                      </p:cMediaNode>
                                    </p:audio>
                                  </p:subTnLst>
                                </p:cTn>
                              </p:par>
                              <p:par>
                                <p:cTn id="143" presetID="1" presetClass="entr" presetSubtype="0"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3"/>
                  </p:tgtEl>
                </p:cond>
              </p:nextCondLst>
            </p:seq>
            <p:seq concurrent="1" nextAc="seek">
              <p:cTn id="145" restart="whenNotActive" fill="hold" evtFilter="cancelBubble" nodeType="interactiveSeq">
                <p:stCondLst>
                  <p:cond evt="onClick" delay="0">
                    <p:tgtEl>
                      <p:spTgt spid="82"/>
                    </p:tgtEl>
                  </p:cond>
                </p:stCondLst>
                <p:endSync evt="end" delay="0">
                  <p:rtn val="all"/>
                </p:endSync>
                <p:childTnLst>
                  <p:par>
                    <p:cTn id="146" fill="hold">
                      <p:stCondLst>
                        <p:cond delay="0"/>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5" name="435845__dersuperanton__flashlight-click.wav"/>
                                        </p:tgtEl>
                                      </p:cMediaNode>
                                    </p:audio>
                                  </p:subTnLst>
                                </p:cTn>
                              </p:par>
                              <p:par>
                                <p:cTn id="150" presetID="1" presetClass="entr" presetSubtype="0" fill="hold" grpId="0" nodeType="withEffect">
                                  <p:stCondLst>
                                    <p:cond delay="0"/>
                                  </p:stCondLst>
                                  <p:childTnLst>
                                    <p:set>
                                      <p:cBhvr>
                                        <p:cTn id="151"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2"/>
                  </p:tgtEl>
                </p:cond>
              </p:nextCondLst>
            </p:seq>
            <p:seq concurrent="1" nextAc="seek">
              <p:cTn id="152" restart="whenNotActive" fill="hold" evtFilter="cancelBubble" nodeType="interactiveSeq">
                <p:stCondLst>
                  <p:cond evt="onClick" delay="0">
                    <p:tgtEl>
                      <p:spTgt spid="81"/>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5" name="435845__dersuperanton__flashlight-click.wav"/>
                                        </p:tgtEl>
                                      </p:cMediaNode>
                                    </p:audio>
                                  </p:subTnLst>
                                </p:cTn>
                              </p:par>
                              <p:par>
                                <p:cTn id="157" presetID="1" presetClass="entr" presetSubtype="0" fill="hold" grpId="0" nodeType="withEffect">
                                  <p:stCondLst>
                                    <p:cond delay="0"/>
                                  </p:stCondLst>
                                  <p:childTnLst>
                                    <p:set>
                                      <p:cBhvr>
                                        <p:cTn id="158"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1"/>
                  </p:tgtEl>
                </p:cond>
              </p:nextCondLst>
            </p:seq>
            <p:seq concurrent="1" nextAc="seek">
              <p:cTn id="159" restart="whenNotActive" fill="hold" evtFilter="cancelBubble" nodeType="interactiveSeq">
                <p:stCondLst>
                  <p:cond evt="onClick" delay="0">
                    <p:tgtEl>
                      <p:spTgt spid="80"/>
                    </p:tgtEl>
                  </p:cond>
                </p:stCondLst>
                <p:endSync evt="end" delay="0">
                  <p:rtn val="all"/>
                </p:endSync>
                <p:childTnLst>
                  <p:par>
                    <p:cTn id="160" fill="hold">
                      <p:stCondLst>
                        <p:cond delay="0"/>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80"/>
                                        </p:tgtEl>
                                        <p:attrNameLst>
                                          <p:attrName>style.visibility</p:attrName>
                                        </p:attrNameLst>
                                      </p:cBhvr>
                                      <p:to>
                                        <p:strVal val="hidden"/>
                                      </p:to>
                                    </p:set>
                                  </p:childTnLst>
                                  <p:subTnLst>
                                    <p:audio>
                                      <p:cMediaNode>
                                        <p:cTn display="0" masterRel="sameClick">
                                          <p:stCondLst>
                                            <p:cond evt="begin" delay="0">
                                              <p:tn val="162"/>
                                            </p:cond>
                                          </p:stCondLst>
                                          <p:endCondLst>
                                            <p:cond evt="onStopAudio" delay="0">
                                              <p:tgtEl>
                                                <p:sldTgt/>
                                              </p:tgtEl>
                                            </p:cond>
                                          </p:endCondLst>
                                        </p:cTn>
                                        <p:tgtEl>
                                          <p:sndTgt r:embed="rId5" name="435845__dersuperanton__flashlight-click.wav"/>
                                        </p:tgtEl>
                                      </p:cMediaNode>
                                    </p:audio>
                                  </p:subTnLst>
                                </p:cTn>
                              </p:par>
                              <p:par>
                                <p:cTn id="164" presetID="1" presetClass="entr" presetSubtype="0" fill="hold" grpId="0" nodeType="withEffect">
                                  <p:stCondLst>
                                    <p:cond delay="0"/>
                                  </p:stCondLst>
                                  <p:childTnLst>
                                    <p:set>
                                      <p:cBhvr>
                                        <p:cTn id="165"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0"/>
                  </p:tgtEl>
                </p:cond>
              </p:nextCondLst>
            </p:seq>
            <p:seq concurrent="1" nextAc="seek">
              <p:cTn id="166" restart="whenNotActive" fill="hold" evtFilter="cancelBubble" nodeType="interactiveSeq">
                <p:stCondLst>
                  <p:cond evt="onClick" delay="0">
                    <p:tgtEl>
                      <p:spTgt spid="79"/>
                    </p:tgtEl>
                  </p:cond>
                </p:stCondLst>
                <p:endSync evt="end" delay="0">
                  <p:rtn val="all"/>
                </p:endSync>
                <p:childTnLst>
                  <p:par>
                    <p:cTn id="167" fill="hold">
                      <p:stCondLst>
                        <p:cond delay="0"/>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79"/>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5" name="435845__dersuperanton__flashlight-click.wav"/>
                                        </p:tgtEl>
                                      </p:cMediaNode>
                                    </p:audio>
                                  </p:subTnLst>
                                </p:cTn>
                              </p:par>
                              <p:par>
                                <p:cTn id="171" presetID="1" presetClass="entr" presetSubtype="0" fill="hold" grpId="0" nodeType="withEffect">
                                  <p:stCondLst>
                                    <p:cond delay="0"/>
                                  </p:stCondLst>
                                  <p:childTnLst>
                                    <p:set>
                                      <p:cBhvr>
                                        <p:cTn id="172"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9"/>
                  </p:tgtEl>
                </p:cond>
              </p:nextCondLst>
            </p:seq>
            <p:seq concurrent="1" nextAc="seek">
              <p:cTn id="173" restart="whenNotActive" fill="hold" evtFilter="cancelBubble" nodeType="interactiveSeq">
                <p:stCondLst>
                  <p:cond evt="onClick" delay="0">
                    <p:tgtEl>
                      <p:spTgt spid="78"/>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grpId="1" nodeType="clickEffect">
                                  <p:stCondLst>
                                    <p:cond delay="0"/>
                                  </p:stCondLst>
                                  <p:childTnLst>
                                    <p:set>
                                      <p:cBhvr>
                                        <p:cTn id="177" dur="1" fill="hold">
                                          <p:stCondLst>
                                            <p:cond delay="0"/>
                                          </p:stCondLst>
                                        </p:cTn>
                                        <p:tgtEl>
                                          <p:spTgt spid="78"/>
                                        </p:tgtEl>
                                        <p:attrNameLst>
                                          <p:attrName>style.visibility</p:attrName>
                                        </p:attrNameLst>
                                      </p:cBhvr>
                                      <p:to>
                                        <p:strVal val="hidden"/>
                                      </p:to>
                                    </p:set>
                                  </p:childTnLst>
                                  <p:subTnLst>
                                    <p:audio>
                                      <p:cMediaNode>
                                        <p:cTn display="0" masterRel="sameClick">
                                          <p:stCondLst>
                                            <p:cond evt="begin" delay="0">
                                              <p:tn val="176"/>
                                            </p:cond>
                                          </p:stCondLst>
                                          <p:endCondLst>
                                            <p:cond evt="onStopAudio" delay="0">
                                              <p:tgtEl>
                                                <p:sldTgt/>
                                              </p:tgtEl>
                                            </p:cond>
                                          </p:endCondLst>
                                        </p:cTn>
                                        <p:tgtEl>
                                          <p:sndTgt r:embed="rId5" name="435845__dersuperanton__flashlight-click.wav"/>
                                        </p:tgtEl>
                                      </p:cMediaNode>
                                    </p:audio>
                                  </p:subTnLst>
                                </p:cTn>
                              </p:par>
                              <p:par>
                                <p:cTn id="178" presetID="1" presetClass="entr" presetSubtype="0" fill="hold" grpId="0" nodeType="withEffect">
                                  <p:stCondLst>
                                    <p:cond delay="0"/>
                                  </p:stCondLst>
                                  <p:childTnLst>
                                    <p:set>
                                      <p:cBhvr>
                                        <p:cTn id="179"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8"/>
                  </p:tgtEl>
                </p:cond>
              </p:nextCondLst>
            </p:seq>
            <p:seq concurrent="1" nextAc="seek">
              <p:cTn id="180" restart="whenNotActive" fill="hold" evtFilter="cancelBubble" nodeType="interactiveSeq">
                <p:stCondLst>
                  <p:cond evt="onClick" delay="0">
                    <p:tgtEl>
                      <p:spTgt spid="77"/>
                    </p:tgtEl>
                  </p:cond>
                </p:stCondLst>
                <p:endSync evt="end" delay="0">
                  <p:rtn val="all"/>
                </p:endSync>
                <p:childTnLst>
                  <p:par>
                    <p:cTn id="181" fill="hold">
                      <p:stCondLst>
                        <p:cond delay="0"/>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77"/>
                                        </p:tgtEl>
                                        <p:attrNameLst>
                                          <p:attrName>style.visibility</p:attrName>
                                        </p:attrNameLst>
                                      </p:cBhvr>
                                      <p:to>
                                        <p:strVal val="hidden"/>
                                      </p:to>
                                    </p:set>
                                  </p:childTnLst>
                                  <p:subTnLst>
                                    <p:audio>
                                      <p:cMediaNode>
                                        <p:cTn display="0" masterRel="sameClick">
                                          <p:stCondLst>
                                            <p:cond evt="begin" delay="0">
                                              <p:tn val="183"/>
                                            </p:cond>
                                          </p:stCondLst>
                                          <p:endCondLst>
                                            <p:cond evt="onStopAudio" delay="0">
                                              <p:tgtEl>
                                                <p:sldTgt/>
                                              </p:tgtEl>
                                            </p:cond>
                                          </p:endCondLst>
                                        </p:cTn>
                                        <p:tgtEl>
                                          <p:sndTgt r:embed="rId5" name="435845__dersuperanton__flashlight-click.wav"/>
                                        </p:tgtEl>
                                      </p:cMediaNode>
                                    </p:audio>
                                  </p:subTnLst>
                                </p:cTn>
                              </p:par>
                              <p:par>
                                <p:cTn id="185" presetID="1" presetClass="entr" presetSubtype="0" fill="hold" grpId="0" nodeType="withEffect">
                                  <p:stCondLst>
                                    <p:cond delay="0"/>
                                  </p:stCondLst>
                                  <p:childTnLst>
                                    <p:set>
                                      <p:cBhvr>
                                        <p:cTn id="186"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7"/>
                  </p:tgtEl>
                </p:cond>
              </p:nextCondLst>
            </p:seq>
            <p:seq concurrent="1" nextAc="seek">
              <p:cTn id="187" restart="whenNotActive" fill="hold" evtFilter="cancelBubble" nodeType="interactiveSeq">
                <p:stCondLst>
                  <p:cond evt="onClick" delay="0">
                    <p:tgtEl>
                      <p:spTgt spid="76"/>
                    </p:tgtEl>
                  </p:cond>
                </p:stCondLst>
                <p:endSync evt="end" delay="0">
                  <p:rtn val="all"/>
                </p:endSync>
                <p:childTnLst>
                  <p:par>
                    <p:cTn id="188" fill="hold">
                      <p:stCondLst>
                        <p:cond delay="0"/>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6"/>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5" name="435845__dersuperanton__flashlight-click.wav"/>
                                        </p:tgtEl>
                                      </p:cMediaNode>
                                    </p:audio>
                                  </p:subTnLst>
                                </p:cTn>
                              </p:par>
                              <p:par>
                                <p:cTn id="192" presetID="1" presetClass="entr" presetSubtype="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6"/>
                  </p:tgtEl>
                </p:cond>
              </p:nextCondLst>
            </p:seq>
            <p:seq concurrent="1" nextAc="seek">
              <p:cTn id="194" restart="whenNotActive" fill="hold" evtFilter="cancelBubble" nodeType="interactiveSeq">
                <p:stCondLst>
                  <p:cond evt="onClick" delay="0">
                    <p:tgtEl>
                      <p:spTgt spid="75"/>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1" nodeType="clickEffect">
                                  <p:stCondLst>
                                    <p:cond delay="0"/>
                                  </p:stCondLst>
                                  <p:childTnLst>
                                    <p:set>
                                      <p:cBhvr>
                                        <p:cTn id="198" dur="1" fill="hold">
                                          <p:stCondLst>
                                            <p:cond delay="0"/>
                                          </p:stCondLst>
                                        </p:cTn>
                                        <p:tgtEl>
                                          <p:spTgt spid="75"/>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5" name="435845__dersuperanton__flashlight-click.wav"/>
                                        </p:tgtEl>
                                      </p:cMediaNode>
                                    </p:audio>
                                  </p:subTnLst>
                                </p:cTn>
                              </p:par>
                              <p:par>
                                <p:cTn id="199" presetID="1" presetClass="entr" presetSubtype="0" fill="hold" grpId="0" nodeType="withEffect">
                                  <p:stCondLst>
                                    <p:cond delay="0"/>
                                  </p:stCondLst>
                                  <p:childTnLst>
                                    <p:set>
                                      <p:cBhvr>
                                        <p:cTn id="200"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5"/>
                  </p:tgtEl>
                </p:cond>
              </p:nextCondLst>
            </p:seq>
            <p:seq concurrent="1" nextAc="seek">
              <p:cTn id="201" restart="whenNotActive" fill="hold" evtFilter="cancelBubble" nodeType="interactiveSeq">
                <p:stCondLst>
                  <p:cond evt="onClick" delay="0">
                    <p:tgtEl>
                      <p:spTgt spid="74"/>
                    </p:tgtEl>
                  </p:cond>
                </p:stCondLst>
                <p:endSync evt="end" delay="0">
                  <p:rtn val="all"/>
                </p:endSync>
                <p:childTnLst>
                  <p:par>
                    <p:cTn id="202" fill="hold">
                      <p:stCondLst>
                        <p:cond delay="0"/>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74"/>
                                        </p:tgtEl>
                                        <p:attrNameLst>
                                          <p:attrName>style.visibility</p:attrName>
                                        </p:attrNameLst>
                                      </p:cBhvr>
                                      <p:to>
                                        <p:strVal val="hidden"/>
                                      </p:to>
                                    </p:set>
                                  </p:childTnLst>
                                  <p:subTnLst>
                                    <p:audio>
                                      <p:cMediaNode>
                                        <p:cTn display="0" masterRel="sameClick">
                                          <p:stCondLst>
                                            <p:cond evt="begin" delay="0">
                                              <p:tn val="204"/>
                                            </p:cond>
                                          </p:stCondLst>
                                          <p:endCondLst>
                                            <p:cond evt="onStopAudio" delay="0">
                                              <p:tgtEl>
                                                <p:sldTgt/>
                                              </p:tgtEl>
                                            </p:cond>
                                          </p:endCondLst>
                                        </p:cTn>
                                        <p:tgtEl>
                                          <p:sndTgt r:embed="rId5" name="435845__dersuperanton__flashlight-click.wav"/>
                                        </p:tgtEl>
                                      </p:cMediaNode>
                                    </p:audio>
                                  </p:subTnLst>
                                </p:cTn>
                              </p:par>
                              <p:par>
                                <p:cTn id="206" presetID="1" presetClass="entr" presetSubtype="0" fill="hold" grpId="0" nodeType="withEffect">
                                  <p:stCondLst>
                                    <p:cond delay="0"/>
                                  </p:stCondLst>
                                  <p:childTnLst>
                                    <p:set>
                                      <p:cBhvr>
                                        <p:cTn id="20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4"/>
                  </p:tgtEl>
                </p:cond>
              </p:nextCondLst>
            </p:seq>
            <p:seq concurrent="1" nextAc="seek">
              <p:cTn id="208" restart="whenNotActive" fill="hold" evtFilter="cancelBubble" nodeType="interactiveSeq">
                <p:stCondLst>
                  <p:cond evt="onClick" delay="0">
                    <p:tgtEl>
                      <p:spTgt spid="73"/>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clickEffect">
                                  <p:stCondLst>
                                    <p:cond delay="0"/>
                                  </p:stCondLst>
                                  <p:childTnLst>
                                    <p:set>
                                      <p:cBhvr>
                                        <p:cTn id="212" dur="1" fill="hold">
                                          <p:stCondLst>
                                            <p:cond delay="0"/>
                                          </p:stCondLst>
                                        </p:cTn>
                                        <p:tgtEl>
                                          <p:spTgt spid="73"/>
                                        </p:tgtEl>
                                        <p:attrNameLst>
                                          <p:attrName>style.visibility</p:attrName>
                                        </p:attrNameLst>
                                      </p:cBhvr>
                                      <p:to>
                                        <p:strVal val="hidden"/>
                                      </p:to>
                                    </p:set>
                                  </p:childTnLst>
                                  <p:subTnLst>
                                    <p:audio>
                                      <p:cMediaNode>
                                        <p:cTn display="0" masterRel="sameClick">
                                          <p:stCondLst>
                                            <p:cond evt="begin" delay="0">
                                              <p:tn val="211"/>
                                            </p:cond>
                                          </p:stCondLst>
                                          <p:endCondLst>
                                            <p:cond evt="onStopAudio" delay="0">
                                              <p:tgtEl>
                                                <p:sldTgt/>
                                              </p:tgtEl>
                                            </p:cond>
                                          </p:endCondLst>
                                        </p:cTn>
                                        <p:tgtEl>
                                          <p:sndTgt r:embed="rId5" name="435845__dersuperanton__flashlight-click.wav"/>
                                        </p:tgtEl>
                                      </p:cMediaNode>
                                    </p:audio>
                                  </p:subTnLst>
                                </p:cTn>
                              </p:par>
                              <p:par>
                                <p:cTn id="213" presetID="1" presetClass="entr" presetSubtype="0" fill="hold" grpId="0" nodeType="withEffect">
                                  <p:stCondLst>
                                    <p:cond delay="0"/>
                                  </p:stCondLst>
                                  <p:childTnLst>
                                    <p:set>
                                      <p:cBhvr>
                                        <p:cTn id="214"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3"/>
                  </p:tgtEl>
                </p:cond>
              </p:nextCondLst>
            </p:seq>
            <p:seq concurrent="1" nextAc="seek">
              <p:cTn id="215" restart="whenNotActive" fill="hold" evtFilter="cancelBubble" nodeType="interactiveSeq">
                <p:stCondLst>
                  <p:cond evt="onClick" delay="0">
                    <p:tgtEl>
                      <p:spTgt spid="87"/>
                    </p:tgtEl>
                  </p:cond>
                </p:stCondLst>
                <p:endSync evt="end" delay="0">
                  <p:rtn val="all"/>
                </p:endSync>
                <p:childTnLst>
                  <p:par>
                    <p:cTn id="216" fill="hold">
                      <p:stCondLst>
                        <p:cond delay="0"/>
                      </p:stCondLst>
                      <p:childTnLst>
                        <p:par>
                          <p:cTn id="217" fill="hold">
                            <p:stCondLst>
                              <p:cond delay="0"/>
                            </p:stCondLst>
                            <p:childTnLst>
                              <p:par>
                                <p:cTn id="218" presetID="1" presetClass="exit" presetSubtype="0" fill="hold" nodeType="withEffect">
                                  <p:stCondLst>
                                    <p:cond delay="0"/>
                                  </p:stCondLst>
                                  <p:childTnLst>
                                    <p:set>
                                      <p:cBhvr>
                                        <p:cTn id="219" dur="1" fill="hold">
                                          <p:stCondLst>
                                            <p:cond delay="0"/>
                                          </p:stCondLst>
                                        </p:cTn>
                                        <p:tgtEl>
                                          <p:spTgt spid="87"/>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par>
                                <p:cTn id="220" presetID="1" presetClass="entr" presetSubtype="0" fill="hold" nodeType="withEffect">
                                  <p:stCondLst>
                                    <p:cond delay="0"/>
                                  </p:stCondLst>
                                  <p:childTnLst>
                                    <p:set>
                                      <p:cBhvr>
                                        <p:cTn id="22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seq concurrent="1" nextAc="seek">
              <p:cTn id="222" restart="whenNotActive" fill="hold" evtFilter="cancelBubble" nodeType="interactiveSeq">
                <p:stCondLst>
                  <p:cond evt="onClick" delay="0">
                    <p:tgtEl>
                      <p:spTgt spid="86"/>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withEffect">
                                  <p:stCondLst>
                                    <p:cond delay="0"/>
                                  </p:stCondLst>
                                  <p:childTnLst>
                                    <p:set>
                                      <p:cBhvr>
                                        <p:cTn id="226" dur="1" fill="hold">
                                          <p:stCondLst>
                                            <p:cond delay="0"/>
                                          </p:stCondLst>
                                        </p:cTn>
                                        <p:tgtEl>
                                          <p:spTgt spid="86"/>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4" name="click.wav"/>
                                        </p:tgtEl>
                                      </p:cMediaNode>
                                    </p:audio>
                                  </p:subTnLst>
                                </p:cTn>
                              </p:par>
                              <p:par>
                                <p:cTn id="227" presetID="1" presetClass="entr" presetSubtype="0" fill="hold" nodeType="withEffect">
                                  <p:stCondLst>
                                    <p:cond delay="0"/>
                                  </p:stCondLst>
                                  <p:childTnLst>
                                    <p:set>
                                      <p:cBhvr>
                                        <p:cTn id="228"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seq concurrent="1" nextAc="seek">
              <p:cTn id="229" restart="whenNotActive" fill="hold" evtFilter="cancelBubble" nodeType="interactiveSeq">
                <p:stCondLst>
                  <p:cond evt="onClick" delay="0">
                    <p:tgtEl>
                      <p:spTgt spid="85"/>
                    </p:tgtEl>
                  </p:cond>
                </p:stCondLst>
                <p:endSync evt="end" delay="0">
                  <p:rtn val="all"/>
                </p:endSync>
                <p:childTnLst>
                  <p:par>
                    <p:cTn id="230" fill="hold">
                      <p:stCondLst>
                        <p:cond delay="0"/>
                      </p:stCondLst>
                      <p:childTnLst>
                        <p:par>
                          <p:cTn id="231" fill="hold">
                            <p:stCondLst>
                              <p:cond delay="0"/>
                            </p:stCondLst>
                            <p:childTnLst>
                              <p:par>
                                <p:cTn id="232" presetID="1" presetClass="exit" presetSubtype="0" fill="hold" nodeType="withEffect">
                                  <p:stCondLst>
                                    <p:cond delay="0"/>
                                  </p:stCondLst>
                                  <p:childTnLst>
                                    <p:set>
                                      <p:cBhvr>
                                        <p:cTn id="233" dur="1" fill="hold">
                                          <p:stCondLst>
                                            <p:cond delay="0"/>
                                          </p:stCondLst>
                                        </p:cTn>
                                        <p:tgtEl>
                                          <p:spTgt spid="85"/>
                                        </p:tgtEl>
                                        <p:attrNameLst>
                                          <p:attrName>style.visibility</p:attrName>
                                        </p:attrNameLst>
                                      </p:cBhvr>
                                      <p:to>
                                        <p:strVal val="hidden"/>
                                      </p:to>
                                    </p:set>
                                  </p:childTnLst>
                                  <p:subTnLst>
                                    <p:audio>
                                      <p:cMediaNode>
                                        <p:cTn display="0" masterRel="sameClick">
                                          <p:stCondLst>
                                            <p:cond evt="begin" delay="0">
                                              <p:tn val="232"/>
                                            </p:cond>
                                          </p:stCondLst>
                                          <p:endCondLst>
                                            <p:cond evt="onStopAudio" delay="0">
                                              <p:tgtEl>
                                                <p:sldTgt/>
                                              </p:tgtEl>
                                            </p:cond>
                                          </p:endCondLst>
                                        </p:cTn>
                                        <p:tgtEl>
                                          <p:sndTgt r:embed="rId4" name="click.wav"/>
                                        </p:tgtEl>
                                      </p:cMediaNode>
                                    </p:audio>
                                  </p:subTnLst>
                                </p:cTn>
                              </p:par>
                              <p:par>
                                <p:cTn id="234" presetID="1" presetClass="entr" presetSubtype="0" fill="hold" nodeType="withEffect">
                                  <p:stCondLst>
                                    <p:cond delay="0"/>
                                  </p:stCondLst>
                                  <p:childTnLst>
                                    <p:set>
                                      <p:cBhvr>
                                        <p:cTn id="235"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85"/>
                  </p:tgtEl>
                </p:cond>
              </p:nextCondLst>
            </p:seq>
            <p:seq concurrent="1" nextAc="seek">
              <p:cTn id="236" restart="whenNotActive" fill="hold" evtFilter="cancelBubble" nodeType="interactiveSeq">
                <p:stCondLst>
                  <p:cond evt="onClick" delay="0">
                    <p:tgtEl>
                      <p:spTgt spid="84"/>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withEffect">
                                  <p:stCondLst>
                                    <p:cond delay="0"/>
                                  </p:stCondLst>
                                  <p:childTnLst>
                                    <p:set>
                                      <p:cBhvr>
                                        <p:cTn id="240" dur="1" fill="hold">
                                          <p:stCondLst>
                                            <p:cond delay="0"/>
                                          </p:stCondLst>
                                        </p:cTn>
                                        <p:tgtEl>
                                          <p:spTgt spid="84"/>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par>
                                <p:cTn id="241" presetID="1" presetClass="entr" presetSubtype="0" fill="hold" nodeType="withEffect">
                                  <p:stCondLst>
                                    <p:cond delay="0"/>
                                  </p:stCondLst>
                                  <p:childTnLst>
                                    <p:set>
                                      <p:cBhvr>
                                        <p:cTn id="242"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243" restart="whenNotActive" fill="hold" evtFilter="cancelBubble" nodeType="interactiveSeq">
                <p:stCondLst>
                  <p:cond evt="onClick" delay="0">
                    <p:tgtEl>
                      <p:spTgt spid="97"/>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97"/>
                                        </p:tgtEl>
                                        <p:attrNameLst>
                                          <p:attrName>style.visibility</p:attrName>
                                        </p:attrNameLst>
                                      </p:cBhvr>
                                      <p:to>
                                        <p:strVal val="hidden"/>
                                      </p:to>
                                    </p:set>
                                  </p:childTnLst>
                                  <p:subTnLst>
                                    <p:audio>
                                      <p:cMediaNode>
                                        <p:cTn display="0" masterRel="sameClick">
                                          <p:stCondLst>
                                            <p:cond evt="begin" delay="0">
                                              <p:tn val="246"/>
                                            </p:cond>
                                          </p:stCondLst>
                                          <p:endCondLst>
                                            <p:cond evt="onStopAudio" delay="0">
                                              <p:tgtEl>
                                                <p:sldTgt/>
                                              </p:tgtEl>
                                            </p:cond>
                                          </p:endCondLst>
                                        </p:cTn>
                                        <p:tgtEl>
                                          <p:sndTgt r:embed="rId5" name="435845__dersuperanton__flashlight-click.wav"/>
                                        </p:tgtEl>
                                      </p:cMediaNode>
                                    </p:audio>
                                  </p:subTnLst>
                                </p:cTn>
                              </p:par>
                              <p:par>
                                <p:cTn id="248" presetID="1" presetClass="entr" presetSubtype="0" fill="hold" grpId="0" nodeType="withEffect">
                                  <p:stCondLst>
                                    <p:cond delay="0"/>
                                  </p:stCondLst>
                                  <p:childTnLst>
                                    <p:set>
                                      <p:cBhvr>
                                        <p:cTn id="24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7"/>
                  </p:tgtEl>
                </p:cond>
              </p:nextCondLst>
            </p:seq>
            <p:seq concurrent="1" nextAc="seek">
              <p:cTn id="250" restart="whenNotActive" fill="hold" evtFilter="cancelBubble" nodeType="interactiveSeq">
                <p:stCondLst>
                  <p:cond evt="onClick" delay="0">
                    <p:tgtEl>
                      <p:spTgt spid="96"/>
                    </p:tgtEl>
                  </p:cond>
                </p:stCondLst>
                <p:endSync evt="end" delay="0">
                  <p:rtn val="all"/>
                </p:endSync>
                <p:childTnLst>
                  <p:par>
                    <p:cTn id="251" fill="hold">
                      <p:stCondLst>
                        <p:cond delay="0"/>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96"/>
                                        </p:tgtEl>
                                        <p:attrNameLst>
                                          <p:attrName>style.visibility</p:attrName>
                                        </p:attrNameLst>
                                      </p:cBhvr>
                                      <p:to>
                                        <p:strVal val="hidden"/>
                                      </p:to>
                                    </p:set>
                                  </p:childTnLst>
                                  <p:subTnLst>
                                    <p:audio>
                                      <p:cMediaNode>
                                        <p:cTn display="0" masterRel="sameClick">
                                          <p:stCondLst>
                                            <p:cond evt="begin" delay="0">
                                              <p:tn val="253"/>
                                            </p:cond>
                                          </p:stCondLst>
                                          <p:endCondLst>
                                            <p:cond evt="onStopAudio" delay="0">
                                              <p:tgtEl>
                                                <p:sldTgt/>
                                              </p:tgtEl>
                                            </p:cond>
                                          </p:endCondLst>
                                        </p:cTn>
                                        <p:tgtEl>
                                          <p:sndTgt r:embed="rId5" name="435845__dersuperanton__flashlight-click.wav"/>
                                        </p:tgtEl>
                                      </p:cMediaNode>
                                    </p:audio>
                                  </p:subTnLst>
                                </p:cTn>
                              </p:par>
                              <p:par>
                                <p:cTn id="255" presetID="1" presetClass="entr" presetSubtype="0" fill="hold" grpId="0" nodeType="withEffect">
                                  <p:stCondLst>
                                    <p:cond delay="0"/>
                                  </p:stCondLst>
                                  <p:childTnLst>
                                    <p:set>
                                      <p:cBhvr>
                                        <p:cTn id="25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6"/>
                  </p:tgtEl>
                </p:cond>
              </p:nextCondLst>
            </p:seq>
            <p:seq concurrent="1" nextAc="seek">
              <p:cTn id="257" restart="whenNotActive" fill="hold" evtFilter="cancelBubble" nodeType="interactiveSeq">
                <p:stCondLst>
                  <p:cond evt="onClick" delay="0">
                    <p:tgtEl>
                      <p:spTgt spid="95"/>
                    </p:tgtEl>
                  </p:cond>
                </p:stCondLst>
                <p:endSync evt="end" delay="0">
                  <p:rtn val="all"/>
                </p:endSync>
                <p:childTnLst>
                  <p:par>
                    <p:cTn id="258" fill="hold">
                      <p:stCondLst>
                        <p:cond delay="0"/>
                      </p:stCondLst>
                      <p:childTnLst>
                        <p:par>
                          <p:cTn id="259" fill="hold">
                            <p:stCondLst>
                              <p:cond delay="0"/>
                            </p:stCondLst>
                            <p:childTnLst>
                              <p:par>
                                <p:cTn id="260" presetID="1" presetClass="exit" presetSubtype="0" fill="hold" grpId="1" nodeType="clickEffect">
                                  <p:stCondLst>
                                    <p:cond delay="0"/>
                                  </p:stCondLst>
                                  <p:childTnLst>
                                    <p:set>
                                      <p:cBhvr>
                                        <p:cTn id="261" dur="1" fill="hold">
                                          <p:stCondLst>
                                            <p:cond delay="0"/>
                                          </p:stCondLst>
                                        </p:cTn>
                                        <p:tgtEl>
                                          <p:spTgt spid="95"/>
                                        </p:tgtEl>
                                        <p:attrNameLst>
                                          <p:attrName>style.visibility</p:attrName>
                                        </p:attrNameLst>
                                      </p:cBhvr>
                                      <p:to>
                                        <p:strVal val="hidden"/>
                                      </p:to>
                                    </p:set>
                                  </p:childTnLst>
                                  <p:subTnLst>
                                    <p:audio>
                                      <p:cMediaNode>
                                        <p:cTn display="0" masterRel="sameClick">
                                          <p:stCondLst>
                                            <p:cond evt="begin" delay="0">
                                              <p:tn val="260"/>
                                            </p:cond>
                                          </p:stCondLst>
                                          <p:endCondLst>
                                            <p:cond evt="onStopAudio" delay="0">
                                              <p:tgtEl>
                                                <p:sldTgt/>
                                              </p:tgtEl>
                                            </p:cond>
                                          </p:endCondLst>
                                        </p:cTn>
                                        <p:tgtEl>
                                          <p:sndTgt r:embed="rId5" name="435845__dersuperanton__flashlight-click.wav"/>
                                        </p:tgtEl>
                                      </p:cMediaNode>
                                    </p:audio>
                                  </p:subTnLst>
                                </p:cTn>
                              </p:par>
                              <p:par>
                                <p:cTn id="262" presetID="1" presetClass="entr" presetSubtype="0" fill="hold" grpId="0" nodeType="withEffect">
                                  <p:stCondLst>
                                    <p:cond delay="0"/>
                                  </p:stCondLst>
                                  <p:childTnLst>
                                    <p:set>
                                      <p:cBhvr>
                                        <p:cTn id="26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5"/>
                  </p:tgtEl>
                </p:cond>
              </p:nextCondLst>
            </p:seq>
            <p:seq concurrent="1" nextAc="seek">
              <p:cTn id="264" restart="whenNotActive" fill="hold" evtFilter="cancelBubble" nodeType="interactiveSeq">
                <p:stCondLst>
                  <p:cond evt="onClick" delay="0">
                    <p:tgtEl>
                      <p:spTgt spid="94"/>
                    </p:tgtEl>
                  </p:cond>
                </p:stCondLst>
                <p:endSync evt="end" delay="0">
                  <p:rtn val="all"/>
                </p:endSync>
                <p:childTnLst>
                  <p:par>
                    <p:cTn id="265" fill="hold">
                      <p:stCondLst>
                        <p:cond delay="0"/>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94"/>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5" name="435845__dersuperanton__flashlight-click.wav"/>
                                        </p:tgtEl>
                                      </p:cMediaNode>
                                    </p:audio>
                                  </p:subTnLst>
                                </p:cTn>
                              </p:par>
                              <p:par>
                                <p:cTn id="269" presetID="1" presetClass="entr" presetSubtype="0" fill="hold" grpId="0" nodeType="withEffect">
                                  <p:stCondLst>
                                    <p:cond delay="0"/>
                                  </p:stCondLst>
                                  <p:childTnLst>
                                    <p:set>
                                      <p:cBhvr>
                                        <p:cTn id="27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4"/>
                  </p:tgtEl>
                </p:cond>
              </p:nextCondLst>
            </p:seq>
            <p:seq concurrent="1" nextAc="seek">
              <p:cTn id="271" restart="whenNotActive" fill="hold" evtFilter="cancelBubble" nodeType="interactiveSeq">
                <p:stCondLst>
                  <p:cond evt="onClick" delay="0">
                    <p:tgtEl>
                      <p:spTgt spid="93"/>
                    </p:tgtEl>
                  </p:cond>
                </p:stCondLst>
                <p:endSync evt="end" delay="0">
                  <p:rtn val="all"/>
                </p:endSync>
                <p:childTnLst>
                  <p:par>
                    <p:cTn id="272" fill="hold">
                      <p:stCondLst>
                        <p:cond delay="0"/>
                      </p:stCondLst>
                      <p:childTnLst>
                        <p:par>
                          <p:cTn id="273" fill="hold">
                            <p:stCondLst>
                              <p:cond delay="0"/>
                            </p:stCondLst>
                            <p:childTnLst>
                              <p:par>
                                <p:cTn id="274" presetID="1" presetClass="exit" presetSubtype="0" fill="hold" grpId="1" nodeType="clickEffect">
                                  <p:stCondLst>
                                    <p:cond delay="0"/>
                                  </p:stCondLst>
                                  <p:childTnLst>
                                    <p:set>
                                      <p:cBhvr>
                                        <p:cTn id="275" dur="1" fill="hold">
                                          <p:stCondLst>
                                            <p:cond delay="0"/>
                                          </p:stCondLst>
                                        </p:cTn>
                                        <p:tgtEl>
                                          <p:spTgt spid="93"/>
                                        </p:tgtEl>
                                        <p:attrNameLst>
                                          <p:attrName>style.visibility</p:attrName>
                                        </p:attrNameLst>
                                      </p:cBhvr>
                                      <p:to>
                                        <p:strVal val="hidden"/>
                                      </p:to>
                                    </p:set>
                                  </p:childTnLst>
                                  <p:subTnLst>
                                    <p:audio>
                                      <p:cMediaNode>
                                        <p:cTn display="0" masterRel="sameClick">
                                          <p:stCondLst>
                                            <p:cond evt="begin" delay="0">
                                              <p:tn val="274"/>
                                            </p:cond>
                                          </p:stCondLst>
                                          <p:endCondLst>
                                            <p:cond evt="onStopAudio" delay="0">
                                              <p:tgtEl>
                                                <p:sldTgt/>
                                              </p:tgtEl>
                                            </p:cond>
                                          </p:endCondLst>
                                        </p:cTn>
                                        <p:tgtEl>
                                          <p:sndTgt r:embed="rId5" name="435845__dersuperanton__flashlight-click.wav"/>
                                        </p:tgtEl>
                                      </p:cMediaNode>
                                    </p:audio>
                                  </p:subTnLst>
                                </p:cTn>
                              </p:par>
                              <p:par>
                                <p:cTn id="276" presetID="1" presetClass="entr" presetSubtype="0" fill="hold" grpId="0" nodeType="withEffect">
                                  <p:stCondLst>
                                    <p:cond delay="0"/>
                                  </p:stCondLst>
                                  <p:childTnLst>
                                    <p:set>
                                      <p:cBhvr>
                                        <p:cTn id="27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3"/>
                  </p:tgtEl>
                </p:cond>
              </p:nextCondLst>
            </p:seq>
            <p:seq concurrent="1" nextAc="seek">
              <p:cTn id="278" restart="whenNotActive" fill="hold" evtFilter="cancelBubble" nodeType="interactiveSeq">
                <p:stCondLst>
                  <p:cond evt="onClick" delay="0">
                    <p:tgtEl>
                      <p:spTgt spid="92"/>
                    </p:tgtEl>
                  </p:cond>
                </p:stCondLst>
                <p:endSync evt="end" delay="0">
                  <p:rtn val="all"/>
                </p:endSync>
                <p:childTnLst>
                  <p:par>
                    <p:cTn id="279" fill="hold">
                      <p:stCondLst>
                        <p:cond delay="0"/>
                      </p:stCondLst>
                      <p:childTnLst>
                        <p:par>
                          <p:cTn id="280" fill="hold">
                            <p:stCondLst>
                              <p:cond delay="0"/>
                            </p:stCondLst>
                            <p:childTnLst>
                              <p:par>
                                <p:cTn id="281" presetID="1" presetClass="exit" presetSubtype="0" fill="hold" grpId="1" nodeType="clickEffect">
                                  <p:stCondLst>
                                    <p:cond delay="0"/>
                                  </p:stCondLst>
                                  <p:childTnLst>
                                    <p:set>
                                      <p:cBhvr>
                                        <p:cTn id="282" dur="1" fill="hold">
                                          <p:stCondLst>
                                            <p:cond delay="0"/>
                                          </p:stCondLst>
                                        </p:cTn>
                                        <p:tgtEl>
                                          <p:spTgt spid="92"/>
                                        </p:tgtEl>
                                        <p:attrNameLst>
                                          <p:attrName>style.visibility</p:attrName>
                                        </p:attrNameLst>
                                      </p:cBhvr>
                                      <p:to>
                                        <p:strVal val="hidden"/>
                                      </p:to>
                                    </p:set>
                                  </p:childTnLst>
                                  <p:subTnLst>
                                    <p:audio>
                                      <p:cMediaNode>
                                        <p:cTn display="0" masterRel="sameClick">
                                          <p:stCondLst>
                                            <p:cond evt="begin" delay="0">
                                              <p:tn val="281"/>
                                            </p:cond>
                                          </p:stCondLst>
                                          <p:endCondLst>
                                            <p:cond evt="onStopAudio" delay="0">
                                              <p:tgtEl>
                                                <p:sldTgt/>
                                              </p:tgtEl>
                                            </p:cond>
                                          </p:endCondLst>
                                        </p:cTn>
                                        <p:tgtEl>
                                          <p:sndTgt r:embed="rId5" name="435845__dersuperanton__flashlight-click.wav"/>
                                        </p:tgtEl>
                                      </p:cMediaNode>
                                    </p:audio>
                                  </p:subTnLst>
                                </p:cTn>
                              </p:par>
                              <p:par>
                                <p:cTn id="283" presetID="1" presetClass="entr" presetSubtype="0" fill="hold" grpId="0" nodeType="withEffect">
                                  <p:stCondLst>
                                    <p:cond delay="0"/>
                                  </p:stCondLst>
                                  <p:childTnLst>
                                    <p:set>
                                      <p:cBhvr>
                                        <p:cTn id="28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2"/>
                  </p:tgtEl>
                </p:cond>
              </p:nextCondLst>
            </p:seq>
            <p:seq concurrent="1" nextAc="seek">
              <p:cTn id="285" restart="whenNotActive" fill="hold" evtFilter="cancelBubble" nodeType="interactiveSeq">
                <p:stCondLst>
                  <p:cond evt="onClick" delay="0">
                    <p:tgtEl>
                      <p:spTgt spid="91"/>
                    </p:tgtEl>
                  </p:cond>
                </p:stCondLst>
                <p:endSync evt="end" delay="0">
                  <p:rtn val="all"/>
                </p:endSync>
                <p:childTnLst>
                  <p:par>
                    <p:cTn id="286" fill="hold">
                      <p:stCondLst>
                        <p:cond delay="0"/>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91"/>
                                        </p:tgtEl>
                                        <p:attrNameLst>
                                          <p:attrName>style.visibility</p:attrName>
                                        </p:attrNameLst>
                                      </p:cBhvr>
                                      <p:to>
                                        <p:strVal val="hidden"/>
                                      </p:to>
                                    </p:set>
                                  </p:childTnLst>
                                  <p:subTnLst>
                                    <p:audio>
                                      <p:cMediaNode>
                                        <p:cTn display="0" masterRel="sameClick">
                                          <p:stCondLst>
                                            <p:cond evt="begin" delay="0">
                                              <p:tn val="288"/>
                                            </p:cond>
                                          </p:stCondLst>
                                          <p:endCondLst>
                                            <p:cond evt="onStopAudio" delay="0">
                                              <p:tgtEl>
                                                <p:sldTgt/>
                                              </p:tgtEl>
                                            </p:cond>
                                          </p:endCondLst>
                                        </p:cTn>
                                        <p:tgtEl>
                                          <p:sndTgt r:embed="rId5" name="435845__dersuperanton__flashlight-click.wav"/>
                                        </p:tgtEl>
                                      </p:cMediaNode>
                                    </p:audio>
                                  </p:subTnLst>
                                </p:cTn>
                              </p:par>
                              <p:par>
                                <p:cTn id="290" presetID="1" presetClass="entr" presetSubtype="0" fill="hold" grpId="0" nodeType="withEffect">
                                  <p:stCondLst>
                                    <p:cond delay="0"/>
                                  </p:stCondLst>
                                  <p:childTnLst>
                                    <p:set>
                                      <p:cBhvr>
                                        <p:cTn id="29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1"/>
                  </p:tgtEl>
                </p:cond>
              </p:nextCondLst>
            </p:seq>
            <p:seq concurrent="1" nextAc="seek">
              <p:cTn id="292" restart="whenNotActive" fill="hold" evtFilter="cancelBubble" nodeType="interactiveSeq">
                <p:stCondLst>
                  <p:cond evt="onClick" delay="0">
                    <p:tgtEl>
                      <p:spTgt spid="90"/>
                    </p:tgtEl>
                  </p:cond>
                </p:stCondLst>
                <p:endSync evt="end" delay="0">
                  <p:rtn val="all"/>
                </p:endSync>
                <p:childTnLst>
                  <p:par>
                    <p:cTn id="293" fill="hold">
                      <p:stCondLst>
                        <p:cond delay="0"/>
                      </p:stCondLst>
                      <p:childTnLst>
                        <p:par>
                          <p:cTn id="294" fill="hold">
                            <p:stCondLst>
                              <p:cond delay="0"/>
                            </p:stCondLst>
                            <p:childTnLst>
                              <p:par>
                                <p:cTn id="295" presetID="1" presetClass="exit" presetSubtype="0" fill="hold" grpId="1" nodeType="clickEffect">
                                  <p:stCondLst>
                                    <p:cond delay="0"/>
                                  </p:stCondLst>
                                  <p:childTnLst>
                                    <p:set>
                                      <p:cBhvr>
                                        <p:cTn id="296" dur="1" fill="hold">
                                          <p:stCondLst>
                                            <p:cond delay="0"/>
                                          </p:stCondLst>
                                        </p:cTn>
                                        <p:tgtEl>
                                          <p:spTgt spid="90"/>
                                        </p:tgtEl>
                                        <p:attrNameLst>
                                          <p:attrName>style.visibility</p:attrName>
                                        </p:attrNameLst>
                                      </p:cBhvr>
                                      <p:to>
                                        <p:strVal val="hidden"/>
                                      </p:to>
                                    </p:set>
                                  </p:childTnLst>
                                  <p:subTnLst>
                                    <p:audio>
                                      <p:cMediaNode>
                                        <p:cTn display="0" masterRel="sameClick">
                                          <p:stCondLst>
                                            <p:cond evt="begin" delay="0">
                                              <p:tn val="295"/>
                                            </p:cond>
                                          </p:stCondLst>
                                          <p:endCondLst>
                                            <p:cond evt="onStopAudio" delay="0">
                                              <p:tgtEl>
                                                <p:sldTgt/>
                                              </p:tgtEl>
                                            </p:cond>
                                          </p:endCondLst>
                                        </p:cTn>
                                        <p:tgtEl>
                                          <p:sndTgt r:embed="rId5" name="435845__dersuperanton__flashlight-click.wav"/>
                                        </p:tgtEl>
                                      </p:cMediaNode>
                                    </p:audio>
                                  </p:subTnLst>
                                </p:cTn>
                              </p:par>
                              <p:par>
                                <p:cTn id="297" presetID="1" presetClass="entr" presetSubtype="0" fill="hold" grpId="0" nodeType="withEffect">
                                  <p:stCondLst>
                                    <p:cond delay="0"/>
                                  </p:stCondLst>
                                  <p:childTnLst>
                                    <p:set>
                                      <p:cBhvr>
                                        <p:cTn id="29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0"/>
                  </p:tgtEl>
                </p:cond>
              </p:nextCondLst>
            </p:seq>
            <p:seq concurrent="1" nextAc="seek">
              <p:cTn id="299" restart="whenNotActive" fill="hold" evtFilter="cancelBubble" nodeType="interactiveSeq">
                <p:stCondLst>
                  <p:cond evt="onClick" delay="0">
                    <p:tgtEl>
                      <p:spTgt spid="89"/>
                    </p:tgtEl>
                  </p:cond>
                </p:stCondLst>
                <p:endSync evt="end" delay="0">
                  <p:rtn val="all"/>
                </p:endSync>
                <p:childTnLst>
                  <p:par>
                    <p:cTn id="300" fill="hold">
                      <p:stCondLst>
                        <p:cond delay="0"/>
                      </p:stCondLst>
                      <p:childTnLst>
                        <p:par>
                          <p:cTn id="301" fill="hold">
                            <p:stCondLst>
                              <p:cond delay="0"/>
                            </p:stCondLst>
                            <p:childTnLst>
                              <p:par>
                                <p:cTn id="302" presetID="1" presetClass="exit" presetSubtype="0" fill="hold" grpId="1" nodeType="clickEffect">
                                  <p:stCondLst>
                                    <p:cond delay="0"/>
                                  </p:stCondLst>
                                  <p:childTnLst>
                                    <p:set>
                                      <p:cBhvr>
                                        <p:cTn id="303" dur="1" fill="hold">
                                          <p:stCondLst>
                                            <p:cond delay="0"/>
                                          </p:stCondLst>
                                        </p:cTn>
                                        <p:tgtEl>
                                          <p:spTgt spid="89"/>
                                        </p:tgtEl>
                                        <p:attrNameLst>
                                          <p:attrName>style.visibility</p:attrName>
                                        </p:attrNameLst>
                                      </p:cBhvr>
                                      <p:to>
                                        <p:strVal val="hidden"/>
                                      </p:to>
                                    </p:set>
                                  </p:childTnLst>
                                  <p:subTnLst>
                                    <p:audio>
                                      <p:cMediaNode>
                                        <p:cTn display="0" masterRel="sameClick">
                                          <p:stCondLst>
                                            <p:cond evt="begin" delay="0">
                                              <p:tn val="302"/>
                                            </p:cond>
                                          </p:stCondLst>
                                          <p:endCondLst>
                                            <p:cond evt="onStopAudio" delay="0">
                                              <p:tgtEl>
                                                <p:sldTgt/>
                                              </p:tgtEl>
                                            </p:cond>
                                          </p:endCondLst>
                                        </p:cTn>
                                        <p:tgtEl>
                                          <p:sndTgt r:embed="rId5" name="435845__dersuperanton__flashlight-click.wav"/>
                                        </p:tgtEl>
                                      </p:cMediaNode>
                                    </p:audio>
                                  </p:subTnLst>
                                </p:cTn>
                              </p:par>
                              <p:par>
                                <p:cTn id="304" presetID="1" presetClass="entr" presetSubtype="0" fill="hold" grpId="0" nodeType="withEffect">
                                  <p:stCondLst>
                                    <p:cond delay="0"/>
                                  </p:stCondLst>
                                  <p:childTnLst>
                                    <p:set>
                                      <p:cBhvr>
                                        <p:cTn id="30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9"/>
                  </p:tgtEl>
                </p:cond>
              </p:nextCondLst>
            </p:seq>
            <p:seq concurrent="1" nextAc="seek">
              <p:cTn id="306" restart="whenNotActive" fill="hold" evtFilter="cancelBubble" nodeType="interactiveSeq">
                <p:stCondLst>
                  <p:cond evt="onClick" delay="0">
                    <p:tgtEl>
                      <p:spTgt spid="88"/>
                    </p:tgtEl>
                  </p:cond>
                </p:stCondLst>
                <p:endSync evt="end" delay="0">
                  <p:rtn val="all"/>
                </p:endSync>
                <p:childTnLst>
                  <p:par>
                    <p:cTn id="307" fill="hold">
                      <p:stCondLst>
                        <p:cond delay="0"/>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88"/>
                                        </p:tgtEl>
                                        <p:attrNameLst>
                                          <p:attrName>style.visibility</p:attrName>
                                        </p:attrNameLst>
                                      </p:cBhvr>
                                      <p:to>
                                        <p:strVal val="hidden"/>
                                      </p:to>
                                    </p:set>
                                  </p:childTnLst>
                                  <p:subTnLst>
                                    <p:audio>
                                      <p:cMediaNode>
                                        <p:cTn display="0" masterRel="sameClick">
                                          <p:stCondLst>
                                            <p:cond evt="begin" delay="0">
                                              <p:tn val="309"/>
                                            </p:cond>
                                          </p:stCondLst>
                                          <p:endCondLst>
                                            <p:cond evt="onStopAudio" delay="0">
                                              <p:tgtEl>
                                                <p:sldTgt/>
                                              </p:tgtEl>
                                            </p:cond>
                                          </p:endCondLst>
                                        </p:cTn>
                                        <p:tgtEl>
                                          <p:sndTgt r:embed="rId5" name="435845__dersuperanton__flashlight-click.wav"/>
                                        </p:tgtEl>
                                      </p:cMediaNode>
                                    </p:audio>
                                  </p:subTnLst>
                                </p:cTn>
                              </p:par>
                              <p:par>
                                <p:cTn id="311" presetID="1" presetClass="entr" presetSubtype="0" fill="hold" grpId="0" nodeType="withEffect">
                                  <p:stCondLst>
                                    <p:cond delay="0"/>
                                  </p:stCondLst>
                                  <p:childTnLst>
                                    <p:set>
                                      <p:cBhvr>
                                        <p:cTn id="31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8"/>
                  </p:tgtEl>
                </p:cond>
              </p:nextCondLst>
            </p:seq>
            <p:seq concurrent="1" nextAc="seek">
              <p:cTn id="313" restart="whenNotActive" fill="hold" evtFilter="cancelBubble" nodeType="interactiveSeq">
                <p:stCondLst>
                  <p:cond evt="onClick" delay="0">
                    <p:tgtEl>
                      <p:spTgt spid="107"/>
                    </p:tgtEl>
                  </p:cond>
                </p:stCondLst>
                <p:endSync evt="end" delay="0">
                  <p:rtn val="all"/>
                </p:endSync>
                <p:childTnLst>
                  <p:par>
                    <p:cTn id="314" fill="hold">
                      <p:stCondLst>
                        <p:cond delay="0"/>
                      </p:stCondLst>
                      <p:childTnLst>
                        <p:par>
                          <p:cTn id="315" fill="hold">
                            <p:stCondLst>
                              <p:cond delay="0"/>
                            </p:stCondLst>
                            <p:childTnLst>
                              <p:par>
                                <p:cTn id="316" presetID="1" presetClass="exit" presetSubtype="0" fill="hold" grpId="1" nodeType="clickEffect">
                                  <p:stCondLst>
                                    <p:cond delay="0"/>
                                  </p:stCondLst>
                                  <p:childTnLst>
                                    <p:set>
                                      <p:cBhvr>
                                        <p:cTn id="317" dur="1" fill="hold">
                                          <p:stCondLst>
                                            <p:cond delay="0"/>
                                          </p:stCondLst>
                                        </p:cTn>
                                        <p:tgtEl>
                                          <p:spTgt spid="107"/>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5" name="435845__dersuperanton__flashlight-click.wav"/>
                                        </p:tgtEl>
                                      </p:cMediaNode>
                                    </p:audio>
                                  </p:subTnLst>
                                </p:cTn>
                              </p:par>
                              <p:par>
                                <p:cTn id="318" presetID="1" presetClass="entr" presetSubtype="0" fill="hold" grpId="0" nodeType="withEffect">
                                  <p:stCondLst>
                                    <p:cond delay="0"/>
                                  </p:stCondLst>
                                  <p:childTnLst>
                                    <p:set>
                                      <p:cBhvr>
                                        <p:cTn id="319"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7"/>
                  </p:tgtEl>
                </p:cond>
              </p:nextCondLst>
            </p:seq>
            <p:seq concurrent="1" nextAc="seek">
              <p:cTn id="320" restart="whenNotActive" fill="hold" evtFilter="cancelBubble" nodeType="interactiveSeq">
                <p:stCondLst>
                  <p:cond evt="onClick" delay="0">
                    <p:tgtEl>
                      <p:spTgt spid="106"/>
                    </p:tgtEl>
                  </p:cond>
                </p:stCondLst>
                <p:endSync evt="end" delay="0">
                  <p:rtn val="all"/>
                </p:endSync>
                <p:childTnLst>
                  <p:par>
                    <p:cTn id="321" fill="hold">
                      <p:stCondLst>
                        <p:cond delay="0"/>
                      </p:stCondLst>
                      <p:childTnLst>
                        <p:par>
                          <p:cTn id="322" fill="hold">
                            <p:stCondLst>
                              <p:cond delay="0"/>
                            </p:stCondLst>
                            <p:childTnLst>
                              <p:par>
                                <p:cTn id="323" presetID="1" presetClass="exit" presetSubtype="0" fill="hold" grpId="1" nodeType="clickEffect">
                                  <p:stCondLst>
                                    <p:cond delay="0"/>
                                  </p:stCondLst>
                                  <p:childTnLst>
                                    <p:set>
                                      <p:cBhvr>
                                        <p:cTn id="324" dur="1" fill="hold">
                                          <p:stCondLst>
                                            <p:cond delay="0"/>
                                          </p:stCondLst>
                                        </p:cTn>
                                        <p:tgtEl>
                                          <p:spTgt spid="106"/>
                                        </p:tgtEl>
                                        <p:attrNameLst>
                                          <p:attrName>style.visibility</p:attrName>
                                        </p:attrNameLst>
                                      </p:cBhvr>
                                      <p:to>
                                        <p:strVal val="hidden"/>
                                      </p:to>
                                    </p:set>
                                  </p:childTnLst>
                                  <p:subTnLst>
                                    <p:audio>
                                      <p:cMediaNode>
                                        <p:cTn display="0" masterRel="sameClick">
                                          <p:stCondLst>
                                            <p:cond evt="begin" delay="0">
                                              <p:tn val="323"/>
                                            </p:cond>
                                          </p:stCondLst>
                                          <p:endCondLst>
                                            <p:cond evt="onStopAudio" delay="0">
                                              <p:tgtEl>
                                                <p:sldTgt/>
                                              </p:tgtEl>
                                            </p:cond>
                                          </p:endCondLst>
                                        </p:cTn>
                                        <p:tgtEl>
                                          <p:sndTgt r:embed="rId5" name="435845__dersuperanton__flashlight-click.wav"/>
                                        </p:tgtEl>
                                      </p:cMediaNode>
                                    </p:audio>
                                  </p:subTnLst>
                                </p:cTn>
                              </p:par>
                              <p:par>
                                <p:cTn id="325" presetID="1" presetClass="entr" presetSubtype="0" fill="hold" grpId="0" nodeType="withEffect">
                                  <p:stCondLst>
                                    <p:cond delay="0"/>
                                  </p:stCondLst>
                                  <p:childTnLst>
                                    <p:set>
                                      <p:cBhvr>
                                        <p:cTn id="326"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2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6"/>
                  </p:tgtEl>
                </p:cond>
              </p:nextCondLst>
            </p:seq>
            <p:seq concurrent="1" nextAc="seek">
              <p:cTn id="327" restart="whenNotActive" fill="hold" evtFilter="cancelBubble" nodeType="interactiveSeq">
                <p:stCondLst>
                  <p:cond evt="onClick" delay="0">
                    <p:tgtEl>
                      <p:spTgt spid="105"/>
                    </p:tgtEl>
                  </p:cond>
                </p:stCondLst>
                <p:endSync evt="end" delay="0">
                  <p:rtn val="all"/>
                </p:endSync>
                <p:childTnLst>
                  <p:par>
                    <p:cTn id="328" fill="hold">
                      <p:stCondLst>
                        <p:cond delay="0"/>
                      </p:stCondLst>
                      <p:childTnLst>
                        <p:par>
                          <p:cTn id="329" fill="hold">
                            <p:stCondLst>
                              <p:cond delay="0"/>
                            </p:stCondLst>
                            <p:childTnLst>
                              <p:par>
                                <p:cTn id="330" presetID="1" presetClass="exit" presetSubtype="0" fill="hold" grpId="1" nodeType="clickEffect">
                                  <p:stCondLst>
                                    <p:cond delay="0"/>
                                  </p:stCondLst>
                                  <p:childTnLst>
                                    <p:set>
                                      <p:cBhvr>
                                        <p:cTn id="331" dur="1" fill="hold">
                                          <p:stCondLst>
                                            <p:cond delay="0"/>
                                          </p:stCondLst>
                                        </p:cTn>
                                        <p:tgtEl>
                                          <p:spTgt spid="105"/>
                                        </p:tgtEl>
                                        <p:attrNameLst>
                                          <p:attrName>style.visibility</p:attrName>
                                        </p:attrNameLst>
                                      </p:cBhvr>
                                      <p:to>
                                        <p:strVal val="hidden"/>
                                      </p:to>
                                    </p:set>
                                  </p:childTnLst>
                                  <p:subTnLst>
                                    <p:audio>
                                      <p:cMediaNode>
                                        <p:cTn display="0" masterRel="sameClick">
                                          <p:stCondLst>
                                            <p:cond evt="begin" delay="0">
                                              <p:tn val="330"/>
                                            </p:cond>
                                          </p:stCondLst>
                                          <p:endCondLst>
                                            <p:cond evt="onStopAudio" delay="0">
                                              <p:tgtEl>
                                                <p:sldTgt/>
                                              </p:tgtEl>
                                            </p:cond>
                                          </p:endCondLst>
                                        </p:cTn>
                                        <p:tgtEl>
                                          <p:sndTgt r:embed="rId5" name="435845__dersuperanton__flashlight-click.wav"/>
                                        </p:tgtEl>
                                      </p:cMediaNode>
                                    </p:audio>
                                  </p:subTnLst>
                                </p:cTn>
                              </p:par>
                              <p:par>
                                <p:cTn id="332" presetID="1" presetClass="entr" presetSubtype="0" fill="hold" grpId="0" nodeType="withEffect">
                                  <p:stCondLst>
                                    <p:cond delay="0"/>
                                  </p:stCondLst>
                                  <p:childTnLst>
                                    <p:set>
                                      <p:cBhvr>
                                        <p:cTn id="333"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5"/>
                  </p:tgtEl>
                </p:cond>
              </p:nextCondLst>
            </p:seq>
            <p:seq concurrent="1" nextAc="seek">
              <p:cTn id="334" restart="whenNotActive" fill="hold" evtFilter="cancelBubble" nodeType="interactiveSeq">
                <p:stCondLst>
                  <p:cond evt="onClick" delay="0">
                    <p:tgtEl>
                      <p:spTgt spid="104"/>
                    </p:tgtEl>
                  </p:cond>
                </p:stCondLst>
                <p:endSync evt="end" delay="0">
                  <p:rtn val="all"/>
                </p:endSync>
                <p:childTnLst>
                  <p:par>
                    <p:cTn id="335" fill="hold">
                      <p:stCondLst>
                        <p:cond delay="0"/>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04"/>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5" name="435845__dersuperanton__flashlight-click.wav"/>
                                        </p:tgtEl>
                                      </p:cMediaNode>
                                    </p:audio>
                                  </p:subTnLst>
                                </p:cTn>
                              </p:par>
                              <p:par>
                                <p:cTn id="339" presetID="1" presetClass="entr" presetSubtype="0" fill="hold" grpId="0" nodeType="withEffect">
                                  <p:stCondLst>
                                    <p:cond delay="0"/>
                                  </p:stCondLst>
                                  <p:childTnLst>
                                    <p:set>
                                      <p:cBhvr>
                                        <p:cTn id="340"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4"/>
                  </p:tgtEl>
                </p:cond>
              </p:nextCondLst>
            </p:seq>
            <p:seq concurrent="1" nextAc="seek">
              <p:cTn id="341" restart="whenNotActive" fill="hold" evtFilter="cancelBubble" nodeType="interactiveSeq">
                <p:stCondLst>
                  <p:cond evt="onClick" delay="0">
                    <p:tgtEl>
                      <p:spTgt spid="103"/>
                    </p:tgtEl>
                  </p:cond>
                </p:stCondLst>
                <p:endSync evt="end" delay="0">
                  <p:rtn val="all"/>
                </p:endSync>
                <p:childTnLst>
                  <p:par>
                    <p:cTn id="342" fill="hold">
                      <p:stCondLst>
                        <p:cond delay="0"/>
                      </p:stCondLst>
                      <p:childTnLst>
                        <p:par>
                          <p:cTn id="343" fill="hold">
                            <p:stCondLst>
                              <p:cond delay="0"/>
                            </p:stCondLst>
                            <p:childTnLst>
                              <p:par>
                                <p:cTn id="344" presetID="1" presetClass="exit" presetSubtype="0" fill="hold" grpId="1" nodeType="clickEffect">
                                  <p:stCondLst>
                                    <p:cond delay="0"/>
                                  </p:stCondLst>
                                  <p:childTnLst>
                                    <p:set>
                                      <p:cBhvr>
                                        <p:cTn id="345" dur="1" fill="hold">
                                          <p:stCondLst>
                                            <p:cond delay="0"/>
                                          </p:stCondLst>
                                        </p:cTn>
                                        <p:tgtEl>
                                          <p:spTgt spid="103"/>
                                        </p:tgtEl>
                                        <p:attrNameLst>
                                          <p:attrName>style.visibility</p:attrName>
                                        </p:attrNameLst>
                                      </p:cBhvr>
                                      <p:to>
                                        <p:strVal val="hidden"/>
                                      </p:to>
                                    </p:set>
                                  </p:childTnLst>
                                  <p:subTnLst>
                                    <p:audio>
                                      <p:cMediaNode>
                                        <p:cTn display="0" masterRel="sameClick">
                                          <p:stCondLst>
                                            <p:cond evt="begin" delay="0">
                                              <p:tn val="344"/>
                                            </p:cond>
                                          </p:stCondLst>
                                          <p:endCondLst>
                                            <p:cond evt="onStopAudio" delay="0">
                                              <p:tgtEl>
                                                <p:sldTgt/>
                                              </p:tgtEl>
                                            </p:cond>
                                          </p:endCondLst>
                                        </p:cTn>
                                        <p:tgtEl>
                                          <p:sndTgt r:embed="rId5" name="435845__dersuperanton__flashlight-click.wav"/>
                                        </p:tgtEl>
                                      </p:cMediaNode>
                                    </p:audio>
                                  </p:subTnLst>
                                </p:cTn>
                              </p:par>
                              <p:par>
                                <p:cTn id="346" presetID="1" presetClass="entr" presetSubtype="0" fill="hold" grpId="0" nodeType="withEffect">
                                  <p:stCondLst>
                                    <p:cond delay="0"/>
                                  </p:stCondLst>
                                  <p:childTnLst>
                                    <p:set>
                                      <p:cBhvr>
                                        <p:cTn id="347"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4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3"/>
                  </p:tgtEl>
                </p:cond>
              </p:nextCondLst>
            </p:seq>
            <p:seq concurrent="1" nextAc="seek">
              <p:cTn id="348" restart="whenNotActive" fill="hold" evtFilter="cancelBubble" nodeType="interactiveSeq">
                <p:stCondLst>
                  <p:cond evt="onClick" delay="0">
                    <p:tgtEl>
                      <p:spTgt spid="102"/>
                    </p:tgtEl>
                  </p:cond>
                </p:stCondLst>
                <p:endSync evt="end" delay="0">
                  <p:rtn val="all"/>
                </p:endSync>
                <p:childTnLst>
                  <p:par>
                    <p:cTn id="349" fill="hold">
                      <p:stCondLst>
                        <p:cond delay="0"/>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102"/>
                                        </p:tgtEl>
                                        <p:attrNameLst>
                                          <p:attrName>style.visibility</p:attrName>
                                        </p:attrNameLst>
                                      </p:cBhvr>
                                      <p:to>
                                        <p:strVal val="hidden"/>
                                      </p:to>
                                    </p:set>
                                  </p:childTnLst>
                                  <p:subTnLst>
                                    <p:audio>
                                      <p:cMediaNode>
                                        <p:cTn display="0" masterRel="sameClick">
                                          <p:stCondLst>
                                            <p:cond evt="begin" delay="0">
                                              <p:tn val="351"/>
                                            </p:cond>
                                          </p:stCondLst>
                                          <p:endCondLst>
                                            <p:cond evt="onStopAudio" delay="0">
                                              <p:tgtEl>
                                                <p:sldTgt/>
                                              </p:tgtEl>
                                            </p:cond>
                                          </p:endCondLst>
                                        </p:cTn>
                                        <p:tgtEl>
                                          <p:sndTgt r:embed="rId5" name="435845__dersuperanton__flashlight-click.wav"/>
                                        </p:tgtEl>
                                      </p:cMediaNode>
                                    </p:audio>
                                  </p:subTnLst>
                                </p:cTn>
                              </p:par>
                              <p:par>
                                <p:cTn id="353" presetID="1" presetClass="entr" presetSubtype="0" fill="hold" grpId="0" nodeType="withEffect">
                                  <p:stCondLst>
                                    <p:cond delay="0"/>
                                  </p:stCondLst>
                                  <p:childTnLst>
                                    <p:set>
                                      <p:cBhvr>
                                        <p:cTn id="354"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2"/>
                  </p:tgtEl>
                </p:cond>
              </p:nextCondLst>
            </p:seq>
            <p:seq concurrent="1" nextAc="seek">
              <p:cTn id="355" restart="whenNotActive" fill="hold" evtFilter="cancelBubble" nodeType="interactiveSeq">
                <p:stCondLst>
                  <p:cond evt="onClick" delay="0">
                    <p:tgtEl>
                      <p:spTgt spid="101"/>
                    </p:tgtEl>
                  </p:cond>
                </p:stCondLst>
                <p:endSync evt="end" delay="0">
                  <p:rtn val="all"/>
                </p:endSync>
                <p:childTnLst>
                  <p:par>
                    <p:cTn id="356" fill="hold">
                      <p:stCondLst>
                        <p:cond delay="0"/>
                      </p:stCondLst>
                      <p:childTnLst>
                        <p:par>
                          <p:cTn id="357" fill="hold">
                            <p:stCondLst>
                              <p:cond delay="0"/>
                            </p:stCondLst>
                            <p:childTnLst>
                              <p:par>
                                <p:cTn id="358" presetID="1" presetClass="exit" presetSubtype="0" fill="hold" grpId="1" nodeType="clickEffect">
                                  <p:stCondLst>
                                    <p:cond delay="0"/>
                                  </p:stCondLst>
                                  <p:childTnLst>
                                    <p:set>
                                      <p:cBhvr>
                                        <p:cTn id="359" dur="1" fill="hold">
                                          <p:stCondLst>
                                            <p:cond delay="0"/>
                                          </p:stCondLst>
                                        </p:cTn>
                                        <p:tgtEl>
                                          <p:spTgt spid="101"/>
                                        </p:tgtEl>
                                        <p:attrNameLst>
                                          <p:attrName>style.visibility</p:attrName>
                                        </p:attrNameLst>
                                      </p:cBhvr>
                                      <p:to>
                                        <p:strVal val="hidden"/>
                                      </p:to>
                                    </p:set>
                                  </p:childTnLst>
                                  <p:subTnLst>
                                    <p:audio>
                                      <p:cMediaNode>
                                        <p:cTn display="0" masterRel="sameClick">
                                          <p:stCondLst>
                                            <p:cond evt="begin" delay="0">
                                              <p:tn val="358"/>
                                            </p:cond>
                                          </p:stCondLst>
                                          <p:endCondLst>
                                            <p:cond evt="onStopAudio" delay="0">
                                              <p:tgtEl>
                                                <p:sldTgt/>
                                              </p:tgtEl>
                                            </p:cond>
                                          </p:endCondLst>
                                        </p:cTn>
                                        <p:tgtEl>
                                          <p:sndTgt r:embed="rId5" name="435845__dersuperanton__flashlight-click.wav"/>
                                        </p:tgtEl>
                                      </p:cMediaNode>
                                    </p:audio>
                                  </p:subTnLst>
                                </p:cTn>
                              </p:par>
                              <p:par>
                                <p:cTn id="360" presetID="1" presetClass="entr" presetSubtype="0" fill="hold" grpId="0" nodeType="withEffect">
                                  <p:stCondLst>
                                    <p:cond delay="0"/>
                                  </p:stCondLst>
                                  <p:childTnLst>
                                    <p:set>
                                      <p:cBhvr>
                                        <p:cTn id="36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1"/>
                  </p:tgtEl>
                </p:cond>
              </p:nextCondLst>
            </p:seq>
            <p:seq concurrent="1" nextAc="seek">
              <p:cTn id="362" restart="whenNotActive" fill="hold" evtFilter="cancelBubble" nodeType="interactiveSeq">
                <p:stCondLst>
                  <p:cond evt="onClick" delay="0">
                    <p:tgtEl>
                      <p:spTgt spid="100"/>
                    </p:tgtEl>
                  </p:cond>
                </p:stCondLst>
                <p:endSync evt="end" delay="0">
                  <p:rtn val="all"/>
                </p:endSync>
                <p:childTnLst>
                  <p:par>
                    <p:cTn id="363" fill="hold">
                      <p:stCondLst>
                        <p:cond delay="0"/>
                      </p:stCondLst>
                      <p:childTnLst>
                        <p:par>
                          <p:cTn id="364" fill="hold">
                            <p:stCondLst>
                              <p:cond delay="0"/>
                            </p:stCondLst>
                            <p:childTnLst>
                              <p:par>
                                <p:cTn id="365" presetID="1" presetClass="exit" presetSubtype="0" fill="hold" grpId="1" nodeType="clickEffect">
                                  <p:stCondLst>
                                    <p:cond delay="0"/>
                                  </p:stCondLst>
                                  <p:childTnLst>
                                    <p:set>
                                      <p:cBhvr>
                                        <p:cTn id="366" dur="1" fill="hold">
                                          <p:stCondLst>
                                            <p:cond delay="0"/>
                                          </p:stCondLst>
                                        </p:cTn>
                                        <p:tgtEl>
                                          <p:spTgt spid="100"/>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5" name="435845__dersuperanton__flashlight-click.wav"/>
                                        </p:tgtEl>
                                      </p:cMediaNode>
                                    </p:audio>
                                  </p:subTnLst>
                                </p:cTn>
                              </p:par>
                              <p:par>
                                <p:cTn id="367" presetID="1" presetClass="entr" presetSubtype="0" fill="hold" grpId="0" nodeType="withEffect">
                                  <p:stCondLst>
                                    <p:cond delay="0"/>
                                  </p:stCondLst>
                                  <p:childTnLst>
                                    <p:set>
                                      <p:cBhvr>
                                        <p:cTn id="36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0"/>
                  </p:tgtEl>
                </p:cond>
              </p:nextCondLst>
            </p:seq>
            <p:seq concurrent="1" nextAc="seek">
              <p:cTn id="369" restart="whenNotActive" fill="hold" evtFilter="cancelBubble" nodeType="interactiveSeq">
                <p:stCondLst>
                  <p:cond evt="onClick" delay="0">
                    <p:tgtEl>
                      <p:spTgt spid="99"/>
                    </p:tgtEl>
                  </p:cond>
                </p:stCondLst>
                <p:endSync evt="end" delay="0">
                  <p:rtn val="all"/>
                </p:endSync>
                <p:childTnLst>
                  <p:par>
                    <p:cTn id="370" fill="hold">
                      <p:stCondLst>
                        <p:cond delay="0"/>
                      </p:stCondLst>
                      <p:childTnLst>
                        <p:par>
                          <p:cTn id="371" fill="hold">
                            <p:stCondLst>
                              <p:cond delay="0"/>
                            </p:stCondLst>
                            <p:childTnLst>
                              <p:par>
                                <p:cTn id="372" presetID="1" presetClass="exit" presetSubtype="0" fill="hold" grpId="1" nodeType="clickEffect">
                                  <p:stCondLst>
                                    <p:cond delay="0"/>
                                  </p:stCondLst>
                                  <p:childTnLst>
                                    <p:set>
                                      <p:cBhvr>
                                        <p:cTn id="373" dur="1" fill="hold">
                                          <p:stCondLst>
                                            <p:cond delay="0"/>
                                          </p:stCondLst>
                                        </p:cTn>
                                        <p:tgtEl>
                                          <p:spTgt spid="99"/>
                                        </p:tgtEl>
                                        <p:attrNameLst>
                                          <p:attrName>style.visibility</p:attrName>
                                        </p:attrNameLst>
                                      </p:cBhvr>
                                      <p:to>
                                        <p:strVal val="hidden"/>
                                      </p:to>
                                    </p:set>
                                  </p:childTnLst>
                                  <p:subTnLst>
                                    <p:audio>
                                      <p:cMediaNode>
                                        <p:cTn display="0" masterRel="sameClick">
                                          <p:stCondLst>
                                            <p:cond evt="begin" delay="0">
                                              <p:tn val="372"/>
                                            </p:cond>
                                          </p:stCondLst>
                                          <p:endCondLst>
                                            <p:cond evt="onStopAudio" delay="0">
                                              <p:tgtEl>
                                                <p:sldTgt/>
                                              </p:tgtEl>
                                            </p:cond>
                                          </p:endCondLst>
                                        </p:cTn>
                                        <p:tgtEl>
                                          <p:sndTgt r:embed="rId5" name="435845__dersuperanton__flashlight-click.wav"/>
                                        </p:tgtEl>
                                      </p:cMediaNode>
                                    </p:audio>
                                  </p:subTnLst>
                                </p:cTn>
                              </p:par>
                              <p:par>
                                <p:cTn id="374" presetID="1" presetClass="entr" presetSubtype="0" fill="hold" grpId="0" nodeType="withEffect">
                                  <p:stCondLst>
                                    <p:cond delay="0"/>
                                  </p:stCondLst>
                                  <p:childTnLst>
                                    <p:set>
                                      <p:cBhvr>
                                        <p:cTn id="37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9"/>
                  </p:tgtEl>
                </p:cond>
              </p:nextCondLst>
            </p:seq>
            <p:seq concurrent="1" nextAc="seek">
              <p:cTn id="376" restart="whenNotActive" fill="hold" evtFilter="cancelBubble" nodeType="interactiveSeq">
                <p:stCondLst>
                  <p:cond evt="onClick" delay="0">
                    <p:tgtEl>
                      <p:spTgt spid="98"/>
                    </p:tgtEl>
                  </p:cond>
                </p:stCondLst>
                <p:endSync evt="end" delay="0">
                  <p:rtn val="all"/>
                </p:endSync>
                <p:childTnLst>
                  <p:par>
                    <p:cTn id="377" fill="hold">
                      <p:stCondLst>
                        <p:cond delay="0"/>
                      </p:stCondLst>
                      <p:childTnLst>
                        <p:par>
                          <p:cTn id="378" fill="hold">
                            <p:stCondLst>
                              <p:cond delay="0"/>
                            </p:stCondLst>
                            <p:childTnLst>
                              <p:par>
                                <p:cTn id="379" presetID="1" presetClass="exit" presetSubtype="0" fill="hold" grpId="1" nodeType="clickEffect">
                                  <p:stCondLst>
                                    <p:cond delay="0"/>
                                  </p:stCondLst>
                                  <p:childTnLst>
                                    <p:set>
                                      <p:cBhvr>
                                        <p:cTn id="380" dur="1" fill="hold">
                                          <p:stCondLst>
                                            <p:cond delay="0"/>
                                          </p:stCondLst>
                                        </p:cTn>
                                        <p:tgtEl>
                                          <p:spTgt spid="98"/>
                                        </p:tgtEl>
                                        <p:attrNameLst>
                                          <p:attrName>style.visibility</p:attrName>
                                        </p:attrNameLst>
                                      </p:cBhvr>
                                      <p:to>
                                        <p:strVal val="hidden"/>
                                      </p:to>
                                    </p:set>
                                  </p:childTnLst>
                                  <p:subTnLst>
                                    <p:audio>
                                      <p:cMediaNode>
                                        <p:cTn display="0" masterRel="sameClick">
                                          <p:stCondLst>
                                            <p:cond evt="begin" delay="0">
                                              <p:tn val="379"/>
                                            </p:cond>
                                          </p:stCondLst>
                                          <p:endCondLst>
                                            <p:cond evt="onStopAudio" delay="0">
                                              <p:tgtEl>
                                                <p:sldTgt/>
                                              </p:tgtEl>
                                            </p:cond>
                                          </p:endCondLst>
                                        </p:cTn>
                                        <p:tgtEl>
                                          <p:sndTgt r:embed="rId5" name="435845__dersuperanton__flashlight-click.wav"/>
                                        </p:tgtEl>
                                      </p:cMediaNode>
                                    </p:audio>
                                  </p:subTnLst>
                                </p:cTn>
                              </p:par>
                              <p:par>
                                <p:cTn id="381" presetID="1" presetClass="entr" presetSubtype="0" fill="hold" grpId="0" nodeType="withEffect">
                                  <p:stCondLst>
                                    <p:cond delay="0"/>
                                  </p:stCondLst>
                                  <p:childTnLst>
                                    <p:set>
                                      <p:cBhvr>
                                        <p:cTn id="382"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8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8"/>
                  </p:tgtEl>
                </p:cond>
              </p:nextCondLst>
            </p:seq>
            <p:seq concurrent="1" nextAc="seek">
              <p:cTn id="383" restart="whenNotActive" fill="hold" evtFilter="cancelBubble" nodeType="interactiveSeq">
                <p:stCondLst>
                  <p:cond evt="onClick" delay="0">
                    <p:tgtEl>
                      <p:spTgt spid="112"/>
                    </p:tgtEl>
                  </p:cond>
                </p:stCondLst>
                <p:endSync evt="end" delay="0">
                  <p:rtn val="all"/>
                </p:endSync>
                <p:childTnLst>
                  <p:par>
                    <p:cTn id="384" fill="hold">
                      <p:stCondLst>
                        <p:cond delay="0"/>
                      </p:stCondLst>
                      <p:childTnLst>
                        <p:par>
                          <p:cTn id="385" fill="hold">
                            <p:stCondLst>
                              <p:cond delay="0"/>
                            </p:stCondLst>
                            <p:childTnLst>
                              <p:par>
                                <p:cTn id="386" presetID="1" presetClass="exit" presetSubtype="0" fill="hold" nodeType="withEffect">
                                  <p:stCondLst>
                                    <p:cond delay="0"/>
                                  </p:stCondLst>
                                  <p:childTnLst>
                                    <p:set>
                                      <p:cBhvr>
                                        <p:cTn id="387" dur="1" fill="hold">
                                          <p:stCondLst>
                                            <p:cond delay="0"/>
                                          </p:stCondLst>
                                        </p:cTn>
                                        <p:tgtEl>
                                          <p:spTgt spid="112"/>
                                        </p:tgtEl>
                                        <p:attrNameLst>
                                          <p:attrName>style.visibility</p:attrName>
                                        </p:attrNameLst>
                                      </p:cBhvr>
                                      <p:to>
                                        <p:strVal val="hidden"/>
                                      </p:to>
                                    </p:set>
                                  </p:childTnLst>
                                  <p:subTnLst>
                                    <p:audio>
                                      <p:cMediaNode>
                                        <p:cTn display="0" masterRel="sameClick">
                                          <p:stCondLst>
                                            <p:cond evt="begin" delay="0">
                                              <p:tn val="386"/>
                                            </p:cond>
                                          </p:stCondLst>
                                          <p:endCondLst>
                                            <p:cond evt="onStopAudio" delay="0">
                                              <p:tgtEl>
                                                <p:sldTgt/>
                                              </p:tgtEl>
                                            </p:cond>
                                          </p:endCondLst>
                                        </p:cTn>
                                        <p:tgtEl>
                                          <p:sndTgt r:embed="rId4" name="click.wav"/>
                                        </p:tgtEl>
                                      </p:cMediaNode>
                                    </p:audio>
                                  </p:subTnLst>
                                </p:cTn>
                              </p:par>
                              <p:par>
                                <p:cTn id="388" presetID="1" presetClass="entr" presetSubtype="0" fill="hold" nodeType="withEffect">
                                  <p:stCondLst>
                                    <p:cond delay="0"/>
                                  </p:stCondLst>
                                  <p:childTnLst>
                                    <p:set>
                                      <p:cBhvr>
                                        <p:cTn id="389" dur="1" fill="hold">
                                          <p:stCondLst>
                                            <p:cond delay="0"/>
                                          </p:stCondLst>
                                        </p:cTn>
                                        <p:tgtEl>
                                          <p:spTgt spid="111"/>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390" restart="whenNotActive" fill="hold" evtFilter="cancelBubble" nodeType="interactiveSeq">
                <p:stCondLst>
                  <p:cond evt="onClick" delay="0">
                    <p:tgtEl>
                      <p:spTgt spid="111"/>
                    </p:tgtEl>
                  </p:cond>
                </p:stCondLst>
                <p:endSync evt="end" delay="0">
                  <p:rtn val="all"/>
                </p:endSync>
                <p:childTnLst>
                  <p:par>
                    <p:cTn id="391" fill="hold">
                      <p:stCondLst>
                        <p:cond delay="0"/>
                      </p:stCondLst>
                      <p:childTnLst>
                        <p:par>
                          <p:cTn id="392" fill="hold">
                            <p:stCondLst>
                              <p:cond delay="0"/>
                            </p:stCondLst>
                            <p:childTnLst>
                              <p:par>
                                <p:cTn id="393" presetID="1" presetClass="exit" presetSubtype="0" fill="hold" nodeType="withEffect">
                                  <p:stCondLst>
                                    <p:cond delay="0"/>
                                  </p:stCondLst>
                                  <p:childTnLst>
                                    <p:set>
                                      <p:cBhvr>
                                        <p:cTn id="394" dur="1" fill="hold">
                                          <p:stCondLst>
                                            <p:cond delay="0"/>
                                          </p:stCondLst>
                                        </p:cTn>
                                        <p:tgtEl>
                                          <p:spTgt spid="111"/>
                                        </p:tgtEl>
                                        <p:attrNameLst>
                                          <p:attrName>style.visibility</p:attrName>
                                        </p:attrNameLst>
                                      </p:cBhvr>
                                      <p:to>
                                        <p:strVal val="hidden"/>
                                      </p:to>
                                    </p:set>
                                  </p:childTnLst>
                                  <p:subTnLst>
                                    <p:audio>
                                      <p:cMediaNode>
                                        <p:cTn display="0" masterRel="sameClick">
                                          <p:stCondLst>
                                            <p:cond evt="begin" delay="0">
                                              <p:tn val="393"/>
                                            </p:cond>
                                          </p:stCondLst>
                                          <p:endCondLst>
                                            <p:cond evt="onStopAudio" delay="0">
                                              <p:tgtEl>
                                                <p:sldTgt/>
                                              </p:tgtEl>
                                            </p:cond>
                                          </p:endCondLst>
                                        </p:cTn>
                                        <p:tgtEl>
                                          <p:sndTgt r:embed="rId4" name="click.wav"/>
                                        </p:tgtEl>
                                      </p:cMediaNode>
                                    </p:audio>
                                  </p:subTnLst>
                                </p:cTn>
                              </p:par>
                              <p:par>
                                <p:cTn id="395" presetID="1" presetClass="entr" presetSubtype="0" fill="hold" nodeType="withEffect">
                                  <p:stCondLst>
                                    <p:cond delay="0"/>
                                  </p:stCondLst>
                                  <p:childTnLst>
                                    <p:set>
                                      <p:cBhvr>
                                        <p:cTn id="396" dur="1" fill="hold">
                                          <p:stCondLst>
                                            <p:cond delay="0"/>
                                          </p:stCondLst>
                                        </p:cTn>
                                        <p:tgtEl>
                                          <p:spTgt spid="110"/>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397" restart="whenNotActive" fill="hold" evtFilter="cancelBubble" nodeType="interactiveSeq">
                <p:stCondLst>
                  <p:cond evt="onClick" delay="0">
                    <p:tgtEl>
                      <p:spTgt spid="110"/>
                    </p:tgtEl>
                  </p:cond>
                </p:stCondLst>
                <p:endSync evt="end" delay="0">
                  <p:rtn val="all"/>
                </p:endSync>
                <p:childTnLst>
                  <p:par>
                    <p:cTn id="398" fill="hold">
                      <p:stCondLst>
                        <p:cond delay="0"/>
                      </p:stCondLst>
                      <p:childTnLst>
                        <p:par>
                          <p:cTn id="399" fill="hold">
                            <p:stCondLst>
                              <p:cond delay="0"/>
                            </p:stCondLst>
                            <p:childTnLst>
                              <p:par>
                                <p:cTn id="400" presetID="1" presetClass="exit" presetSubtype="0" fill="hold" nodeType="withEffect">
                                  <p:stCondLst>
                                    <p:cond delay="0"/>
                                  </p:stCondLst>
                                  <p:childTnLst>
                                    <p:set>
                                      <p:cBhvr>
                                        <p:cTn id="401" dur="1" fill="hold">
                                          <p:stCondLst>
                                            <p:cond delay="0"/>
                                          </p:stCondLst>
                                        </p:cTn>
                                        <p:tgtEl>
                                          <p:spTgt spid="110"/>
                                        </p:tgtEl>
                                        <p:attrNameLst>
                                          <p:attrName>style.visibility</p:attrName>
                                        </p:attrNameLst>
                                      </p:cBhvr>
                                      <p:to>
                                        <p:strVal val="hidden"/>
                                      </p:to>
                                    </p:set>
                                  </p:childTnLst>
                                  <p:subTnLst>
                                    <p:audio>
                                      <p:cMediaNode>
                                        <p:cTn display="0" masterRel="sameClick">
                                          <p:stCondLst>
                                            <p:cond evt="begin" delay="0">
                                              <p:tn val="400"/>
                                            </p:cond>
                                          </p:stCondLst>
                                          <p:endCondLst>
                                            <p:cond evt="onStopAudio" delay="0">
                                              <p:tgtEl>
                                                <p:sldTgt/>
                                              </p:tgtEl>
                                            </p:cond>
                                          </p:endCondLst>
                                        </p:cTn>
                                        <p:tgtEl>
                                          <p:sndTgt r:embed="rId4" name="click.wav"/>
                                        </p:tgtEl>
                                      </p:cMediaNode>
                                    </p:audio>
                                  </p:subTnLst>
                                </p:cTn>
                              </p:par>
                              <p:par>
                                <p:cTn id="402" presetID="1" presetClass="entr" presetSubtype="0" fill="hold" nodeType="withEffect">
                                  <p:stCondLst>
                                    <p:cond delay="0"/>
                                  </p:stCondLst>
                                  <p:childTnLst>
                                    <p:set>
                                      <p:cBhvr>
                                        <p:cTn id="403"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404" restart="whenNotActive" fill="hold" evtFilter="cancelBubble" nodeType="interactiveSeq">
                <p:stCondLst>
                  <p:cond evt="onClick" delay="0">
                    <p:tgtEl>
                      <p:spTgt spid="109"/>
                    </p:tgtEl>
                  </p:cond>
                </p:stCondLst>
                <p:endSync evt="end" delay="0">
                  <p:rtn val="all"/>
                </p:endSync>
                <p:childTnLst>
                  <p:par>
                    <p:cTn id="405" fill="hold">
                      <p:stCondLst>
                        <p:cond delay="0"/>
                      </p:stCondLst>
                      <p:childTnLst>
                        <p:par>
                          <p:cTn id="406" fill="hold">
                            <p:stCondLst>
                              <p:cond delay="0"/>
                            </p:stCondLst>
                            <p:childTnLst>
                              <p:par>
                                <p:cTn id="407" presetID="1" presetClass="exit" presetSubtype="0" fill="hold" nodeType="withEffect">
                                  <p:stCondLst>
                                    <p:cond delay="0"/>
                                  </p:stCondLst>
                                  <p:childTnLst>
                                    <p:set>
                                      <p:cBhvr>
                                        <p:cTn id="408" dur="1" fill="hold">
                                          <p:stCondLst>
                                            <p:cond delay="0"/>
                                          </p:stCondLst>
                                        </p:cTn>
                                        <p:tgtEl>
                                          <p:spTgt spid="109"/>
                                        </p:tgtEl>
                                        <p:attrNameLst>
                                          <p:attrName>style.visibility</p:attrName>
                                        </p:attrNameLst>
                                      </p:cBhvr>
                                      <p:to>
                                        <p:strVal val="hidden"/>
                                      </p:to>
                                    </p:set>
                                  </p:childTnLst>
                                  <p:subTnLst>
                                    <p:audio>
                                      <p:cMediaNode>
                                        <p:cTn display="0" masterRel="sameClick">
                                          <p:stCondLst>
                                            <p:cond evt="begin" delay="0">
                                              <p:tn val="407"/>
                                            </p:cond>
                                          </p:stCondLst>
                                          <p:endCondLst>
                                            <p:cond evt="onStopAudio" delay="0">
                                              <p:tgtEl>
                                                <p:sldTgt/>
                                              </p:tgtEl>
                                            </p:cond>
                                          </p:endCondLst>
                                        </p:cTn>
                                        <p:tgtEl>
                                          <p:sndTgt r:embed="rId4" name="click.wav"/>
                                        </p:tgtEl>
                                      </p:cMediaNode>
                                    </p:audio>
                                  </p:subTnLst>
                                </p:cTn>
                              </p:par>
                              <p:par>
                                <p:cTn id="409" presetID="1" presetClass="entr" presetSubtype="0" fill="hold" nodeType="withEffect">
                                  <p:stCondLst>
                                    <p:cond delay="0"/>
                                  </p:stCondLst>
                                  <p:childTnLst>
                                    <p:set>
                                      <p:cBhvr>
                                        <p:cTn id="410"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411" restart="whenNotActive" fill="hold" evtFilter="cancelBubble" nodeType="interactiveSeq">
                <p:stCondLst>
                  <p:cond evt="onClick" delay="0">
                    <p:tgtEl>
                      <p:spTgt spid="122"/>
                    </p:tgtEl>
                  </p:cond>
                </p:stCondLst>
                <p:endSync evt="end" delay="0">
                  <p:rtn val="all"/>
                </p:endSync>
                <p:childTnLst>
                  <p:par>
                    <p:cTn id="412" fill="hold">
                      <p:stCondLst>
                        <p:cond delay="0"/>
                      </p:stCondLst>
                      <p:childTnLst>
                        <p:par>
                          <p:cTn id="413" fill="hold">
                            <p:stCondLst>
                              <p:cond delay="0"/>
                            </p:stCondLst>
                            <p:childTnLst>
                              <p:par>
                                <p:cTn id="414" presetID="1" presetClass="exit" presetSubtype="0" fill="hold" grpId="1" nodeType="clickEffect">
                                  <p:stCondLst>
                                    <p:cond delay="0"/>
                                  </p:stCondLst>
                                  <p:childTnLst>
                                    <p:set>
                                      <p:cBhvr>
                                        <p:cTn id="415" dur="1" fill="hold">
                                          <p:stCondLst>
                                            <p:cond delay="0"/>
                                          </p:stCondLst>
                                        </p:cTn>
                                        <p:tgtEl>
                                          <p:spTgt spid="122"/>
                                        </p:tgtEl>
                                        <p:attrNameLst>
                                          <p:attrName>style.visibility</p:attrName>
                                        </p:attrNameLst>
                                      </p:cBhvr>
                                      <p:to>
                                        <p:strVal val="hidden"/>
                                      </p:to>
                                    </p:set>
                                  </p:childTnLst>
                                  <p:subTnLst>
                                    <p:audio>
                                      <p:cMediaNode>
                                        <p:cTn display="0" masterRel="sameClick">
                                          <p:stCondLst>
                                            <p:cond evt="begin" delay="0">
                                              <p:tn val="414"/>
                                            </p:cond>
                                          </p:stCondLst>
                                          <p:endCondLst>
                                            <p:cond evt="onStopAudio" delay="0">
                                              <p:tgtEl>
                                                <p:sldTgt/>
                                              </p:tgtEl>
                                            </p:cond>
                                          </p:endCondLst>
                                        </p:cTn>
                                        <p:tgtEl>
                                          <p:sndTgt r:embed="rId5" name="435845__dersuperanton__flashlight-click.wav"/>
                                        </p:tgtEl>
                                      </p:cMediaNode>
                                    </p:audio>
                                  </p:subTnLst>
                                </p:cTn>
                              </p:par>
                              <p:par>
                                <p:cTn id="416" presetID="1" presetClass="entr" presetSubtype="0" fill="hold" grpId="0" nodeType="withEffect">
                                  <p:stCondLst>
                                    <p:cond delay="0"/>
                                  </p:stCondLst>
                                  <p:childTnLst>
                                    <p:set>
                                      <p:cBhvr>
                                        <p:cTn id="417"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2"/>
                  </p:tgtEl>
                </p:cond>
              </p:nextCondLst>
            </p:seq>
            <p:seq concurrent="1" nextAc="seek">
              <p:cTn id="418" restart="whenNotActive" fill="hold" evtFilter="cancelBubble" nodeType="interactiveSeq">
                <p:stCondLst>
                  <p:cond evt="onClick" delay="0">
                    <p:tgtEl>
                      <p:spTgt spid="121"/>
                    </p:tgtEl>
                  </p:cond>
                </p:stCondLst>
                <p:endSync evt="end" delay="0">
                  <p:rtn val="all"/>
                </p:endSync>
                <p:childTnLst>
                  <p:par>
                    <p:cTn id="419" fill="hold">
                      <p:stCondLst>
                        <p:cond delay="0"/>
                      </p:stCondLst>
                      <p:childTnLst>
                        <p:par>
                          <p:cTn id="420" fill="hold">
                            <p:stCondLst>
                              <p:cond delay="0"/>
                            </p:stCondLst>
                            <p:childTnLst>
                              <p:par>
                                <p:cTn id="421" presetID="1" presetClass="exit" presetSubtype="0" fill="hold" grpId="1" nodeType="clickEffect">
                                  <p:stCondLst>
                                    <p:cond delay="0"/>
                                  </p:stCondLst>
                                  <p:childTnLst>
                                    <p:set>
                                      <p:cBhvr>
                                        <p:cTn id="422" dur="1" fill="hold">
                                          <p:stCondLst>
                                            <p:cond delay="0"/>
                                          </p:stCondLst>
                                        </p:cTn>
                                        <p:tgtEl>
                                          <p:spTgt spid="121"/>
                                        </p:tgtEl>
                                        <p:attrNameLst>
                                          <p:attrName>style.visibility</p:attrName>
                                        </p:attrNameLst>
                                      </p:cBhvr>
                                      <p:to>
                                        <p:strVal val="hidden"/>
                                      </p:to>
                                    </p:set>
                                  </p:childTnLst>
                                  <p:subTnLst>
                                    <p:audio>
                                      <p:cMediaNode>
                                        <p:cTn display="0" masterRel="sameClick">
                                          <p:stCondLst>
                                            <p:cond evt="begin" delay="0">
                                              <p:tn val="421"/>
                                            </p:cond>
                                          </p:stCondLst>
                                          <p:endCondLst>
                                            <p:cond evt="onStopAudio" delay="0">
                                              <p:tgtEl>
                                                <p:sldTgt/>
                                              </p:tgtEl>
                                            </p:cond>
                                          </p:endCondLst>
                                        </p:cTn>
                                        <p:tgtEl>
                                          <p:sndTgt r:embed="rId5" name="435845__dersuperanton__flashlight-click.wav"/>
                                        </p:tgtEl>
                                      </p:cMediaNode>
                                    </p:audio>
                                  </p:subTnLst>
                                </p:cTn>
                              </p:par>
                              <p:par>
                                <p:cTn id="423" presetID="1" presetClass="entr" presetSubtype="0" fill="hold" grpId="0" nodeType="withEffect">
                                  <p:stCondLst>
                                    <p:cond delay="0"/>
                                  </p:stCondLst>
                                  <p:childTnLst>
                                    <p:set>
                                      <p:cBhvr>
                                        <p:cTn id="424"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42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1"/>
                  </p:tgtEl>
                </p:cond>
              </p:nextCondLst>
            </p:seq>
            <p:seq concurrent="1" nextAc="seek">
              <p:cTn id="425" restart="whenNotActive" fill="hold" evtFilter="cancelBubble" nodeType="interactiveSeq">
                <p:stCondLst>
                  <p:cond evt="onClick" delay="0">
                    <p:tgtEl>
                      <p:spTgt spid="120"/>
                    </p:tgtEl>
                  </p:cond>
                </p:stCondLst>
                <p:endSync evt="end" delay="0">
                  <p:rtn val="all"/>
                </p:endSync>
                <p:childTnLst>
                  <p:par>
                    <p:cTn id="426" fill="hold">
                      <p:stCondLst>
                        <p:cond delay="0"/>
                      </p:stCondLst>
                      <p:childTnLst>
                        <p:par>
                          <p:cTn id="427" fill="hold">
                            <p:stCondLst>
                              <p:cond delay="0"/>
                            </p:stCondLst>
                            <p:childTnLst>
                              <p:par>
                                <p:cTn id="428" presetID="1" presetClass="exit" presetSubtype="0" fill="hold" grpId="1" nodeType="clickEffect">
                                  <p:stCondLst>
                                    <p:cond delay="0"/>
                                  </p:stCondLst>
                                  <p:childTnLst>
                                    <p:set>
                                      <p:cBhvr>
                                        <p:cTn id="429" dur="1" fill="hold">
                                          <p:stCondLst>
                                            <p:cond delay="0"/>
                                          </p:stCondLst>
                                        </p:cTn>
                                        <p:tgtEl>
                                          <p:spTgt spid="120"/>
                                        </p:tgtEl>
                                        <p:attrNameLst>
                                          <p:attrName>style.visibility</p:attrName>
                                        </p:attrNameLst>
                                      </p:cBhvr>
                                      <p:to>
                                        <p:strVal val="hidden"/>
                                      </p:to>
                                    </p:set>
                                  </p:childTnLst>
                                  <p:subTnLst>
                                    <p:audio>
                                      <p:cMediaNode>
                                        <p:cTn display="0" masterRel="sameClick">
                                          <p:stCondLst>
                                            <p:cond evt="begin" delay="0">
                                              <p:tn val="428"/>
                                            </p:cond>
                                          </p:stCondLst>
                                          <p:endCondLst>
                                            <p:cond evt="onStopAudio" delay="0">
                                              <p:tgtEl>
                                                <p:sldTgt/>
                                              </p:tgtEl>
                                            </p:cond>
                                          </p:endCondLst>
                                        </p:cTn>
                                        <p:tgtEl>
                                          <p:sndTgt r:embed="rId5" name="435845__dersuperanton__flashlight-click.wav"/>
                                        </p:tgtEl>
                                      </p:cMediaNode>
                                    </p:audio>
                                  </p:subTnLst>
                                </p:cTn>
                              </p:par>
                              <p:par>
                                <p:cTn id="430" presetID="1" presetClass="entr" presetSubtype="0" fill="hold" grpId="0" nodeType="withEffect">
                                  <p:stCondLst>
                                    <p:cond delay="0"/>
                                  </p:stCondLst>
                                  <p:childTnLst>
                                    <p:set>
                                      <p:cBhvr>
                                        <p:cTn id="431"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0"/>
                  </p:tgtEl>
                </p:cond>
              </p:nextCondLst>
            </p:seq>
            <p:seq concurrent="1" nextAc="seek">
              <p:cTn id="432" restart="whenNotActive" fill="hold" evtFilter="cancelBubble" nodeType="interactiveSeq">
                <p:stCondLst>
                  <p:cond evt="onClick" delay="0">
                    <p:tgtEl>
                      <p:spTgt spid="119"/>
                    </p:tgtEl>
                  </p:cond>
                </p:stCondLst>
                <p:endSync evt="end" delay="0">
                  <p:rtn val="all"/>
                </p:endSync>
                <p:childTnLst>
                  <p:par>
                    <p:cTn id="433" fill="hold">
                      <p:stCondLst>
                        <p:cond delay="0"/>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19"/>
                                        </p:tgtEl>
                                        <p:attrNameLst>
                                          <p:attrName>style.visibility</p:attrName>
                                        </p:attrNameLst>
                                      </p:cBhvr>
                                      <p:to>
                                        <p:strVal val="hidden"/>
                                      </p:to>
                                    </p:set>
                                  </p:childTnLst>
                                  <p:subTnLst>
                                    <p:audio>
                                      <p:cMediaNode>
                                        <p:cTn display="0" masterRel="sameClick">
                                          <p:stCondLst>
                                            <p:cond evt="begin" delay="0">
                                              <p:tn val="435"/>
                                            </p:cond>
                                          </p:stCondLst>
                                          <p:endCondLst>
                                            <p:cond evt="onStopAudio" delay="0">
                                              <p:tgtEl>
                                                <p:sldTgt/>
                                              </p:tgtEl>
                                            </p:cond>
                                          </p:endCondLst>
                                        </p:cTn>
                                        <p:tgtEl>
                                          <p:sndTgt r:embed="rId5" name="435845__dersuperanton__flashlight-click.wav"/>
                                        </p:tgtEl>
                                      </p:cMediaNode>
                                    </p:audio>
                                  </p:subTnLst>
                                </p:cTn>
                              </p:par>
                              <p:par>
                                <p:cTn id="437" presetID="1" presetClass="entr" presetSubtype="0" fill="hold" grpId="0" nodeType="withEffect">
                                  <p:stCondLst>
                                    <p:cond delay="0"/>
                                  </p:stCondLst>
                                  <p:childTnLst>
                                    <p:set>
                                      <p:cBhvr>
                                        <p:cTn id="438"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43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9"/>
                  </p:tgtEl>
                </p:cond>
              </p:nextCondLst>
            </p:seq>
            <p:seq concurrent="1" nextAc="seek">
              <p:cTn id="439" restart="whenNotActive" fill="hold" evtFilter="cancelBubble" nodeType="interactiveSeq">
                <p:stCondLst>
                  <p:cond evt="onClick" delay="0">
                    <p:tgtEl>
                      <p:spTgt spid="118"/>
                    </p:tgtEl>
                  </p:cond>
                </p:stCondLst>
                <p:endSync evt="end" delay="0">
                  <p:rtn val="all"/>
                </p:endSync>
                <p:childTnLst>
                  <p:par>
                    <p:cTn id="440" fill="hold">
                      <p:stCondLst>
                        <p:cond delay="0"/>
                      </p:stCondLst>
                      <p:childTnLst>
                        <p:par>
                          <p:cTn id="441" fill="hold">
                            <p:stCondLst>
                              <p:cond delay="0"/>
                            </p:stCondLst>
                            <p:childTnLst>
                              <p:par>
                                <p:cTn id="442" presetID="1" presetClass="exit" presetSubtype="0" fill="hold" grpId="1" nodeType="clickEffect">
                                  <p:stCondLst>
                                    <p:cond delay="0"/>
                                  </p:stCondLst>
                                  <p:childTnLst>
                                    <p:set>
                                      <p:cBhvr>
                                        <p:cTn id="443" dur="1" fill="hold">
                                          <p:stCondLst>
                                            <p:cond delay="0"/>
                                          </p:stCondLst>
                                        </p:cTn>
                                        <p:tgtEl>
                                          <p:spTgt spid="118"/>
                                        </p:tgtEl>
                                        <p:attrNameLst>
                                          <p:attrName>style.visibility</p:attrName>
                                        </p:attrNameLst>
                                      </p:cBhvr>
                                      <p:to>
                                        <p:strVal val="hidden"/>
                                      </p:to>
                                    </p:set>
                                  </p:childTnLst>
                                  <p:subTnLst>
                                    <p:audio>
                                      <p:cMediaNode>
                                        <p:cTn display="0" masterRel="sameClick">
                                          <p:stCondLst>
                                            <p:cond evt="begin" delay="0">
                                              <p:tn val="442"/>
                                            </p:cond>
                                          </p:stCondLst>
                                          <p:endCondLst>
                                            <p:cond evt="onStopAudio" delay="0">
                                              <p:tgtEl>
                                                <p:sldTgt/>
                                              </p:tgtEl>
                                            </p:cond>
                                          </p:endCondLst>
                                        </p:cTn>
                                        <p:tgtEl>
                                          <p:sndTgt r:embed="rId5" name="435845__dersuperanton__flashlight-click.wav"/>
                                        </p:tgtEl>
                                      </p:cMediaNode>
                                    </p:audio>
                                  </p:subTnLst>
                                </p:cTn>
                              </p:par>
                              <p:par>
                                <p:cTn id="444" presetID="1" presetClass="entr" presetSubtype="0" fill="hold" grpId="0" nodeType="withEffect">
                                  <p:stCondLst>
                                    <p:cond delay="0"/>
                                  </p:stCondLst>
                                  <p:childTnLst>
                                    <p:set>
                                      <p:cBhvr>
                                        <p:cTn id="445"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44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8"/>
                  </p:tgtEl>
                </p:cond>
              </p:nextCondLst>
            </p:seq>
            <p:seq concurrent="1" nextAc="seek">
              <p:cTn id="446" restart="whenNotActive" fill="hold" evtFilter="cancelBubble" nodeType="interactiveSeq">
                <p:stCondLst>
                  <p:cond evt="onClick" delay="0">
                    <p:tgtEl>
                      <p:spTgt spid="117"/>
                    </p:tgtEl>
                  </p:cond>
                </p:stCondLst>
                <p:endSync evt="end" delay="0">
                  <p:rtn val="all"/>
                </p:endSync>
                <p:childTnLst>
                  <p:par>
                    <p:cTn id="447" fill="hold">
                      <p:stCondLst>
                        <p:cond delay="0"/>
                      </p:stCondLst>
                      <p:childTnLst>
                        <p:par>
                          <p:cTn id="448" fill="hold">
                            <p:stCondLst>
                              <p:cond delay="0"/>
                            </p:stCondLst>
                            <p:childTnLst>
                              <p:par>
                                <p:cTn id="449" presetID="1" presetClass="exit" presetSubtype="0" fill="hold" grpId="1" nodeType="clickEffect">
                                  <p:stCondLst>
                                    <p:cond delay="0"/>
                                  </p:stCondLst>
                                  <p:childTnLst>
                                    <p:set>
                                      <p:cBhvr>
                                        <p:cTn id="450" dur="1" fill="hold">
                                          <p:stCondLst>
                                            <p:cond delay="0"/>
                                          </p:stCondLst>
                                        </p:cTn>
                                        <p:tgtEl>
                                          <p:spTgt spid="117"/>
                                        </p:tgtEl>
                                        <p:attrNameLst>
                                          <p:attrName>style.visibility</p:attrName>
                                        </p:attrNameLst>
                                      </p:cBhvr>
                                      <p:to>
                                        <p:strVal val="hidden"/>
                                      </p:to>
                                    </p:set>
                                  </p:childTnLst>
                                  <p:subTnLst>
                                    <p:audio>
                                      <p:cMediaNode>
                                        <p:cTn display="0" masterRel="sameClick">
                                          <p:stCondLst>
                                            <p:cond evt="begin" delay="0">
                                              <p:tn val="449"/>
                                            </p:cond>
                                          </p:stCondLst>
                                          <p:endCondLst>
                                            <p:cond evt="onStopAudio" delay="0">
                                              <p:tgtEl>
                                                <p:sldTgt/>
                                              </p:tgtEl>
                                            </p:cond>
                                          </p:endCondLst>
                                        </p:cTn>
                                        <p:tgtEl>
                                          <p:sndTgt r:embed="rId5" name="435845__dersuperanton__flashlight-click.wav"/>
                                        </p:tgtEl>
                                      </p:cMediaNode>
                                    </p:audio>
                                  </p:subTnLst>
                                </p:cTn>
                              </p:par>
                              <p:par>
                                <p:cTn id="451" presetID="1" presetClass="entr" presetSubtype="0" fill="hold" grpId="0" nodeType="withEffect">
                                  <p:stCondLst>
                                    <p:cond delay="0"/>
                                  </p:stCondLst>
                                  <p:childTnLst>
                                    <p:set>
                                      <p:cBhvr>
                                        <p:cTn id="452"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7"/>
                  </p:tgtEl>
                </p:cond>
              </p:nextCondLst>
            </p:seq>
            <p:seq concurrent="1" nextAc="seek">
              <p:cTn id="453" restart="whenNotActive" fill="hold" evtFilter="cancelBubble" nodeType="interactiveSeq">
                <p:stCondLst>
                  <p:cond evt="onClick" delay="0">
                    <p:tgtEl>
                      <p:spTgt spid="116"/>
                    </p:tgtEl>
                  </p:cond>
                </p:stCondLst>
                <p:endSync evt="end" delay="0">
                  <p:rtn val="all"/>
                </p:endSync>
                <p:childTnLst>
                  <p:par>
                    <p:cTn id="454" fill="hold">
                      <p:stCondLst>
                        <p:cond delay="0"/>
                      </p:stCondLst>
                      <p:childTnLst>
                        <p:par>
                          <p:cTn id="455" fill="hold">
                            <p:stCondLst>
                              <p:cond delay="0"/>
                            </p:stCondLst>
                            <p:childTnLst>
                              <p:par>
                                <p:cTn id="456" presetID="1" presetClass="exit" presetSubtype="0" fill="hold" grpId="1" nodeType="clickEffect">
                                  <p:stCondLst>
                                    <p:cond delay="0"/>
                                  </p:stCondLst>
                                  <p:childTnLst>
                                    <p:set>
                                      <p:cBhvr>
                                        <p:cTn id="457" dur="1" fill="hold">
                                          <p:stCondLst>
                                            <p:cond delay="0"/>
                                          </p:stCondLst>
                                        </p:cTn>
                                        <p:tgtEl>
                                          <p:spTgt spid="116"/>
                                        </p:tgtEl>
                                        <p:attrNameLst>
                                          <p:attrName>style.visibility</p:attrName>
                                        </p:attrNameLst>
                                      </p:cBhvr>
                                      <p:to>
                                        <p:strVal val="hidden"/>
                                      </p:to>
                                    </p:set>
                                  </p:childTnLst>
                                  <p:subTnLst>
                                    <p:audio>
                                      <p:cMediaNode>
                                        <p:cTn display="0" masterRel="sameClick">
                                          <p:stCondLst>
                                            <p:cond evt="begin" delay="0">
                                              <p:tn val="456"/>
                                            </p:cond>
                                          </p:stCondLst>
                                          <p:endCondLst>
                                            <p:cond evt="onStopAudio" delay="0">
                                              <p:tgtEl>
                                                <p:sldTgt/>
                                              </p:tgtEl>
                                            </p:cond>
                                          </p:endCondLst>
                                        </p:cTn>
                                        <p:tgtEl>
                                          <p:sndTgt r:embed="rId5" name="435845__dersuperanton__flashlight-click.wav"/>
                                        </p:tgtEl>
                                      </p:cMediaNode>
                                    </p:audio>
                                  </p:subTnLst>
                                </p:cTn>
                              </p:par>
                              <p:par>
                                <p:cTn id="458" presetID="1" presetClass="entr" presetSubtype="0" fill="hold" grpId="0" nodeType="withEffect">
                                  <p:stCondLst>
                                    <p:cond delay="0"/>
                                  </p:stCondLst>
                                  <p:childTnLst>
                                    <p:set>
                                      <p:cBhvr>
                                        <p:cTn id="459"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6"/>
                  </p:tgtEl>
                </p:cond>
              </p:nextCondLst>
            </p:seq>
            <p:seq concurrent="1" nextAc="seek">
              <p:cTn id="460" restart="whenNotActive" fill="hold" evtFilter="cancelBubble" nodeType="interactiveSeq">
                <p:stCondLst>
                  <p:cond evt="onClick" delay="0">
                    <p:tgtEl>
                      <p:spTgt spid="115"/>
                    </p:tgtEl>
                  </p:cond>
                </p:stCondLst>
                <p:endSync evt="end" delay="0">
                  <p:rtn val="all"/>
                </p:endSync>
                <p:childTnLst>
                  <p:par>
                    <p:cTn id="461" fill="hold">
                      <p:stCondLst>
                        <p:cond delay="0"/>
                      </p:stCondLst>
                      <p:childTnLst>
                        <p:par>
                          <p:cTn id="462" fill="hold">
                            <p:stCondLst>
                              <p:cond delay="0"/>
                            </p:stCondLst>
                            <p:childTnLst>
                              <p:par>
                                <p:cTn id="463" presetID="1" presetClass="exit" presetSubtype="0" fill="hold" grpId="1" nodeType="clickEffect">
                                  <p:stCondLst>
                                    <p:cond delay="0"/>
                                  </p:stCondLst>
                                  <p:childTnLst>
                                    <p:set>
                                      <p:cBhvr>
                                        <p:cTn id="464" dur="1" fill="hold">
                                          <p:stCondLst>
                                            <p:cond delay="0"/>
                                          </p:stCondLst>
                                        </p:cTn>
                                        <p:tgtEl>
                                          <p:spTgt spid="115"/>
                                        </p:tgtEl>
                                        <p:attrNameLst>
                                          <p:attrName>style.visibility</p:attrName>
                                        </p:attrNameLst>
                                      </p:cBhvr>
                                      <p:to>
                                        <p:strVal val="hidden"/>
                                      </p:to>
                                    </p:set>
                                  </p:childTnLst>
                                  <p:subTnLst>
                                    <p:audio>
                                      <p:cMediaNode>
                                        <p:cTn display="0" masterRel="sameClick">
                                          <p:stCondLst>
                                            <p:cond evt="begin" delay="0">
                                              <p:tn val="463"/>
                                            </p:cond>
                                          </p:stCondLst>
                                          <p:endCondLst>
                                            <p:cond evt="onStopAudio" delay="0">
                                              <p:tgtEl>
                                                <p:sldTgt/>
                                              </p:tgtEl>
                                            </p:cond>
                                          </p:endCondLst>
                                        </p:cTn>
                                        <p:tgtEl>
                                          <p:sndTgt r:embed="rId5" name="435845__dersuperanton__flashlight-click.wav"/>
                                        </p:tgtEl>
                                      </p:cMediaNode>
                                    </p:audio>
                                  </p:subTnLst>
                                </p:cTn>
                              </p:par>
                              <p:par>
                                <p:cTn id="465" presetID="1" presetClass="entr" presetSubtype="0" fill="hold" grpId="0" nodeType="withEffect">
                                  <p:stCondLst>
                                    <p:cond delay="0"/>
                                  </p:stCondLst>
                                  <p:childTnLst>
                                    <p:set>
                                      <p:cBhvr>
                                        <p:cTn id="466"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46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5"/>
                  </p:tgtEl>
                </p:cond>
              </p:nextCondLst>
            </p:seq>
            <p:seq concurrent="1" nextAc="seek">
              <p:cTn id="467" restart="whenNotActive" fill="hold" evtFilter="cancelBubble" nodeType="interactiveSeq">
                <p:stCondLst>
                  <p:cond evt="onClick" delay="0">
                    <p:tgtEl>
                      <p:spTgt spid="114"/>
                    </p:tgtEl>
                  </p:cond>
                </p:stCondLst>
                <p:endSync evt="end" delay="0">
                  <p:rtn val="all"/>
                </p:endSync>
                <p:childTnLst>
                  <p:par>
                    <p:cTn id="468" fill="hold">
                      <p:stCondLst>
                        <p:cond delay="0"/>
                      </p:stCondLst>
                      <p:childTnLst>
                        <p:par>
                          <p:cTn id="469" fill="hold">
                            <p:stCondLst>
                              <p:cond delay="0"/>
                            </p:stCondLst>
                            <p:childTnLst>
                              <p:par>
                                <p:cTn id="470" presetID="1" presetClass="exit" presetSubtype="0" fill="hold" grpId="1" nodeType="clickEffect">
                                  <p:stCondLst>
                                    <p:cond delay="0"/>
                                  </p:stCondLst>
                                  <p:childTnLst>
                                    <p:set>
                                      <p:cBhvr>
                                        <p:cTn id="471" dur="1" fill="hold">
                                          <p:stCondLst>
                                            <p:cond delay="0"/>
                                          </p:stCondLst>
                                        </p:cTn>
                                        <p:tgtEl>
                                          <p:spTgt spid="114"/>
                                        </p:tgtEl>
                                        <p:attrNameLst>
                                          <p:attrName>style.visibility</p:attrName>
                                        </p:attrNameLst>
                                      </p:cBhvr>
                                      <p:to>
                                        <p:strVal val="hidden"/>
                                      </p:to>
                                    </p:set>
                                  </p:childTnLst>
                                  <p:subTnLst>
                                    <p:audio>
                                      <p:cMediaNode>
                                        <p:cTn display="0" masterRel="sameClick">
                                          <p:stCondLst>
                                            <p:cond evt="begin" delay="0">
                                              <p:tn val="470"/>
                                            </p:cond>
                                          </p:stCondLst>
                                          <p:endCondLst>
                                            <p:cond evt="onStopAudio" delay="0">
                                              <p:tgtEl>
                                                <p:sldTgt/>
                                              </p:tgtEl>
                                            </p:cond>
                                          </p:endCondLst>
                                        </p:cTn>
                                        <p:tgtEl>
                                          <p:sndTgt r:embed="rId5" name="435845__dersuperanton__flashlight-click.wav"/>
                                        </p:tgtEl>
                                      </p:cMediaNode>
                                    </p:audio>
                                  </p:subTnLst>
                                </p:cTn>
                              </p:par>
                              <p:par>
                                <p:cTn id="472" presetID="1" presetClass="entr" presetSubtype="0" fill="hold" grpId="0" nodeType="withEffect">
                                  <p:stCondLst>
                                    <p:cond delay="0"/>
                                  </p:stCondLst>
                                  <p:childTnLst>
                                    <p:set>
                                      <p:cBhvr>
                                        <p:cTn id="473"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4"/>
                  </p:tgtEl>
                </p:cond>
              </p:nextCondLst>
            </p:seq>
            <p:seq concurrent="1" nextAc="seek">
              <p:cTn id="474" restart="whenNotActive" fill="hold" evtFilter="cancelBubble" nodeType="interactiveSeq">
                <p:stCondLst>
                  <p:cond evt="onClick" delay="0">
                    <p:tgtEl>
                      <p:spTgt spid="113"/>
                    </p:tgtEl>
                  </p:cond>
                </p:stCondLst>
                <p:endSync evt="end" delay="0">
                  <p:rtn val="all"/>
                </p:endSync>
                <p:childTnLst>
                  <p:par>
                    <p:cTn id="475" fill="hold">
                      <p:stCondLst>
                        <p:cond delay="0"/>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113"/>
                                        </p:tgtEl>
                                        <p:attrNameLst>
                                          <p:attrName>style.visibility</p:attrName>
                                        </p:attrNameLst>
                                      </p:cBhvr>
                                      <p:to>
                                        <p:strVal val="hidden"/>
                                      </p:to>
                                    </p:set>
                                  </p:childTnLst>
                                  <p:subTnLst>
                                    <p:audio>
                                      <p:cMediaNode>
                                        <p:cTn display="0" masterRel="sameClick">
                                          <p:stCondLst>
                                            <p:cond evt="begin" delay="0">
                                              <p:tn val="477"/>
                                            </p:cond>
                                          </p:stCondLst>
                                          <p:endCondLst>
                                            <p:cond evt="onStopAudio" delay="0">
                                              <p:tgtEl>
                                                <p:sldTgt/>
                                              </p:tgtEl>
                                            </p:cond>
                                          </p:endCondLst>
                                        </p:cTn>
                                        <p:tgtEl>
                                          <p:sndTgt r:embed="rId5" name="435845__dersuperanton__flashlight-click.wav"/>
                                        </p:tgtEl>
                                      </p:cMediaNode>
                                    </p:audio>
                                  </p:subTnLst>
                                </p:cTn>
                              </p:par>
                              <p:par>
                                <p:cTn id="479" presetID="1" presetClass="entr" presetSubtype="0" fill="hold" grpId="0" nodeType="withEffect">
                                  <p:stCondLst>
                                    <p:cond delay="0"/>
                                  </p:stCondLst>
                                  <p:childTnLst>
                                    <p:set>
                                      <p:cBhvr>
                                        <p:cTn id="480"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47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3"/>
                  </p:tgtEl>
                </p:cond>
              </p:nextCondLst>
            </p:seq>
            <p:seq concurrent="1" nextAc="seek">
              <p:cTn id="481" restart="whenNotActive" fill="hold" evtFilter="cancelBubble" nodeType="interactiveSeq">
                <p:stCondLst>
                  <p:cond evt="onClick" delay="0">
                    <p:tgtEl>
                      <p:spTgt spid="132"/>
                    </p:tgtEl>
                  </p:cond>
                </p:stCondLst>
                <p:endSync evt="end" delay="0">
                  <p:rtn val="all"/>
                </p:endSync>
                <p:childTnLst>
                  <p:par>
                    <p:cTn id="482" fill="hold">
                      <p:stCondLst>
                        <p:cond delay="0"/>
                      </p:stCondLst>
                      <p:childTnLst>
                        <p:par>
                          <p:cTn id="483" fill="hold">
                            <p:stCondLst>
                              <p:cond delay="0"/>
                            </p:stCondLst>
                            <p:childTnLst>
                              <p:par>
                                <p:cTn id="484" presetID="1" presetClass="exit" presetSubtype="0" fill="hold" grpId="1" nodeType="clickEffect">
                                  <p:stCondLst>
                                    <p:cond delay="0"/>
                                  </p:stCondLst>
                                  <p:childTnLst>
                                    <p:set>
                                      <p:cBhvr>
                                        <p:cTn id="485" dur="1" fill="hold">
                                          <p:stCondLst>
                                            <p:cond delay="0"/>
                                          </p:stCondLst>
                                        </p:cTn>
                                        <p:tgtEl>
                                          <p:spTgt spid="132"/>
                                        </p:tgtEl>
                                        <p:attrNameLst>
                                          <p:attrName>style.visibility</p:attrName>
                                        </p:attrNameLst>
                                      </p:cBhvr>
                                      <p:to>
                                        <p:strVal val="hidden"/>
                                      </p:to>
                                    </p:set>
                                  </p:childTnLst>
                                  <p:subTnLst>
                                    <p:audio>
                                      <p:cMediaNode>
                                        <p:cTn display="0" masterRel="sameClick">
                                          <p:stCondLst>
                                            <p:cond evt="begin" delay="0">
                                              <p:tn val="484"/>
                                            </p:cond>
                                          </p:stCondLst>
                                          <p:endCondLst>
                                            <p:cond evt="onStopAudio" delay="0">
                                              <p:tgtEl>
                                                <p:sldTgt/>
                                              </p:tgtEl>
                                            </p:cond>
                                          </p:endCondLst>
                                        </p:cTn>
                                        <p:tgtEl>
                                          <p:sndTgt r:embed="rId5" name="435845__dersuperanton__flashlight-click.wav"/>
                                        </p:tgtEl>
                                      </p:cMediaNode>
                                    </p:audio>
                                  </p:subTnLst>
                                </p:cTn>
                              </p:par>
                              <p:par>
                                <p:cTn id="486" presetID="1" presetClass="entr" presetSubtype="0" fill="hold" grpId="0" nodeType="withEffect">
                                  <p:stCondLst>
                                    <p:cond delay="0"/>
                                  </p:stCondLst>
                                  <p:childTnLst>
                                    <p:set>
                                      <p:cBhvr>
                                        <p:cTn id="487"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48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2"/>
                  </p:tgtEl>
                </p:cond>
              </p:nextCondLst>
            </p:seq>
            <p:seq concurrent="1" nextAc="seek">
              <p:cTn id="488" restart="whenNotActive" fill="hold" evtFilter="cancelBubble" nodeType="interactiveSeq">
                <p:stCondLst>
                  <p:cond evt="onClick" delay="0">
                    <p:tgtEl>
                      <p:spTgt spid="131"/>
                    </p:tgtEl>
                  </p:cond>
                </p:stCondLst>
                <p:endSync evt="end" delay="0">
                  <p:rtn val="all"/>
                </p:endSync>
                <p:childTnLst>
                  <p:par>
                    <p:cTn id="489" fill="hold">
                      <p:stCondLst>
                        <p:cond delay="0"/>
                      </p:stCondLst>
                      <p:childTnLst>
                        <p:par>
                          <p:cTn id="490" fill="hold">
                            <p:stCondLst>
                              <p:cond delay="0"/>
                            </p:stCondLst>
                            <p:childTnLst>
                              <p:par>
                                <p:cTn id="491" presetID="1" presetClass="exit" presetSubtype="0" fill="hold" grpId="1" nodeType="clickEffect">
                                  <p:stCondLst>
                                    <p:cond delay="0"/>
                                  </p:stCondLst>
                                  <p:childTnLst>
                                    <p:set>
                                      <p:cBhvr>
                                        <p:cTn id="492" dur="1" fill="hold">
                                          <p:stCondLst>
                                            <p:cond delay="0"/>
                                          </p:stCondLst>
                                        </p:cTn>
                                        <p:tgtEl>
                                          <p:spTgt spid="131"/>
                                        </p:tgtEl>
                                        <p:attrNameLst>
                                          <p:attrName>style.visibility</p:attrName>
                                        </p:attrNameLst>
                                      </p:cBhvr>
                                      <p:to>
                                        <p:strVal val="hidden"/>
                                      </p:to>
                                    </p:set>
                                  </p:childTnLst>
                                  <p:subTnLst>
                                    <p:audio>
                                      <p:cMediaNode>
                                        <p:cTn display="0" masterRel="sameClick">
                                          <p:stCondLst>
                                            <p:cond evt="begin" delay="0">
                                              <p:tn val="491"/>
                                            </p:cond>
                                          </p:stCondLst>
                                          <p:endCondLst>
                                            <p:cond evt="onStopAudio" delay="0">
                                              <p:tgtEl>
                                                <p:sldTgt/>
                                              </p:tgtEl>
                                            </p:cond>
                                          </p:endCondLst>
                                        </p:cTn>
                                        <p:tgtEl>
                                          <p:sndTgt r:embed="rId5" name="435845__dersuperanton__flashlight-click.wav"/>
                                        </p:tgtEl>
                                      </p:cMediaNode>
                                    </p:audio>
                                  </p:subTnLst>
                                </p:cTn>
                              </p:par>
                              <p:par>
                                <p:cTn id="493" presetID="1" presetClass="entr" presetSubtype="0" fill="hold" grpId="0" nodeType="withEffect">
                                  <p:stCondLst>
                                    <p:cond delay="0"/>
                                  </p:stCondLst>
                                  <p:childTnLst>
                                    <p:set>
                                      <p:cBhvr>
                                        <p:cTn id="494"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1"/>
                  </p:tgtEl>
                </p:cond>
              </p:nextCondLst>
            </p:seq>
            <p:seq concurrent="1" nextAc="seek">
              <p:cTn id="495" restart="whenNotActive" fill="hold" evtFilter="cancelBubble" nodeType="interactiveSeq">
                <p:stCondLst>
                  <p:cond evt="onClick" delay="0">
                    <p:tgtEl>
                      <p:spTgt spid="130"/>
                    </p:tgtEl>
                  </p:cond>
                </p:stCondLst>
                <p:endSync evt="end" delay="0">
                  <p:rtn val="all"/>
                </p:endSync>
                <p:childTnLst>
                  <p:par>
                    <p:cTn id="496" fill="hold">
                      <p:stCondLst>
                        <p:cond delay="0"/>
                      </p:stCondLst>
                      <p:childTnLst>
                        <p:par>
                          <p:cTn id="497" fill="hold">
                            <p:stCondLst>
                              <p:cond delay="0"/>
                            </p:stCondLst>
                            <p:childTnLst>
                              <p:par>
                                <p:cTn id="498" presetID="1" presetClass="exit" presetSubtype="0" fill="hold" grpId="1" nodeType="clickEffect">
                                  <p:stCondLst>
                                    <p:cond delay="0"/>
                                  </p:stCondLst>
                                  <p:childTnLst>
                                    <p:set>
                                      <p:cBhvr>
                                        <p:cTn id="499" dur="1" fill="hold">
                                          <p:stCondLst>
                                            <p:cond delay="0"/>
                                          </p:stCondLst>
                                        </p:cTn>
                                        <p:tgtEl>
                                          <p:spTgt spid="130"/>
                                        </p:tgtEl>
                                        <p:attrNameLst>
                                          <p:attrName>style.visibility</p:attrName>
                                        </p:attrNameLst>
                                      </p:cBhvr>
                                      <p:to>
                                        <p:strVal val="hidden"/>
                                      </p:to>
                                    </p:set>
                                  </p:childTnLst>
                                  <p:subTnLst>
                                    <p:audio>
                                      <p:cMediaNode>
                                        <p:cTn display="0" masterRel="sameClick">
                                          <p:stCondLst>
                                            <p:cond evt="begin" delay="0">
                                              <p:tn val="498"/>
                                            </p:cond>
                                          </p:stCondLst>
                                          <p:endCondLst>
                                            <p:cond evt="onStopAudio" delay="0">
                                              <p:tgtEl>
                                                <p:sldTgt/>
                                              </p:tgtEl>
                                            </p:cond>
                                          </p:endCondLst>
                                        </p:cTn>
                                        <p:tgtEl>
                                          <p:sndTgt r:embed="rId5" name="435845__dersuperanton__flashlight-click.wav"/>
                                        </p:tgtEl>
                                      </p:cMediaNode>
                                    </p:audio>
                                  </p:subTnLst>
                                </p:cTn>
                              </p:par>
                              <p:par>
                                <p:cTn id="500" presetID="1" presetClass="entr" presetSubtype="0" fill="hold" grpId="0" nodeType="withEffect">
                                  <p:stCondLst>
                                    <p:cond delay="0"/>
                                  </p:stCondLst>
                                  <p:childTnLst>
                                    <p:set>
                                      <p:cBhvr>
                                        <p:cTn id="501"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50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0"/>
                  </p:tgtEl>
                </p:cond>
              </p:nextCondLst>
            </p:seq>
            <p:seq concurrent="1" nextAc="seek">
              <p:cTn id="502" restart="whenNotActive" fill="hold" evtFilter="cancelBubble" nodeType="interactiveSeq">
                <p:stCondLst>
                  <p:cond evt="onClick" delay="0">
                    <p:tgtEl>
                      <p:spTgt spid="129"/>
                    </p:tgtEl>
                  </p:cond>
                </p:stCondLst>
                <p:endSync evt="end" delay="0">
                  <p:rtn val="all"/>
                </p:endSync>
                <p:childTnLst>
                  <p:par>
                    <p:cTn id="503" fill="hold">
                      <p:stCondLst>
                        <p:cond delay="0"/>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129"/>
                                        </p:tgtEl>
                                        <p:attrNameLst>
                                          <p:attrName>style.visibility</p:attrName>
                                        </p:attrNameLst>
                                      </p:cBhvr>
                                      <p:to>
                                        <p:strVal val="hidden"/>
                                      </p:to>
                                    </p:set>
                                  </p:childTnLst>
                                  <p:subTnLst>
                                    <p:audio>
                                      <p:cMediaNode>
                                        <p:cTn display="0" masterRel="sameClick">
                                          <p:stCondLst>
                                            <p:cond evt="begin" delay="0">
                                              <p:tn val="505"/>
                                            </p:cond>
                                          </p:stCondLst>
                                          <p:endCondLst>
                                            <p:cond evt="onStopAudio" delay="0">
                                              <p:tgtEl>
                                                <p:sldTgt/>
                                              </p:tgtEl>
                                            </p:cond>
                                          </p:endCondLst>
                                        </p:cTn>
                                        <p:tgtEl>
                                          <p:sndTgt r:embed="rId5" name="435845__dersuperanton__flashlight-click.wav"/>
                                        </p:tgtEl>
                                      </p:cMediaNode>
                                    </p:audio>
                                  </p:subTnLst>
                                </p:cTn>
                              </p:par>
                              <p:par>
                                <p:cTn id="507" presetID="1" presetClass="entr" presetSubtype="0" fill="hold" grpId="0" nodeType="withEffect">
                                  <p:stCondLst>
                                    <p:cond delay="0"/>
                                  </p:stCondLst>
                                  <p:childTnLst>
                                    <p:set>
                                      <p:cBhvr>
                                        <p:cTn id="508"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50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9"/>
                  </p:tgtEl>
                </p:cond>
              </p:nextCondLst>
            </p:seq>
            <p:seq concurrent="1" nextAc="seek">
              <p:cTn id="509" restart="whenNotActive" fill="hold" evtFilter="cancelBubble" nodeType="interactiveSeq">
                <p:stCondLst>
                  <p:cond evt="onClick" delay="0">
                    <p:tgtEl>
                      <p:spTgt spid="128"/>
                    </p:tgtEl>
                  </p:cond>
                </p:stCondLst>
                <p:endSync evt="end" delay="0">
                  <p:rtn val="all"/>
                </p:endSync>
                <p:childTnLst>
                  <p:par>
                    <p:cTn id="510" fill="hold">
                      <p:stCondLst>
                        <p:cond delay="0"/>
                      </p:stCondLst>
                      <p:childTnLst>
                        <p:par>
                          <p:cTn id="511" fill="hold">
                            <p:stCondLst>
                              <p:cond delay="0"/>
                            </p:stCondLst>
                            <p:childTnLst>
                              <p:par>
                                <p:cTn id="512" presetID="1" presetClass="exit" presetSubtype="0" fill="hold" grpId="1" nodeType="clickEffect">
                                  <p:stCondLst>
                                    <p:cond delay="0"/>
                                  </p:stCondLst>
                                  <p:childTnLst>
                                    <p:set>
                                      <p:cBhvr>
                                        <p:cTn id="513" dur="1" fill="hold">
                                          <p:stCondLst>
                                            <p:cond delay="0"/>
                                          </p:stCondLst>
                                        </p:cTn>
                                        <p:tgtEl>
                                          <p:spTgt spid="128"/>
                                        </p:tgtEl>
                                        <p:attrNameLst>
                                          <p:attrName>style.visibility</p:attrName>
                                        </p:attrNameLst>
                                      </p:cBhvr>
                                      <p:to>
                                        <p:strVal val="hidden"/>
                                      </p:to>
                                    </p:set>
                                  </p:childTnLst>
                                  <p:subTnLst>
                                    <p:audio>
                                      <p:cMediaNode>
                                        <p:cTn display="0" masterRel="sameClick">
                                          <p:stCondLst>
                                            <p:cond evt="begin" delay="0">
                                              <p:tn val="512"/>
                                            </p:cond>
                                          </p:stCondLst>
                                          <p:endCondLst>
                                            <p:cond evt="onStopAudio" delay="0">
                                              <p:tgtEl>
                                                <p:sldTgt/>
                                              </p:tgtEl>
                                            </p:cond>
                                          </p:endCondLst>
                                        </p:cTn>
                                        <p:tgtEl>
                                          <p:sndTgt r:embed="rId5" name="435845__dersuperanton__flashlight-click.wav"/>
                                        </p:tgtEl>
                                      </p:cMediaNode>
                                    </p:audio>
                                  </p:subTnLst>
                                </p:cTn>
                              </p:par>
                              <p:par>
                                <p:cTn id="514" presetID="1" presetClass="entr" presetSubtype="0" fill="hold" grpId="0" nodeType="withEffect">
                                  <p:stCondLst>
                                    <p:cond delay="0"/>
                                  </p:stCondLst>
                                  <p:childTnLst>
                                    <p:set>
                                      <p:cBhvr>
                                        <p:cTn id="515"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51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8"/>
                  </p:tgtEl>
                </p:cond>
              </p:nextCondLst>
            </p:seq>
            <p:seq concurrent="1" nextAc="seek">
              <p:cTn id="516" restart="whenNotActive" fill="hold" evtFilter="cancelBubble" nodeType="interactiveSeq">
                <p:stCondLst>
                  <p:cond evt="onClick" delay="0">
                    <p:tgtEl>
                      <p:spTgt spid="127"/>
                    </p:tgtEl>
                  </p:cond>
                </p:stCondLst>
                <p:endSync evt="end" delay="0">
                  <p:rtn val="all"/>
                </p:endSync>
                <p:childTnLst>
                  <p:par>
                    <p:cTn id="517" fill="hold">
                      <p:stCondLst>
                        <p:cond delay="0"/>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127"/>
                                        </p:tgtEl>
                                        <p:attrNameLst>
                                          <p:attrName>style.visibility</p:attrName>
                                        </p:attrNameLst>
                                      </p:cBhvr>
                                      <p:to>
                                        <p:strVal val="hidden"/>
                                      </p:to>
                                    </p:set>
                                  </p:childTnLst>
                                  <p:subTnLst>
                                    <p:audio>
                                      <p:cMediaNode>
                                        <p:cTn display="0" masterRel="sameClick">
                                          <p:stCondLst>
                                            <p:cond evt="begin" delay="0">
                                              <p:tn val="519"/>
                                            </p:cond>
                                          </p:stCondLst>
                                          <p:endCondLst>
                                            <p:cond evt="onStopAudio" delay="0">
                                              <p:tgtEl>
                                                <p:sldTgt/>
                                              </p:tgtEl>
                                            </p:cond>
                                          </p:endCondLst>
                                        </p:cTn>
                                        <p:tgtEl>
                                          <p:sndTgt r:embed="rId5" name="435845__dersuperanton__flashlight-click.wav"/>
                                        </p:tgtEl>
                                      </p:cMediaNode>
                                    </p:audio>
                                  </p:subTnLst>
                                </p:cTn>
                              </p:par>
                              <p:par>
                                <p:cTn id="521" presetID="1" presetClass="entr" presetSubtype="0" fill="hold" grpId="0" nodeType="withEffect">
                                  <p:stCondLst>
                                    <p:cond delay="0"/>
                                  </p:stCondLst>
                                  <p:childTnLst>
                                    <p:set>
                                      <p:cBhvr>
                                        <p:cTn id="522"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7"/>
                  </p:tgtEl>
                </p:cond>
              </p:nextCondLst>
            </p:seq>
            <p:seq concurrent="1" nextAc="seek">
              <p:cTn id="523" restart="whenNotActive" fill="hold" evtFilter="cancelBubble" nodeType="interactiveSeq">
                <p:stCondLst>
                  <p:cond evt="onClick" delay="0">
                    <p:tgtEl>
                      <p:spTgt spid="126"/>
                    </p:tgtEl>
                  </p:cond>
                </p:stCondLst>
                <p:endSync evt="end" delay="0">
                  <p:rtn val="all"/>
                </p:endSync>
                <p:childTnLst>
                  <p:par>
                    <p:cTn id="524" fill="hold">
                      <p:stCondLst>
                        <p:cond delay="0"/>
                      </p:stCondLst>
                      <p:childTnLst>
                        <p:par>
                          <p:cTn id="525" fill="hold">
                            <p:stCondLst>
                              <p:cond delay="0"/>
                            </p:stCondLst>
                            <p:childTnLst>
                              <p:par>
                                <p:cTn id="526" presetID="1" presetClass="exit" presetSubtype="0" fill="hold" grpId="1" nodeType="clickEffect">
                                  <p:stCondLst>
                                    <p:cond delay="0"/>
                                  </p:stCondLst>
                                  <p:childTnLst>
                                    <p:set>
                                      <p:cBhvr>
                                        <p:cTn id="527" dur="1" fill="hold">
                                          <p:stCondLst>
                                            <p:cond delay="0"/>
                                          </p:stCondLst>
                                        </p:cTn>
                                        <p:tgtEl>
                                          <p:spTgt spid="126"/>
                                        </p:tgtEl>
                                        <p:attrNameLst>
                                          <p:attrName>style.visibility</p:attrName>
                                        </p:attrNameLst>
                                      </p:cBhvr>
                                      <p:to>
                                        <p:strVal val="hidden"/>
                                      </p:to>
                                    </p:set>
                                  </p:childTnLst>
                                  <p:subTnLst>
                                    <p:audio>
                                      <p:cMediaNode>
                                        <p:cTn display="0" masterRel="sameClick">
                                          <p:stCondLst>
                                            <p:cond evt="begin" delay="0">
                                              <p:tn val="526"/>
                                            </p:cond>
                                          </p:stCondLst>
                                          <p:endCondLst>
                                            <p:cond evt="onStopAudio" delay="0">
                                              <p:tgtEl>
                                                <p:sldTgt/>
                                              </p:tgtEl>
                                            </p:cond>
                                          </p:endCondLst>
                                        </p:cTn>
                                        <p:tgtEl>
                                          <p:sndTgt r:embed="rId5" name="435845__dersuperanton__flashlight-click.wav"/>
                                        </p:tgtEl>
                                      </p:cMediaNode>
                                    </p:audio>
                                  </p:subTnLst>
                                </p:cTn>
                              </p:par>
                              <p:par>
                                <p:cTn id="528" presetID="1" presetClass="entr" presetSubtype="0" fill="hold" grpId="0" nodeType="withEffect">
                                  <p:stCondLst>
                                    <p:cond delay="0"/>
                                  </p:stCondLst>
                                  <p:childTnLst>
                                    <p:set>
                                      <p:cBhvr>
                                        <p:cTn id="529"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52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6"/>
                  </p:tgtEl>
                </p:cond>
              </p:nextCondLst>
            </p:seq>
            <p:seq concurrent="1" nextAc="seek">
              <p:cTn id="530" restart="whenNotActive" fill="hold" evtFilter="cancelBubble" nodeType="interactiveSeq">
                <p:stCondLst>
                  <p:cond evt="onClick" delay="0">
                    <p:tgtEl>
                      <p:spTgt spid="125"/>
                    </p:tgtEl>
                  </p:cond>
                </p:stCondLst>
                <p:endSync evt="end" delay="0">
                  <p:rtn val="all"/>
                </p:endSync>
                <p:childTnLst>
                  <p:par>
                    <p:cTn id="531" fill="hold">
                      <p:stCondLst>
                        <p:cond delay="0"/>
                      </p:stCondLst>
                      <p:childTnLst>
                        <p:par>
                          <p:cTn id="532" fill="hold">
                            <p:stCondLst>
                              <p:cond delay="0"/>
                            </p:stCondLst>
                            <p:childTnLst>
                              <p:par>
                                <p:cTn id="533" presetID="1" presetClass="exit" presetSubtype="0" fill="hold" grpId="1" nodeType="clickEffect">
                                  <p:stCondLst>
                                    <p:cond delay="0"/>
                                  </p:stCondLst>
                                  <p:childTnLst>
                                    <p:set>
                                      <p:cBhvr>
                                        <p:cTn id="534" dur="1" fill="hold">
                                          <p:stCondLst>
                                            <p:cond delay="0"/>
                                          </p:stCondLst>
                                        </p:cTn>
                                        <p:tgtEl>
                                          <p:spTgt spid="125"/>
                                        </p:tgtEl>
                                        <p:attrNameLst>
                                          <p:attrName>style.visibility</p:attrName>
                                        </p:attrNameLst>
                                      </p:cBhvr>
                                      <p:to>
                                        <p:strVal val="hidden"/>
                                      </p:to>
                                    </p:set>
                                  </p:childTnLst>
                                  <p:subTnLst>
                                    <p:audio>
                                      <p:cMediaNode>
                                        <p:cTn display="0" masterRel="sameClick">
                                          <p:stCondLst>
                                            <p:cond evt="begin" delay="0">
                                              <p:tn val="533"/>
                                            </p:cond>
                                          </p:stCondLst>
                                          <p:endCondLst>
                                            <p:cond evt="onStopAudio" delay="0">
                                              <p:tgtEl>
                                                <p:sldTgt/>
                                              </p:tgtEl>
                                            </p:cond>
                                          </p:endCondLst>
                                        </p:cTn>
                                        <p:tgtEl>
                                          <p:sndTgt r:embed="rId5" name="435845__dersuperanton__flashlight-click.wav"/>
                                        </p:tgtEl>
                                      </p:cMediaNode>
                                    </p:audio>
                                  </p:subTnLst>
                                </p:cTn>
                              </p:par>
                              <p:par>
                                <p:cTn id="535" presetID="1" presetClass="entr" presetSubtype="0" fill="hold" grpId="0" nodeType="withEffect">
                                  <p:stCondLst>
                                    <p:cond delay="0"/>
                                  </p:stCondLst>
                                  <p:childTnLst>
                                    <p:set>
                                      <p:cBhvr>
                                        <p:cTn id="536"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5"/>
                  </p:tgtEl>
                </p:cond>
              </p:nextCondLst>
            </p:seq>
            <p:seq concurrent="1" nextAc="seek">
              <p:cTn id="537" restart="whenNotActive" fill="hold" evtFilter="cancelBubble" nodeType="interactiveSeq">
                <p:stCondLst>
                  <p:cond evt="onClick" delay="0">
                    <p:tgtEl>
                      <p:spTgt spid="124"/>
                    </p:tgtEl>
                  </p:cond>
                </p:stCondLst>
                <p:endSync evt="end" delay="0">
                  <p:rtn val="all"/>
                </p:endSync>
                <p:childTnLst>
                  <p:par>
                    <p:cTn id="538" fill="hold">
                      <p:stCondLst>
                        <p:cond delay="0"/>
                      </p:stCondLst>
                      <p:childTnLst>
                        <p:par>
                          <p:cTn id="539" fill="hold">
                            <p:stCondLst>
                              <p:cond delay="0"/>
                            </p:stCondLst>
                            <p:childTnLst>
                              <p:par>
                                <p:cTn id="540" presetID="1" presetClass="exit" presetSubtype="0" fill="hold" grpId="1" nodeType="clickEffect">
                                  <p:stCondLst>
                                    <p:cond delay="0"/>
                                  </p:stCondLst>
                                  <p:childTnLst>
                                    <p:set>
                                      <p:cBhvr>
                                        <p:cTn id="541" dur="1" fill="hold">
                                          <p:stCondLst>
                                            <p:cond delay="0"/>
                                          </p:stCondLst>
                                        </p:cTn>
                                        <p:tgtEl>
                                          <p:spTgt spid="124"/>
                                        </p:tgtEl>
                                        <p:attrNameLst>
                                          <p:attrName>style.visibility</p:attrName>
                                        </p:attrNameLst>
                                      </p:cBhvr>
                                      <p:to>
                                        <p:strVal val="hidden"/>
                                      </p:to>
                                    </p:set>
                                  </p:childTnLst>
                                  <p:subTnLst>
                                    <p:audio>
                                      <p:cMediaNode>
                                        <p:cTn display="0" masterRel="sameClick">
                                          <p:stCondLst>
                                            <p:cond evt="begin" delay="0">
                                              <p:tn val="540"/>
                                            </p:cond>
                                          </p:stCondLst>
                                          <p:endCondLst>
                                            <p:cond evt="onStopAudio" delay="0">
                                              <p:tgtEl>
                                                <p:sldTgt/>
                                              </p:tgtEl>
                                            </p:cond>
                                          </p:endCondLst>
                                        </p:cTn>
                                        <p:tgtEl>
                                          <p:sndTgt r:embed="rId5" name="435845__dersuperanton__flashlight-click.wav"/>
                                        </p:tgtEl>
                                      </p:cMediaNode>
                                    </p:audio>
                                  </p:subTnLst>
                                </p:cTn>
                              </p:par>
                              <p:par>
                                <p:cTn id="542" presetID="1" presetClass="entr" presetSubtype="0" fill="hold" grpId="0" nodeType="withEffect">
                                  <p:stCondLst>
                                    <p:cond delay="0"/>
                                  </p:stCondLst>
                                  <p:childTnLst>
                                    <p:set>
                                      <p:cBhvr>
                                        <p:cTn id="543"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4"/>
                  </p:tgtEl>
                </p:cond>
              </p:nextCondLst>
            </p:seq>
            <p:seq concurrent="1" nextAc="seek">
              <p:cTn id="544" restart="whenNotActive" fill="hold" evtFilter="cancelBubble" nodeType="interactiveSeq">
                <p:stCondLst>
                  <p:cond evt="onClick" delay="0">
                    <p:tgtEl>
                      <p:spTgt spid="123"/>
                    </p:tgtEl>
                  </p:cond>
                </p:stCondLst>
                <p:endSync evt="end" delay="0">
                  <p:rtn val="all"/>
                </p:endSync>
                <p:childTnLst>
                  <p:par>
                    <p:cTn id="545" fill="hold">
                      <p:stCondLst>
                        <p:cond delay="0"/>
                      </p:stCondLst>
                      <p:childTnLst>
                        <p:par>
                          <p:cTn id="546" fill="hold">
                            <p:stCondLst>
                              <p:cond delay="0"/>
                            </p:stCondLst>
                            <p:childTnLst>
                              <p:par>
                                <p:cTn id="547" presetID="1" presetClass="exit" presetSubtype="0" fill="hold" grpId="1" nodeType="clickEffect">
                                  <p:stCondLst>
                                    <p:cond delay="0"/>
                                  </p:stCondLst>
                                  <p:childTnLst>
                                    <p:set>
                                      <p:cBhvr>
                                        <p:cTn id="548" dur="1" fill="hold">
                                          <p:stCondLst>
                                            <p:cond delay="0"/>
                                          </p:stCondLst>
                                        </p:cTn>
                                        <p:tgtEl>
                                          <p:spTgt spid="123"/>
                                        </p:tgtEl>
                                        <p:attrNameLst>
                                          <p:attrName>style.visibility</p:attrName>
                                        </p:attrNameLst>
                                      </p:cBhvr>
                                      <p:to>
                                        <p:strVal val="hidden"/>
                                      </p:to>
                                    </p:set>
                                  </p:childTnLst>
                                  <p:subTnLst>
                                    <p:audio>
                                      <p:cMediaNode>
                                        <p:cTn display="0" masterRel="sameClick">
                                          <p:stCondLst>
                                            <p:cond evt="begin" delay="0">
                                              <p:tn val="547"/>
                                            </p:cond>
                                          </p:stCondLst>
                                          <p:endCondLst>
                                            <p:cond evt="onStopAudio" delay="0">
                                              <p:tgtEl>
                                                <p:sldTgt/>
                                              </p:tgtEl>
                                            </p:cond>
                                          </p:endCondLst>
                                        </p:cTn>
                                        <p:tgtEl>
                                          <p:sndTgt r:embed="rId6" name="403010__inspectorj__ui-confirmation-alert-b2.wav"/>
                                        </p:tgtEl>
                                      </p:cMediaNode>
                                    </p:audio>
                                  </p:subTnLst>
                                </p:cTn>
                              </p:par>
                              <p:par>
                                <p:cTn id="549" presetID="1" presetClass="entr" presetSubtype="0" fill="hold" grpId="0" nodeType="withEffect">
                                  <p:stCondLst>
                                    <p:cond delay="0"/>
                                  </p:stCondLst>
                                  <p:childTnLst>
                                    <p:set>
                                      <p:cBhvr>
                                        <p:cTn id="550"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54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3"/>
                  </p:tgtEl>
                </p:cond>
              </p:nextCondLst>
            </p:seq>
            <p:seq concurrent="1" nextAc="seek">
              <p:cTn id="551" restart="whenNotActive" fill="hold" evtFilter="cancelBubble" nodeType="interactiveSeq">
                <p:stCondLst>
                  <p:cond evt="onClick" delay="0">
                    <p:tgtEl>
                      <p:spTgt spid="137"/>
                    </p:tgtEl>
                  </p:cond>
                </p:stCondLst>
                <p:endSync evt="end" delay="0">
                  <p:rtn val="all"/>
                </p:endSync>
                <p:childTnLst>
                  <p:par>
                    <p:cTn id="552" fill="hold">
                      <p:stCondLst>
                        <p:cond delay="0"/>
                      </p:stCondLst>
                      <p:childTnLst>
                        <p:par>
                          <p:cTn id="553" fill="hold">
                            <p:stCondLst>
                              <p:cond delay="0"/>
                            </p:stCondLst>
                            <p:childTnLst>
                              <p:par>
                                <p:cTn id="554" presetID="1" presetClass="exit" presetSubtype="0" fill="hold" nodeType="withEffect">
                                  <p:stCondLst>
                                    <p:cond delay="0"/>
                                  </p:stCondLst>
                                  <p:childTnLst>
                                    <p:set>
                                      <p:cBhvr>
                                        <p:cTn id="555" dur="1" fill="hold">
                                          <p:stCondLst>
                                            <p:cond delay="0"/>
                                          </p:stCondLst>
                                        </p:cTn>
                                        <p:tgtEl>
                                          <p:spTgt spid="137"/>
                                        </p:tgtEl>
                                        <p:attrNameLst>
                                          <p:attrName>style.visibility</p:attrName>
                                        </p:attrNameLst>
                                      </p:cBhvr>
                                      <p:to>
                                        <p:strVal val="hidden"/>
                                      </p:to>
                                    </p:set>
                                  </p:childTnLst>
                                  <p:subTnLst>
                                    <p:audio>
                                      <p:cMediaNode>
                                        <p:cTn display="0" masterRel="sameClick">
                                          <p:stCondLst>
                                            <p:cond evt="begin" delay="0">
                                              <p:tn val="554"/>
                                            </p:cond>
                                          </p:stCondLst>
                                          <p:endCondLst>
                                            <p:cond evt="onStopAudio" delay="0">
                                              <p:tgtEl>
                                                <p:sldTgt/>
                                              </p:tgtEl>
                                            </p:cond>
                                          </p:endCondLst>
                                        </p:cTn>
                                        <p:tgtEl>
                                          <p:sndTgt r:embed="rId4" name="click.wav"/>
                                        </p:tgtEl>
                                      </p:cMediaNode>
                                    </p:audio>
                                  </p:subTnLst>
                                </p:cTn>
                              </p:par>
                              <p:par>
                                <p:cTn id="556" presetID="1" presetClass="entr" presetSubtype="0" fill="hold" nodeType="withEffect">
                                  <p:stCondLst>
                                    <p:cond delay="0"/>
                                  </p:stCondLst>
                                  <p:childTnLst>
                                    <p:set>
                                      <p:cBhvr>
                                        <p:cTn id="557" dur="1" fill="hold">
                                          <p:stCondLst>
                                            <p:cond delay="0"/>
                                          </p:stCondLst>
                                        </p:cTn>
                                        <p:tgtEl>
                                          <p:spTgt spid="136"/>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seq concurrent="1" nextAc="seek">
              <p:cTn id="558" restart="whenNotActive" fill="hold" evtFilter="cancelBubble" nodeType="interactiveSeq">
                <p:stCondLst>
                  <p:cond evt="onClick" delay="0">
                    <p:tgtEl>
                      <p:spTgt spid="136"/>
                    </p:tgtEl>
                  </p:cond>
                </p:stCondLst>
                <p:endSync evt="end" delay="0">
                  <p:rtn val="all"/>
                </p:endSync>
                <p:childTnLst>
                  <p:par>
                    <p:cTn id="559" fill="hold">
                      <p:stCondLst>
                        <p:cond delay="0"/>
                      </p:stCondLst>
                      <p:childTnLst>
                        <p:par>
                          <p:cTn id="560" fill="hold">
                            <p:stCondLst>
                              <p:cond delay="0"/>
                            </p:stCondLst>
                            <p:childTnLst>
                              <p:par>
                                <p:cTn id="561" presetID="1" presetClass="exit" presetSubtype="0" fill="hold" nodeType="withEffect">
                                  <p:stCondLst>
                                    <p:cond delay="0"/>
                                  </p:stCondLst>
                                  <p:childTnLst>
                                    <p:set>
                                      <p:cBhvr>
                                        <p:cTn id="562" dur="1" fill="hold">
                                          <p:stCondLst>
                                            <p:cond delay="0"/>
                                          </p:stCondLst>
                                        </p:cTn>
                                        <p:tgtEl>
                                          <p:spTgt spid="136"/>
                                        </p:tgtEl>
                                        <p:attrNameLst>
                                          <p:attrName>style.visibility</p:attrName>
                                        </p:attrNameLst>
                                      </p:cBhvr>
                                      <p:to>
                                        <p:strVal val="hidden"/>
                                      </p:to>
                                    </p:set>
                                  </p:childTnLst>
                                  <p:subTnLst>
                                    <p:audio>
                                      <p:cMediaNode>
                                        <p:cTn display="0" masterRel="sameClick">
                                          <p:stCondLst>
                                            <p:cond evt="begin" delay="0">
                                              <p:tn val="561"/>
                                            </p:cond>
                                          </p:stCondLst>
                                          <p:endCondLst>
                                            <p:cond evt="onStopAudio" delay="0">
                                              <p:tgtEl>
                                                <p:sldTgt/>
                                              </p:tgtEl>
                                            </p:cond>
                                          </p:endCondLst>
                                        </p:cTn>
                                        <p:tgtEl>
                                          <p:sndTgt r:embed="rId4" name="click.wav"/>
                                        </p:tgtEl>
                                      </p:cMediaNode>
                                    </p:audio>
                                  </p:subTnLst>
                                </p:cTn>
                              </p:par>
                              <p:par>
                                <p:cTn id="563" presetID="1" presetClass="entr" presetSubtype="0" fill="hold" nodeType="withEffect">
                                  <p:stCondLst>
                                    <p:cond delay="0"/>
                                  </p:stCondLst>
                                  <p:childTnLst>
                                    <p:set>
                                      <p:cBhvr>
                                        <p:cTn id="564" dur="1" fill="hold">
                                          <p:stCondLst>
                                            <p:cond delay="0"/>
                                          </p:stCondLst>
                                        </p:cTn>
                                        <p:tgtEl>
                                          <p:spTgt spid="135"/>
                                        </p:tgtEl>
                                        <p:attrNameLst>
                                          <p:attrName>style.visibility</p:attrName>
                                        </p:attrNameLst>
                                      </p:cBhvr>
                                      <p:to>
                                        <p:strVal val="visible"/>
                                      </p:to>
                                    </p:set>
                                  </p:childTnLst>
                                </p:cTn>
                              </p:par>
                            </p:childTnLst>
                          </p:cTn>
                        </p:par>
                      </p:childTnLst>
                    </p:cTn>
                  </p:par>
                </p:childTnLst>
              </p:cTn>
              <p:nextCondLst>
                <p:cond evt="onClick" delay="0">
                  <p:tgtEl>
                    <p:spTgt spid="136"/>
                  </p:tgtEl>
                </p:cond>
              </p:nextCondLst>
            </p:seq>
            <p:seq concurrent="1" nextAc="seek">
              <p:cTn id="565" restart="whenNotActive" fill="hold" evtFilter="cancelBubble" nodeType="interactiveSeq">
                <p:stCondLst>
                  <p:cond evt="onClick" delay="0">
                    <p:tgtEl>
                      <p:spTgt spid="135"/>
                    </p:tgtEl>
                  </p:cond>
                </p:stCondLst>
                <p:endSync evt="end" delay="0">
                  <p:rtn val="all"/>
                </p:endSync>
                <p:childTnLst>
                  <p:par>
                    <p:cTn id="566" fill="hold">
                      <p:stCondLst>
                        <p:cond delay="0"/>
                      </p:stCondLst>
                      <p:childTnLst>
                        <p:par>
                          <p:cTn id="567" fill="hold">
                            <p:stCondLst>
                              <p:cond delay="0"/>
                            </p:stCondLst>
                            <p:childTnLst>
                              <p:par>
                                <p:cTn id="568" presetID="1" presetClass="exit" presetSubtype="0" fill="hold" nodeType="withEffect">
                                  <p:stCondLst>
                                    <p:cond delay="0"/>
                                  </p:stCondLst>
                                  <p:childTnLst>
                                    <p:set>
                                      <p:cBhvr>
                                        <p:cTn id="569" dur="1" fill="hold">
                                          <p:stCondLst>
                                            <p:cond delay="0"/>
                                          </p:stCondLst>
                                        </p:cTn>
                                        <p:tgtEl>
                                          <p:spTgt spid="135"/>
                                        </p:tgtEl>
                                        <p:attrNameLst>
                                          <p:attrName>style.visibility</p:attrName>
                                        </p:attrNameLst>
                                      </p:cBhvr>
                                      <p:to>
                                        <p:strVal val="hidden"/>
                                      </p:to>
                                    </p:set>
                                  </p:childTnLst>
                                  <p:subTnLst>
                                    <p:audio>
                                      <p:cMediaNode>
                                        <p:cTn display="0" masterRel="sameClick">
                                          <p:stCondLst>
                                            <p:cond evt="begin" delay="0">
                                              <p:tn val="568"/>
                                            </p:cond>
                                          </p:stCondLst>
                                          <p:endCondLst>
                                            <p:cond evt="onStopAudio" delay="0">
                                              <p:tgtEl>
                                                <p:sldTgt/>
                                              </p:tgtEl>
                                            </p:cond>
                                          </p:endCondLst>
                                        </p:cTn>
                                        <p:tgtEl>
                                          <p:sndTgt r:embed="rId4" name="click.wav"/>
                                        </p:tgtEl>
                                      </p:cMediaNode>
                                    </p:audio>
                                  </p:subTnLst>
                                </p:cTn>
                              </p:par>
                              <p:par>
                                <p:cTn id="570" presetID="1" presetClass="entr" presetSubtype="0" fill="hold" nodeType="withEffect">
                                  <p:stCondLst>
                                    <p:cond delay="0"/>
                                  </p:stCondLst>
                                  <p:childTnLst>
                                    <p:set>
                                      <p:cBhvr>
                                        <p:cTn id="571" dur="1" fill="hold">
                                          <p:stCondLst>
                                            <p:cond delay="0"/>
                                          </p:stCondLst>
                                        </p:cTn>
                                        <p:tgtEl>
                                          <p:spTgt spid="134"/>
                                        </p:tgtEl>
                                        <p:attrNameLst>
                                          <p:attrName>style.visibility</p:attrName>
                                        </p:attrNameLst>
                                      </p:cBhvr>
                                      <p:to>
                                        <p:strVal val="visible"/>
                                      </p:to>
                                    </p:set>
                                  </p:childTnLst>
                                </p:cTn>
                              </p:par>
                            </p:childTnLst>
                          </p:cTn>
                        </p:par>
                      </p:childTnLst>
                    </p:cTn>
                  </p:par>
                </p:childTnLst>
              </p:cTn>
              <p:nextCondLst>
                <p:cond evt="onClick" delay="0">
                  <p:tgtEl>
                    <p:spTgt spid="135"/>
                  </p:tgtEl>
                </p:cond>
              </p:nextCondLst>
            </p:seq>
            <p:seq concurrent="1" nextAc="seek">
              <p:cTn id="572" restart="whenNotActive" fill="hold" evtFilter="cancelBubble" nodeType="interactiveSeq">
                <p:stCondLst>
                  <p:cond evt="onClick" delay="0">
                    <p:tgtEl>
                      <p:spTgt spid="134"/>
                    </p:tgtEl>
                  </p:cond>
                </p:stCondLst>
                <p:endSync evt="end" delay="0">
                  <p:rtn val="all"/>
                </p:endSync>
                <p:childTnLst>
                  <p:par>
                    <p:cTn id="573" fill="hold">
                      <p:stCondLst>
                        <p:cond delay="0"/>
                      </p:stCondLst>
                      <p:childTnLst>
                        <p:par>
                          <p:cTn id="574" fill="hold">
                            <p:stCondLst>
                              <p:cond delay="0"/>
                            </p:stCondLst>
                            <p:childTnLst>
                              <p:par>
                                <p:cTn id="575" presetID="1" presetClass="exit" presetSubtype="0" fill="hold" nodeType="withEffect">
                                  <p:stCondLst>
                                    <p:cond delay="0"/>
                                  </p:stCondLst>
                                  <p:childTnLst>
                                    <p:set>
                                      <p:cBhvr>
                                        <p:cTn id="576" dur="1" fill="hold">
                                          <p:stCondLst>
                                            <p:cond delay="0"/>
                                          </p:stCondLst>
                                        </p:cTn>
                                        <p:tgtEl>
                                          <p:spTgt spid="134"/>
                                        </p:tgtEl>
                                        <p:attrNameLst>
                                          <p:attrName>style.visibility</p:attrName>
                                        </p:attrNameLst>
                                      </p:cBhvr>
                                      <p:to>
                                        <p:strVal val="hidden"/>
                                      </p:to>
                                    </p:set>
                                  </p:childTnLst>
                                  <p:subTnLst>
                                    <p:audio>
                                      <p:cMediaNode>
                                        <p:cTn display="0" masterRel="sameClick">
                                          <p:stCondLst>
                                            <p:cond evt="begin" delay="0">
                                              <p:tn val="575"/>
                                            </p:cond>
                                          </p:stCondLst>
                                          <p:endCondLst>
                                            <p:cond evt="onStopAudio" delay="0">
                                              <p:tgtEl>
                                                <p:sldTgt/>
                                              </p:tgtEl>
                                            </p:cond>
                                          </p:endCondLst>
                                        </p:cTn>
                                        <p:tgtEl>
                                          <p:sndTgt r:embed="rId4" name="click.wav"/>
                                        </p:tgtEl>
                                      </p:cMediaNode>
                                    </p:audio>
                                  </p:subTnLst>
                                </p:cTn>
                              </p:par>
                              <p:par>
                                <p:cTn id="577" presetID="1" presetClass="entr" presetSubtype="0" fill="hold" nodeType="withEffect">
                                  <p:stCondLst>
                                    <p:cond delay="0"/>
                                  </p:stCondLst>
                                  <p:childTnLst>
                                    <p:set>
                                      <p:cBhvr>
                                        <p:cTn id="578"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4"/>
                  </p:tgtEl>
                </p:cond>
              </p:nextCondLst>
            </p:seq>
            <p:seq concurrent="1" nextAc="seek">
              <p:cTn id="579" restart="whenNotActive" fill="hold" evtFilter="cancelBubble" nodeType="interactiveSeq">
                <p:stCondLst>
                  <p:cond evt="onClick" delay="0">
                    <p:tgtEl>
                      <p:spTgt spid="147"/>
                    </p:tgtEl>
                  </p:cond>
                </p:stCondLst>
                <p:endSync evt="end" delay="0">
                  <p:rtn val="all"/>
                </p:endSync>
                <p:childTnLst>
                  <p:par>
                    <p:cTn id="580" fill="hold">
                      <p:stCondLst>
                        <p:cond delay="0"/>
                      </p:stCondLst>
                      <p:childTnLst>
                        <p:par>
                          <p:cTn id="581" fill="hold">
                            <p:stCondLst>
                              <p:cond delay="0"/>
                            </p:stCondLst>
                            <p:childTnLst>
                              <p:par>
                                <p:cTn id="582" presetID="1" presetClass="exit" presetSubtype="0" fill="hold" grpId="1" nodeType="clickEffect">
                                  <p:stCondLst>
                                    <p:cond delay="0"/>
                                  </p:stCondLst>
                                  <p:childTnLst>
                                    <p:set>
                                      <p:cBhvr>
                                        <p:cTn id="583" dur="1" fill="hold">
                                          <p:stCondLst>
                                            <p:cond delay="0"/>
                                          </p:stCondLst>
                                        </p:cTn>
                                        <p:tgtEl>
                                          <p:spTgt spid="147"/>
                                        </p:tgtEl>
                                        <p:attrNameLst>
                                          <p:attrName>style.visibility</p:attrName>
                                        </p:attrNameLst>
                                      </p:cBhvr>
                                      <p:to>
                                        <p:strVal val="hidden"/>
                                      </p:to>
                                    </p:set>
                                  </p:childTnLst>
                                </p:cTn>
                              </p:par>
                              <p:par>
                                <p:cTn id="584" presetID="1" presetClass="entr" presetSubtype="0" fill="hold" grpId="0" nodeType="withEffect">
                                  <p:stCondLst>
                                    <p:cond delay="0"/>
                                  </p:stCondLst>
                                  <p:childTnLst>
                                    <p:set>
                                      <p:cBhvr>
                                        <p:cTn id="585" dur="1" fill="hold">
                                          <p:stCondLst>
                                            <p:cond delay="0"/>
                                          </p:stCondLst>
                                        </p:cTn>
                                        <p:tgtEl>
                                          <p:spTgt spid="146"/>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586" restart="whenNotActive" fill="hold" evtFilter="cancelBubble" nodeType="interactiveSeq">
                <p:stCondLst>
                  <p:cond evt="onClick" delay="0">
                    <p:tgtEl>
                      <p:spTgt spid="146"/>
                    </p:tgtEl>
                  </p:cond>
                </p:stCondLst>
                <p:endSync evt="end" delay="0">
                  <p:rtn val="all"/>
                </p:endSync>
                <p:childTnLst>
                  <p:par>
                    <p:cTn id="587" fill="hold">
                      <p:stCondLst>
                        <p:cond delay="0"/>
                      </p:stCondLst>
                      <p:childTnLst>
                        <p:par>
                          <p:cTn id="588" fill="hold">
                            <p:stCondLst>
                              <p:cond delay="0"/>
                            </p:stCondLst>
                            <p:childTnLst>
                              <p:par>
                                <p:cTn id="589" presetID="1" presetClass="exit" presetSubtype="0" fill="hold" grpId="1" nodeType="clickEffect">
                                  <p:stCondLst>
                                    <p:cond delay="0"/>
                                  </p:stCondLst>
                                  <p:childTnLst>
                                    <p:set>
                                      <p:cBhvr>
                                        <p:cTn id="590" dur="1" fill="hold">
                                          <p:stCondLst>
                                            <p:cond delay="0"/>
                                          </p:stCondLst>
                                        </p:cTn>
                                        <p:tgtEl>
                                          <p:spTgt spid="146"/>
                                        </p:tgtEl>
                                        <p:attrNameLst>
                                          <p:attrName>style.visibility</p:attrName>
                                        </p:attrNameLst>
                                      </p:cBhvr>
                                      <p:to>
                                        <p:strVal val="hidden"/>
                                      </p:to>
                                    </p:set>
                                  </p:childTnLst>
                                  <p:subTnLst>
                                    <p:audio>
                                      <p:cMediaNode>
                                        <p:cTn display="0" masterRel="sameClick">
                                          <p:stCondLst>
                                            <p:cond evt="begin" delay="0">
                                              <p:tn val="589"/>
                                            </p:cond>
                                          </p:stCondLst>
                                          <p:endCondLst>
                                            <p:cond evt="onStopAudio" delay="0">
                                              <p:tgtEl>
                                                <p:sldTgt/>
                                              </p:tgtEl>
                                            </p:cond>
                                          </p:endCondLst>
                                        </p:cTn>
                                        <p:tgtEl>
                                          <p:sndTgt r:embed="rId5" name="435845__dersuperanton__flashlight-click.wav"/>
                                        </p:tgtEl>
                                      </p:cMediaNode>
                                    </p:audio>
                                  </p:subTnLst>
                                </p:cTn>
                              </p:par>
                              <p:par>
                                <p:cTn id="591" presetID="1" presetClass="entr" presetSubtype="0" fill="hold" grpId="0" nodeType="withEffect">
                                  <p:stCondLst>
                                    <p:cond delay="0"/>
                                  </p:stCondLst>
                                  <p:childTnLst>
                                    <p:set>
                                      <p:cBhvr>
                                        <p:cTn id="592"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6"/>
                  </p:tgtEl>
                </p:cond>
              </p:nextCondLst>
            </p:seq>
            <p:seq concurrent="1" nextAc="seek">
              <p:cTn id="593" restart="whenNotActive" fill="hold" evtFilter="cancelBubble" nodeType="interactiveSeq">
                <p:stCondLst>
                  <p:cond evt="onClick" delay="0">
                    <p:tgtEl>
                      <p:spTgt spid="145"/>
                    </p:tgtEl>
                  </p:cond>
                </p:stCondLst>
                <p:endSync evt="end" delay="0">
                  <p:rtn val="all"/>
                </p:endSync>
                <p:childTnLst>
                  <p:par>
                    <p:cTn id="594" fill="hold">
                      <p:stCondLst>
                        <p:cond delay="0"/>
                      </p:stCondLst>
                      <p:childTnLst>
                        <p:par>
                          <p:cTn id="595" fill="hold">
                            <p:stCondLst>
                              <p:cond delay="0"/>
                            </p:stCondLst>
                            <p:childTnLst>
                              <p:par>
                                <p:cTn id="596" presetID="1" presetClass="exit" presetSubtype="0" fill="hold" grpId="1" nodeType="clickEffect">
                                  <p:stCondLst>
                                    <p:cond delay="0"/>
                                  </p:stCondLst>
                                  <p:childTnLst>
                                    <p:set>
                                      <p:cBhvr>
                                        <p:cTn id="597" dur="1" fill="hold">
                                          <p:stCondLst>
                                            <p:cond delay="0"/>
                                          </p:stCondLst>
                                        </p:cTn>
                                        <p:tgtEl>
                                          <p:spTgt spid="145"/>
                                        </p:tgtEl>
                                        <p:attrNameLst>
                                          <p:attrName>style.visibility</p:attrName>
                                        </p:attrNameLst>
                                      </p:cBhvr>
                                      <p:to>
                                        <p:strVal val="hidden"/>
                                      </p:to>
                                    </p:set>
                                  </p:childTnLst>
                                  <p:subTnLst>
                                    <p:audio>
                                      <p:cMediaNode>
                                        <p:cTn display="0" masterRel="sameClick">
                                          <p:stCondLst>
                                            <p:cond evt="begin" delay="0">
                                              <p:tn val="596"/>
                                            </p:cond>
                                          </p:stCondLst>
                                          <p:endCondLst>
                                            <p:cond evt="onStopAudio" delay="0">
                                              <p:tgtEl>
                                                <p:sldTgt/>
                                              </p:tgtEl>
                                            </p:cond>
                                          </p:endCondLst>
                                        </p:cTn>
                                        <p:tgtEl>
                                          <p:sndTgt r:embed="rId5" name="435845__dersuperanton__flashlight-click.wav"/>
                                        </p:tgtEl>
                                      </p:cMediaNode>
                                    </p:audio>
                                  </p:subTnLst>
                                </p:cTn>
                              </p:par>
                              <p:par>
                                <p:cTn id="598" presetID="1" presetClass="entr" presetSubtype="0" fill="hold" grpId="0" nodeType="withEffect">
                                  <p:stCondLst>
                                    <p:cond delay="0"/>
                                  </p:stCondLst>
                                  <p:childTnLst>
                                    <p:set>
                                      <p:cBhvr>
                                        <p:cTn id="599" dur="1" fill="hold">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59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5"/>
                  </p:tgtEl>
                </p:cond>
              </p:nextCondLst>
            </p:seq>
            <p:seq concurrent="1" nextAc="seek">
              <p:cTn id="600" restart="whenNotActive" fill="hold" evtFilter="cancelBubble" nodeType="interactiveSeq">
                <p:stCondLst>
                  <p:cond evt="onClick" delay="0">
                    <p:tgtEl>
                      <p:spTgt spid="144"/>
                    </p:tgtEl>
                  </p:cond>
                </p:stCondLst>
                <p:endSync evt="end" delay="0">
                  <p:rtn val="all"/>
                </p:endSync>
                <p:childTnLst>
                  <p:par>
                    <p:cTn id="601" fill="hold">
                      <p:stCondLst>
                        <p:cond delay="0"/>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144"/>
                                        </p:tgtEl>
                                        <p:attrNameLst>
                                          <p:attrName>style.visibility</p:attrName>
                                        </p:attrNameLst>
                                      </p:cBhvr>
                                      <p:to>
                                        <p:strVal val="hidden"/>
                                      </p:to>
                                    </p:set>
                                  </p:childTnLst>
                                  <p:subTnLst>
                                    <p:audio>
                                      <p:cMediaNode>
                                        <p:cTn display="0" masterRel="sameClick">
                                          <p:stCondLst>
                                            <p:cond evt="begin" delay="0">
                                              <p:tn val="603"/>
                                            </p:cond>
                                          </p:stCondLst>
                                          <p:endCondLst>
                                            <p:cond evt="onStopAudio" delay="0">
                                              <p:tgtEl>
                                                <p:sldTgt/>
                                              </p:tgtEl>
                                            </p:cond>
                                          </p:endCondLst>
                                        </p:cTn>
                                        <p:tgtEl>
                                          <p:sndTgt r:embed="rId5" name="435845__dersuperanton__flashlight-click.wav"/>
                                        </p:tgtEl>
                                      </p:cMediaNode>
                                    </p:audio>
                                  </p:subTnLst>
                                </p:cTn>
                              </p:par>
                              <p:par>
                                <p:cTn id="605" presetID="1" presetClass="entr" presetSubtype="0" fill="hold" grpId="0" nodeType="withEffect">
                                  <p:stCondLst>
                                    <p:cond delay="0"/>
                                  </p:stCondLst>
                                  <p:childTnLst>
                                    <p:set>
                                      <p:cBhvr>
                                        <p:cTn id="606"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60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4"/>
                  </p:tgtEl>
                </p:cond>
              </p:nextCondLst>
            </p:seq>
            <p:seq concurrent="1" nextAc="seek">
              <p:cTn id="607" restart="whenNotActive" fill="hold" evtFilter="cancelBubble" nodeType="interactiveSeq">
                <p:stCondLst>
                  <p:cond evt="onClick" delay="0">
                    <p:tgtEl>
                      <p:spTgt spid="143"/>
                    </p:tgtEl>
                  </p:cond>
                </p:stCondLst>
                <p:endSync evt="end" delay="0">
                  <p:rtn val="all"/>
                </p:endSync>
                <p:childTnLst>
                  <p:par>
                    <p:cTn id="608" fill="hold">
                      <p:stCondLst>
                        <p:cond delay="0"/>
                      </p:stCondLst>
                      <p:childTnLst>
                        <p:par>
                          <p:cTn id="609" fill="hold">
                            <p:stCondLst>
                              <p:cond delay="0"/>
                            </p:stCondLst>
                            <p:childTnLst>
                              <p:par>
                                <p:cTn id="610" presetID="1" presetClass="exit" presetSubtype="0" fill="hold" grpId="1" nodeType="clickEffect">
                                  <p:stCondLst>
                                    <p:cond delay="0"/>
                                  </p:stCondLst>
                                  <p:childTnLst>
                                    <p:set>
                                      <p:cBhvr>
                                        <p:cTn id="611" dur="1" fill="hold">
                                          <p:stCondLst>
                                            <p:cond delay="0"/>
                                          </p:stCondLst>
                                        </p:cTn>
                                        <p:tgtEl>
                                          <p:spTgt spid="143"/>
                                        </p:tgtEl>
                                        <p:attrNameLst>
                                          <p:attrName>style.visibility</p:attrName>
                                        </p:attrNameLst>
                                      </p:cBhvr>
                                      <p:to>
                                        <p:strVal val="hidden"/>
                                      </p:to>
                                    </p:set>
                                  </p:childTnLst>
                                  <p:subTnLst>
                                    <p:audio>
                                      <p:cMediaNode>
                                        <p:cTn display="0" masterRel="sameClick">
                                          <p:stCondLst>
                                            <p:cond evt="begin" delay="0">
                                              <p:tn val="610"/>
                                            </p:cond>
                                          </p:stCondLst>
                                          <p:endCondLst>
                                            <p:cond evt="onStopAudio" delay="0">
                                              <p:tgtEl>
                                                <p:sldTgt/>
                                              </p:tgtEl>
                                            </p:cond>
                                          </p:endCondLst>
                                        </p:cTn>
                                        <p:tgtEl>
                                          <p:sndTgt r:embed="rId5" name="435845__dersuperanton__flashlight-click.wav"/>
                                        </p:tgtEl>
                                      </p:cMediaNode>
                                    </p:audio>
                                  </p:subTnLst>
                                </p:cTn>
                              </p:par>
                              <p:par>
                                <p:cTn id="612" presetID="1" presetClass="entr" presetSubtype="0" fill="hold" grpId="0" nodeType="withEffect">
                                  <p:stCondLst>
                                    <p:cond delay="0"/>
                                  </p:stCondLst>
                                  <p:childTnLst>
                                    <p:set>
                                      <p:cBhvr>
                                        <p:cTn id="613"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61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3"/>
                  </p:tgtEl>
                </p:cond>
              </p:nextCondLst>
            </p:seq>
            <p:seq concurrent="1" nextAc="seek">
              <p:cTn id="614" restart="whenNotActive" fill="hold" evtFilter="cancelBubble" nodeType="interactiveSeq">
                <p:stCondLst>
                  <p:cond evt="onClick" delay="0">
                    <p:tgtEl>
                      <p:spTgt spid="142"/>
                    </p:tgtEl>
                  </p:cond>
                </p:stCondLst>
                <p:endSync evt="end" delay="0">
                  <p:rtn val="all"/>
                </p:endSync>
                <p:childTnLst>
                  <p:par>
                    <p:cTn id="615" fill="hold">
                      <p:stCondLst>
                        <p:cond delay="0"/>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42"/>
                                        </p:tgtEl>
                                        <p:attrNameLst>
                                          <p:attrName>style.visibility</p:attrName>
                                        </p:attrNameLst>
                                      </p:cBhvr>
                                      <p:to>
                                        <p:strVal val="hidden"/>
                                      </p:to>
                                    </p:set>
                                  </p:childTnLst>
                                  <p:subTnLst>
                                    <p:audio>
                                      <p:cMediaNode>
                                        <p:cTn display="0" masterRel="sameClick">
                                          <p:stCondLst>
                                            <p:cond evt="begin" delay="0">
                                              <p:tn val="617"/>
                                            </p:cond>
                                          </p:stCondLst>
                                          <p:endCondLst>
                                            <p:cond evt="onStopAudio" delay="0">
                                              <p:tgtEl>
                                                <p:sldTgt/>
                                              </p:tgtEl>
                                            </p:cond>
                                          </p:endCondLst>
                                        </p:cTn>
                                        <p:tgtEl>
                                          <p:sndTgt r:embed="rId5" name="435845__dersuperanton__flashlight-click.wav"/>
                                        </p:tgtEl>
                                      </p:cMediaNode>
                                    </p:audio>
                                  </p:subTnLst>
                                </p:cTn>
                              </p:par>
                              <p:par>
                                <p:cTn id="619" presetID="1" presetClass="entr" presetSubtype="0" fill="hold" grpId="0" nodeType="withEffect">
                                  <p:stCondLst>
                                    <p:cond delay="0"/>
                                  </p:stCondLst>
                                  <p:childTnLst>
                                    <p:set>
                                      <p:cBhvr>
                                        <p:cTn id="620"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61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2"/>
                  </p:tgtEl>
                </p:cond>
              </p:nextCondLst>
            </p:seq>
            <p:seq concurrent="1" nextAc="seek">
              <p:cTn id="621" restart="whenNotActive" fill="hold" evtFilter="cancelBubble" nodeType="interactiveSeq">
                <p:stCondLst>
                  <p:cond evt="onClick" delay="0">
                    <p:tgtEl>
                      <p:spTgt spid="141"/>
                    </p:tgtEl>
                  </p:cond>
                </p:stCondLst>
                <p:endSync evt="end" delay="0">
                  <p:rtn val="all"/>
                </p:endSync>
                <p:childTnLst>
                  <p:par>
                    <p:cTn id="622" fill="hold">
                      <p:stCondLst>
                        <p:cond delay="0"/>
                      </p:stCondLst>
                      <p:childTnLst>
                        <p:par>
                          <p:cTn id="623" fill="hold">
                            <p:stCondLst>
                              <p:cond delay="0"/>
                            </p:stCondLst>
                            <p:childTnLst>
                              <p:par>
                                <p:cTn id="624" presetID="1" presetClass="exit" presetSubtype="0" fill="hold" grpId="1" nodeType="clickEffect">
                                  <p:stCondLst>
                                    <p:cond delay="0"/>
                                  </p:stCondLst>
                                  <p:childTnLst>
                                    <p:set>
                                      <p:cBhvr>
                                        <p:cTn id="625" dur="1" fill="hold">
                                          <p:stCondLst>
                                            <p:cond delay="0"/>
                                          </p:stCondLst>
                                        </p:cTn>
                                        <p:tgtEl>
                                          <p:spTgt spid="141"/>
                                        </p:tgtEl>
                                        <p:attrNameLst>
                                          <p:attrName>style.visibility</p:attrName>
                                        </p:attrNameLst>
                                      </p:cBhvr>
                                      <p:to>
                                        <p:strVal val="hidden"/>
                                      </p:to>
                                    </p:set>
                                  </p:childTnLst>
                                  <p:subTnLst>
                                    <p:audio>
                                      <p:cMediaNode>
                                        <p:cTn display="0" masterRel="sameClick">
                                          <p:stCondLst>
                                            <p:cond evt="begin" delay="0">
                                              <p:tn val="624"/>
                                            </p:cond>
                                          </p:stCondLst>
                                          <p:endCondLst>
                                            <p:cond evt="onStopAudio" delay="0">
                                              <p:tgtEl>
                                                <p:sldTgt/>
                                              </p:tgtEl>
                                            </p:cond>
                                          </p:endCondLst>
                                        </p:cTn>
                                        <p:tgtEl>
                                          <p:sndTgt r:embed="rId5" name="435845__dersuperanton__flashlight-click.wav"/>
                                        </p:tgtEl>
                                      </p:cMediaNode>
                                    </p:audio>
                                  </p:subTnLst>
                                </p:cTn>
                              </p:par>
                              <p:par>
                                <p:cTn id="626" presetID="1" presetClass="entr" presetSubtype="0" fill="hold" grpId="0" nodeType="withEffect">
                                  <p:stCondLst>
                                    <p:cond delay="0"/>
                                  </p:stCondLst>
                                  <p:childTnLst>
                                    <p:set>
                                      <p:cBhvr>
                                        <p:cTn id="627"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1"/>
                  </p:tgtEl>
                </p:cond>
              </p:nextCondLst>
            </p:seq>
            <p:seq concurrent="1" nextAc="seek">
              <p:cTn id="628" restart="whenNotActive" fill="hold" evtFilter="cancelBubble" nodeType="interactiveSeq">
                <p:stCondLst>
                  <p:cond evt="onClick" delay="0">
                    <p:tgtEl>
                      <p:spTgt spid="140"/>
                    </p:tgtEl>
                  </p:cond>
                </p:stCondLst>
                <p:endSync evt="end" delay="0">
                  <p:rtn val="all"/>
                </p:endSync>
                <p:childTnLst>
                  <p:par>
                    <p:cTn id="629" fill="hold">
                      <p:stCondLst>
                        <p:cond delay="0"/>
                      </p:stCondLst>
                      <p:childTnLst>
                        <p:par>
                          <p:cTn id="630" fill="hold">
                            <p:stCondLst>
                              <p:cond delay="0"/>
                            </p:stCondLst>
                            <p:childTnLst>
                              <p:par>
                                <p:cTn id="631" presetID="1" presetClass="exit" presetSubtype="0" fill="hold" grpId="1" nodeType="clickEffect">
                                  <p:stCondLst>
                                    <p:cond delay="0"/>
                                  </p:stCondLst>
                                  <p:childTnLst>
                                    <p:set>
                                      <p:cBhvr>
                                        <p:cTn id="632" dur="1" fill="hold">
                                          <p:stCondLst>
                                            <p:cond delay="0"/>
                                          </p:stCondLst>
                                        </p:cTn>
                                        <p:tgtEl>
                                          <p:spTgt spid="140"/>
                                        </p:tgtEl>
                                        <p:attrNameLst>
                                          <p:attrName>style.visibility</p:attrName>
                                        </p:attrNameLst>
                                      </p:cBhvr>
                                      <p:to>
                                        <p:strVal val="hidden"/>
                                      </p:to>
                                    </p:set>
                                  </p:childTnLst>
                                  <p:subTnLst>
                                    <p:audio>
                                      <p:cMediaNode>
                                        <p:cTn display="0" masterRel="sameClick">
                                          <p:stCondLst>
                                            <p:cond evt="begin" delay="0">
                                              <p:tn val="631"/>
                                            </p:cond>
                                          </p:stCondLst>
                                          <p:endCondLst>
                                            <p:cond evt="onStopAudio" delay="0">
                                              <p:tgtEl>
                                                <p:sldTgt/>
                                              </p:tgtEl>
                                            </p:cond>
                                          </p:endCondLst>
                                        </p:cTn>
                                        <p:tgtEl>
                                          <p:sndTgt r:embed="rId5" name="435845__dersuperanton__flashlight-click.wav"/>
                                        </p:tgtEl>
                                      </p:cMediaNode>
                                    </p:audio>
                                  </p:subTnLst>
                                </p:cTn>
                              </p:par>
                              <p:par>
                                <p:cTn id="633" presetID="1" presetClass="entr" presetSubtype="0" fill="hold" grpId="0" nodeType="withEffect">
                                  <p:stCondLst>
                                    <p:cond delay="0"/>
                                  </p:stCondLst>
                                  <p:childTnLst>
                                    <p:set>
                                      <p:cBhvr>
                                        <p:cTn id="634"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63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0"/>
                  </p:tgtEl>
                </p:cond>
              </p:nextCondLst>
            </p:seq>
            <p:seq concurrent="1" nextAc="seek">
              <p:cTn id="635" restart="whenNotActive" fill="hold" evtFilter="cancelBubble" nodeType="interactiveSeq">
                <p:stCondLst>
                  <p:cond evt="onClick" delay="0">
                    <p:tgtEl>
                      <p:spTgt spid="139"/>
                    </p:tgtEl>
                  </p:cond>
                </p:stCondLst>
                <p:endSync evt="end" delay="0">
                  <p:rtn val="all"/>
                </p:endSync>
                <p:childTnLst>
                  <p:par>
                    <p:cTn id="636" fill="hold">
                      <p:stCondLst>
                        <p:cond delay="0"/>
                      </p:stCondLst>
                      <p:childTnLst>
                        <p:par>
                          <p:cTn id="637" fill="hold">
                            <p:stCondLst>
                              <p:cond delay="0"/>
                            </p:stCondLst>
                            <p:childTnLst>
                              <p:par>
                                <p:cTn id="638" presetID="1" presetClass="exit" presetSubtype="0" fill="hold" grpId="1" nodeType="clickEffect">
                                  <p:stCondLst>
                                    <p:cond delay="0"/>
                                  </p:stCondLst>
                                  <p:childTnLst>
                                    <p:set>
                                      <p:cBhvr>
                                        <p:cTn id="639" dur="1" fill="hold">
                                          <p:stCondLst>
                                            <p:cond delay="0"/>
                                          </p:stCondLst>
                                        </p:cTn>
                                        <p:tgtEl>
                                          <p:spTgt spid="139"/>
                                        </p:tgtEl>
                                        <p:attrNameLst>
                                          <p:attrName>style.visibility</p:attrName>
                                        </p:attrNameLst>
                                      </p:cBhvr>
                                      <p:to>
                                        <p:strVal val="hidden"/>
                                      </p:to>
                                    </p:set>
                                  </p:childTnLst>
                                  <p:subTnLst>
                                    <p:audio>
                                      <p:cMediaNode>
                                        <p:cTn display="0" masterRel="sameClick">
                                          <p:stCondLst>
                                            <p:cond evt="begin" delay="0">
                                              <p:tn val="638"/>
                                            </p:cond>
                                          </p:stCondLst>
                                          <p:endCondLst>
                                            <p:cond evt="onStopAudio" delay="0">
                                              <p:tgtEl>
                                                <p:sldTgt/>
                                              </p:tgtEl>
                                            </p:cond>
                                          </p:endCondLst>
                                        </p:cTn>
                                        <p:tgtEl>
                                          <p:sndTgt r:embed="rId5" name="435845__dersuperanton__flashlight-click.wav"/>
                                        </p:tgtEl>
                                      </p:cMediaNode>
                                    </p:audio>
                                  </p:subTnLst>
                                </p:cTn>
                              </p:par>
                              <p:par>
                                <p:cTn id="640" presetID="1" presetClass="entr" presetSubtype="0" fill="hold" grpId="0" nodeType="withEffect">
                                  <p:stCondLst>
                                    <p:cond delay="0"/>
                                  </p:stCondLst>
                                  <p:childTnLst>
                                    <p:set>
                                      <p:cBhvr>
                                        <p:cTn id="641"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64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9"/>
                  </p:tgtEl>
                </p:cond>
              </p:nextCondLst>
            </p:seq>
            <p:seq concurrent="1" nextAc="seek">
              <p:cTn id="642" restart="whenNotActive" fill="hold" evtFilter="cancelBubble" nodeType="interactiveSeq">
                <p:stCondLst>
                  <p:cond evt="onClick" delay="0">
                    <p:tgtEl>
                      <p:spTgt spid="138"/>
                    </p:tgtEl>
                  </p:cond>
                </p:stCondLst>
                <p:endSync evt="end" delay="0">
                  <p:rtn val="all"/>
                </p:endSync>
                <p:childTnLst>
                  <p:par>
                    <p:cTn id="643" fill="hold">
                      <p:stCondLst>
                        <p:cond delay="0"/>
                      </p:stCondLst>
                      <p:childTnLst>
                        <p:par>
                          <p:cTn id="644" fill="hold">
                            <p:stCondLst>
                              <p:cond delay="0"/>
                            </p:stCondLst>
                            <p:childTnLst>
                              <p:par>
                                <p:cTn id="645" presetID="1" presetClass="exit" presetSubtype="0" fill="hold" grpId="1" nodeType="clickEffect">
                                  <p:stCondLst>
                                    <p:cond delay="0"/>
                                  </p:stCondLst>
                                  <p:childTnLst>
                                    <p:set>
                                      <p:cBhvr>
                                        <p:cTn id="646" dur="1" fill="hold">
                                          <p:stCondLst>
                                            <p:cond delay="0"/>
                                          </p:stCondLst>
                                        </p:cTn>
                                        <p:tgtEl>
                                          <p:spTgt spid="138"/>
                                        </p:tgtEl>
                                        <p:attrNameLst>
                                          <p:attrName>style.visibility</p:attrName>
                                        </p:attrNameLst>
                                      </p:cBhvr>
                                      <p:to>
                                        <p:strVal val="hidden"/>
                                      </p:to>
                                    </p:set>
                                  </p:childTnLst>
                                  <p:subTnLst>
                                    <p:audio>
                                      <p:cMediaNode>
                                        <p:cTn display="0" masterRel="sameClick">
                                          <p:stCondLst>
                                            <p:cond evt="begin" delay="0">
                                              <p:tn val="645"/>
                                            </p:cond>
                                          </p:stCondLst>
                                          <p:endCondLst>
                                            <p:cond evt="onStopAudio" delay="0">
                                              <p:tgtEl>
                                                <p:sldTgt/>
                                              </p:tgtEl>
                                            </p:cond>
                                          </p:endCondLst>
                                        </p:cTn>
                                        <p:tgtEl>
                                          <p:sndTgt r:embed="rId5" name="435845__dersuperanton__flashlight-click.wav"/>
                                        </p:tgtEl>
                                      </p:cMediaNode>
                                    </p:audio>
                                  </p:subTnLst>
                                </p:cTn>
                              </p:par>
                              <p:par>
                                <p:cTn id="647" presetID="1" presetClass="entr" presetSubtype="0" fill="hold" grpId="0" nodeType="withEffect">
                                  <p:stCondLst>
                                    <p:cond delay="0"/>
                                  </p:stCondLst>
                                  <p:childTnLst>
                                    <p:set>
                                      <p:cBhvr>
                                        <p:cTn id="648"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64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8"/>
                  </p:tgtEl>
                </p:cond>
              </p:nextCondLst>
            </p:seq>
            <p:seq concurrent="1" nextAc="seek">
              <p:cTn id="649" restart="whenNotActive" fill="hold" evtFilter="cancelBubble" nodeType="interactiveSeq">
                <p:stCondLst>
                  <p:cond evt="onClick" delay="0">
                    <p:tgtEl>
                      <p:spTgt spid="157"/>
                    </p:tgtEl>
                  </p:cond>
                </p:stCondLst>
                <p:endSync evt="end" delay="0">
                  <p:rtn val="all"/>
                </p:endSync>
                <p:childTnLst>
                  <p:par>
                    <p:cTn id="650" fill="hold">
                      <p:stCondLst>
                        <p:cond delay="0"/>
                      </p:stCondLst>
                      <p:childTnLst>
                        <p:par>
                          <p:cTn id="651" fill="hold">
                            <p:stCondLst>
                              <p:cond delay="0"/>
                            </p:stCondLst>
                            <p:childTnLst>
                              <p:par>
                                <p:cTn id="652" presetID="1" presetClass="exit" presetSubtype="0" fill="hold" grpId="1" nodeType="clickEffect">
                                  <p:stCondLst>
                                    <p:cond delay="0"/>
                                  </p:stCondLst>
                                  <p:childTnLst>
                                    <p:set>
                                      <p:cBhvr>
                                        <p:cTn id="653"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652"/>
                                            </p:cond>
                                          </p:stCondLst>
                                          <p:endCondLst>
                                            <p:cond evt="onStopAudio" delay="0">
                                              <p:tgtEl>
                                                <p:sldTgt/>
                                              </p:tgtEl>
                                            </p:cond>
                                          </p:endCondLst>
                                        </p:cTn>
                                        <p:tgtEl>
                                          <p:sndTgt r:embed="rId5" name="435845__dersuperanton__flashlight-click.wav"/>
                                        </p:tgtEl>
                                      </p:cMediaNode>
                                    </p:audio>
                                  </p:subTnLst>
                                </p:cTn>
                              </p:par>
                              <p:par>
                                <p:cTn id="654" presetID="1" presetClass="entr" presetSubtype="0" fill="hold" grpId="0" nodeType="withEffect">
                                  <p:stCondLst>
                                    <p:cond delay="0"/>
                                  </p:stCondLst>
                                  <p:childTnLst>
                                    <p:set>
                                      <p:cBhvr>
                                        <p:cTn id="655"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65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7"/>
                  </p:tgtEl>
                </p:cond>
              </p:nextCondLst>
            </p:seq>
            <p:seq concurrent="1" nextAc="seek">
              <p:cTn id="656" restart="whenNotActive" fill="hold" evtFilter="cancelBubble" nodeType="interactiveSeq">
                <p:stCondLst>
                  <p:cond evt="onClick" delay="0">
                    <p:tgtEl>
                      <p:spTgt spid="156"/>
                    </p:tgtEl>
                  </p:cond>
                </p:stCondLst>
                <p:endSync evt="end" delay="0">
                  <p:rtn val="all"/>
                </p:endSync>
                <p:childTnLst>
                  <p:par>
                    <p:cTn id="657" fill="hold">
                      <p:stCondLst>
                        <p:cond delay="0"/>
                      </p:stCondLst>
                      <p:childTnLst>
                        <p:par>
                          <p:cTn id="658" fill="hold">
                            <p:stCondLst>
                              <p:cond delay="0"/>
                            </p:stCondLst>
                            <p:childTnLst>
                              <p:par>
                                <p:cTn id="659" presetID="1" presetClass="exit" presetSubtype="0" fill="hold" grpId="1" nodeType="clickEffect">
                                  <p:stCondLst>
                                    <p:cond delay="0"/>
                                  </p:stCondLst>
                                  <p:childTnLst>
                                    <p:set>
                                      <p:cBhvr>
                                        <p:cTn id="660"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659"/>
                                            </p:cond>
                                          </p:stCondLst>
                                          <p:endCondLst>
                                            <p:cond evt="onStopAudio" delay="0">
                                              <p:tgtEl>
                                                <p:sldTgt/>
                                              </p:tgtEl>
                                            </p:cond>
                                          </p:endCondLst>
                                        </p:cTn>
                                        <p:tgtEl>
                                          <p:sndTgt r:embed="rId5" name="435845__dersuperanton__flashlight-click.wav"/>
                                        </p:tgtEl>
                                      </p:cMediaNode>
                                    </p:audio>
                                  </p:subTnLst>
                                </p:cTn>
                              </p:par>
                              <p:par>
                                <p:cTn id="661" presetID="1" presetClass="entr" presetSubtype="0" fill="hold" grpId="0" nodeType="withEffect">
                                  <p:stCondLst>
                                    <p:cond delay="0"/>
                                  </p:stCondLst>
                                  <p:childTnLst>
                                    <p:set>
                                      <p:cBhvr>
                                        <p:cTn id="662"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66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6"/>
                  </p:tgtEl>
                </p:cond>
              </p:nextCondLst>
            </p:seq>
            <p:seq concurrent="1" nextAc="seek">
              <p:cTn id="663" restart="whenNotActive" fill="hold" evtFilter="cancelBubble" nodeType="interactiveSeq">
                <p:stCondLst>
                  <p:cond evt="onClick" delay="0">
                    <p:tgtEl>
                      <p:spTgt spid="155"/>
                    </p:tgtEl>
                  </p:cond>
                </p:stCondLst>
                <p:endSync evt="end" delay="0">
                  <p:rtn val="all"/>
                </p:endSync>
                <p:childTnLst>
                  <p:par>
                    <p:cTn id="664" fill="hold">
                      <p:stCondLst>
                        <p:cond delay="0"/>
                      </p:stCondLst>
                      <p:childTnLst>
                        <p:par>
                          <p:cTn id="665" fill="hold">
                            <p:stCondLst>
                              <p:cond delay="0"/>
                            </p:stCondLst>
                            <p:childTnLst>
                              <p:par>
                                <p:cTn id="666" presetID="1" presetClass="exit" presetSubtype="0" fill="hold" grpId="1" nodeType="clickEffect">
                                  <p:stCondLst>
                                    <p:cond delay="0"/>
                                  </p:stCondLst>
                                  <p:childTnLst>
                                    <p:set>
                                      <p:cBhvr>
                                        <p:cTn id="667" dur="1" fill="hold">
                                          <p:stCondLst>
                                            <p:cond delay="0"/>
                                          </p:stCondLst>
                                        </p:cTn>
                                        <p:tgtEl>
                                          <p:spTgt spid="155"/>
                                        </p:tgtEl>
                                        <p:attrNameLst>
                                          <p:attrName>style.visibility</p:attrName>
                                        </p:attrNameLst>
                                      </p:cBhvr>
                                      <p:to>
                                        <p:strVal val="hidden"/>
                                      </p:to>
                                    </p:set>
                                  </p:childTnLst>
                                  <p:subTnLst>
                                    <p:audio>
                                      <p:cMediaNode>
                                        <p:cTn display="0" masterRel="sameClick">
                                          <p:stCondLst>
                                            <p:cond evt="begin" delay="0">
                                              <p:tn val="666"/>
                                            </p:cond>
                                          </p:stCondLst>
                                          <p:endCondLst>
                                            <p:cond evt="onStopAudio" delay="0">
                                              <p:tgtEl>
                                                <p:sldTgt/>
                                              </p:tgtEl>
                                            </p:cond>
                                          </p:endCondLst>
                                        </p:cTn>
                                        <p:tgtEl>
                                          <p:sndTgt r:embed="rId5" name="435845__dersuperanton__flashlight-click.wav"/>
                                        </p:tgtEl>
                                      </p:cMediaNode>
                                    </p:audio>
                                  </p:subTnLst>
                                </p:cTn>
                              </p:par>
                              <p:par>
                                <p:cTn id="668" presetID="1" presetClass="entr" presetSubtype="0" fill="hold" grpId="0" nodeType="withEffect">
                                  <p:stCondLst>
                                    <p:cond delay="0"/>
                                  </p:stCondLst>
                                  <p:childTnLst>
                                    <p:set>
                                      <p:cBhvr>
                                        <p:cTn id="669"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66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5"/>
                  </p:tgtEl>
                </p:cond>
              </p:nextCondLst>
            </p:seq>
            <p:seq concurrent="1" nextAc="seek">
              <p:cTn id="670" restart="whenNotActive" fill="hold" evtFilter="cancelBubble" nodeType="interactiveSeq">
                <p:stCondLst>
                  <p:cond evt="onClick" delay="0">
                    <p:tgtEl>
                      <p:spTgt spid="154"/>
                    </p:tgtEl>
                  </p:cond>
                </p:stCondLst>
                <p:endSync evt="end" delay="0">
                  <p:rtn val="all"/>
                </p:endSync>
                <p:childTnLst>
                  <p:par>
                    <p:cTn id="671" fill="hold">
                      <p:stCondLst>
                        <p:cond delay="0"/>
                      </p:stCondLst>
                      <p:childTnLst>
                        <p:par>
                          <p:cTn id="672" fill="hold">
                            <p:stCondLst>
                              <p:cond delay="0"/>
                            </p:stCondLst>
                            <p:childTnLst>
                              <p:par>
                                <p:cTn id="673" presetID="1" presetClass="exit" presetSubtype="0" fill="hold" grpId="1" nodeType="clickEffect">
                                  <p:stCondLst>
                                    <p:cond delay="0"/>
                                  </p:stCondLst>
                                  <p:childTnLst>
                                    <p:set>
                                      <p:cBhvr>
                                        <p:cTn id="674" dur="1" fill="hold">
                                          <p:stCondLst>
                                            <p:cond delay="0"/>
                                          </p:stCondLst>
                                        </p:cTn>
                                        <p:tgtEl>
                                          <p:spTgt spid="154"/>
                                        </p:tgtEl>
                                        <p:attrNameLst>
                                          <p:attrName>style.visibility</p:attrName>
                                        </p:attrNameLst>
                                      </p:cBhvr>
                                      <p:to>
                                        <p:strVal val="hidden"/>
                                      </p:to>
                                    </p:set>
                                  </p:childTnLst>
                                  <p:subTnLst>
                                    <p:audio>
                                      <p:cMediaNode>
                                        <p:cTn display="0" masterRel="sameClick">
                                          <p:stCondLst>
                                            <p:cond evt="begin" delay="0">
                                              <p:tn val="673"/>
                                            </p:cond>
                                          </p:stCondLst>
                                          <p:endCondLst>
                                            <p:cond evt="onStopAudio" delay="0">
                                              <p:tgtEl>
                                                <p:sldTgt/>
                                              </p:tgtEl>
                                            </p:cond>
                                          </p:endCondLst>
                                        </p:cTn>
                                        <p:tgtEl>
                                          <p:sndTgt r:embed="rId5" name="435845__dersuperanton__flashlight-click.wav"/>
                                        </p:tgtEl>
                                      </p:cMediaNode>
                                    </p:audio>
                                  </p:subTnLst>
                                </p:cTn>
                              </p:par>
                              <p:par>
                                <p:cTn id="675" presetID="1" presetClass="entr" presetSubtype="0" fill="hold" grpId="0" nodeType="withEffect">
                                  <p:stCondLst>
                                    <p:cond delay="0"/>
                                  </p:stCondLst>
                                  <p:childTnLst>
                                    <p:set>
                                      <p:cBhvr>
                                        <p:cTn id="676"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67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4"/>
                  </p:tgtEl>
                </p:cond>
              </p:nextCondLst>
            </p:seq>
            <p:seq concurrent="1" nextAc="seek">
              <p:cTn id="677" restart="whenNotActive" fill="hold" evtFilter="cancelBubble" nodeType="interactiveSeq">
                <p:stCondLst>
                  <p:cond evt="onClick" delay="0">
                    <p:tgtEl>
                      <p:spTgt spid="153"/>
                    </p:tgtEl>
                  </p:cond>
                </p:stCondLst>
                <p:endSync evt="end" delay="0">
                  <p:rtn val="all"/>
                </p:endSync>
                <p:childTnLst>
                  <p:par>
                    <p:cTn id="678" fill="hold">
                      <p:stCondLst>
                        <p:cond delay="0"/>
                      </p:stCondLst>
                      <p:childTnLst>
                        <p:par>
                          <p:cTn id="679" fill="hold">
                            <p:stCondLst>
                              <p:cond delay="0"/>
                            </p:stCondLst>
                            <p:childTnLst>
                              <p:par>
                                <p:cTn id="680" presetID="1" presetClass="exit" presetSubtype="0" fill="hold" grpId="1" nodeType="clickEffect">
                                  <p:stCondLst>
                                    <p:cond delay="0"/>
                                  </p:stCondLst>
                                  <p:childTnLst>
                                    <p:set>
                                      <p:cBhvr>
                                        <p:cTn id="681" dur="1" fill="hold">
                                          <p:stCondLst>
                                            <p:cond delay="0"/>
                                          </p:stCondLst>
                                        </p:cTn>
                                        <p:tgtEl>
                                          <p:spTgt spid="153"/>
                                        </p:tgtEl>
                                        <p:attrNameLst>
                                          <p:attrName>style.visibility</p:attrName>
                                        </p:attrNameLst>
                                      </p:cBhvr>
                                      <p:to>
                                        <p:strVal val="hidden"/>
                                      </p:to>
                                    </p:set>
                                  </p:childTnLst>
                                  <p:subTnLst>
                                    <p:audio>
                                      <p:cMediaNode>
                                        <p:cTn display="0" masterRel="sameClick">
                                          <p:stCondLst>
                                            <p:cond evt="begin" delay="0">
                                              <p:tn val="680"/>
                                            </p:cond>
                                          </p:stCondLst>
                                          <p:endCondLst>
                                            <p:cond evt="onStopAudio" delay="0">
                                              <p:tgtEl>
                                                <p:sldTgt/>
                                              </p:tgtEl>
                                            </p:cond>
                                          </p:endCondLst>
                                        </p:cTn>
                                        <p:tgtEl>
                                          <p:sndTgt r:embed="rId5" name="435845__dersuperanton__flashlight-click.wav"/>
                                        </p:tgtEl>
                                      </p:cMediaNode>
                                    </p:audio>
                                  </p:subTnLst>
                                </p:cTn>
                              </p:par>
                              <p:par>
                                <p:cTn id="682" presetID="1" presetClass="entr" presetSubtype="0" fill="hold" grpId="0" nodeType="withEffect">
                                  <p:stCondLst>
                                    <p:cond delay="0"/>
                                  </p:stCondLst>
                                  <p:childTnLst>
                                    <p:set>
                                      <p:cBhvr>
                                        <p:cTn id="683"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68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3"/>
                  </p:tgtEl>
                </p:cond>
              </p:nextCondLst>
            </p:seq>
            <p:seq concurrent="1" nextAc="seek">
              <p:cTn id="684" restart="whenNotActive" fill="hold" evtFilter="cancelBubble" nodeType="interactiveSeq">
                <p:stCondLst>
                  <p:cond evt="onClick" delay="0">
                    <p:tgtEl>
                      <p:spTgt spid="152"/>
                    </p:tgtEl>
                  </p:cond>
                </p:stCondLst>
                <p:endSync evt="end" delay="0">
                  <p:rtn val="all"/>
                </p:endSync>
                <p:childTnLst>
                  <p:par>
                    <p:cTn id="685" fill="hold">
                      <p:stCondLst>
                        <p:cond delay="0"/>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152"/>
                                        </p:tgtEl>
                                        <p:attrNameLst>
                                          <p:attrName>style.visibility</p:attrName>
                                        </p:attrNameLst>
                                      </p:cBhvr>
                                      <p:to>
                                        <p:strVal val="hidden"/>
                                      </p:to>
                                    </p:set>
                                  </p:childTnLst>
                                  <p:subTnLst>
                                    <p:audio>
                                      <p:cMediaNode>
                                        <p:cTn display="0" masterRel="sameClick">
                                          <p:stCondLst>
                                            <p:cond evt="begin" delay="0">
                                              <p:tn val="687"/>
                                            </p:cond>
                                          </p:stCondLst>
                                          <p:endCondLst>
                                            <p:cond evt="onStopAudio" delay="0">
                                              <p:tgtEl>
                                                <p:sldTgt/>
                                              </p:tgtEl>
                                            </p:cond>
                                          </p:endCondLst>
                                        </p:cTn>
                                        <p:tgtEl>
                                          <p:sndTgt r:embed="rId5" name="435845__dersuperanton__flashlight-click.wav"/>
                                        </p:tgtEl>
                                      </p:cMediaNode>
                                    </p:audio>
                                  </p:subTnLst>
                                </p:cTn>
                              </p:par>
                              <p:par>
                                <p:cTn id="689" presetID="1" presetClass="entr" presetSubtype="0" fill="hold" grpId="0" nodeType="withEffect">
                                  <p:stCondLst>
                                    <p:cond delay="0"/>
                                  </p:stCondLst>
                                  <p:childTnLst>
                                    <p:set>
                                      <p:cBhvr>
                                        <p:cTn id="690"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68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2"/>
                  </p:tgtEl>
                </p:cond>
              </p:nextCondLst>
            </p:seq>
            <p:seq concurrent="1" nextAc="seek">
              <p:cTn id="691" restart="whenNotActive" fill="hold" evtFilter="cancelBubble" nodeType="interactiveSeq">
                <p:stCondLst>
                  <p:cond evt="onClick" delay="0">
                    <p:tgtEl>
                      <p:spTgt spid="151"/>
                    </p:tgtEl>
                  </p:cond>
                </p:stCondLst>
                <p:endSync evt="end" delay="0">
                  <p:rtn val="all"/>
                </p:endSync>
                <p:childTnLst>
                  <p:par>
                    <p:cTn id="692" fill="hold">
                      <p:stCondLst>
                        <p:cond delay="0"/>
                      </p:stCondLst>
                      <p:childTnLst>
                        <p:par>
                          <p:cTn id="693" fill="hold">
                            <p:stCondLst>
                              <p:cond delay="0"/>
                            </p:stCondLst>
                            <p:childTnLst>
                              <p:par>
                                <p:cTn id="694" presetID="1" presetClass="exit" presetSubtype="0" fill="hold" grpId="1" nodeType="clickEffect">
                                  <p:stCondLst>
                                    <p:cond delay="0"/>
                                  </p:stCondLst>
                                  <p:childTnLst>
                                    <p:set>
                                      <p:cBhvr>
                                        <p:cTn id="695" dur="1" fill="hold">
                                          <p:stCondLst>
                                            <p:cond delay="0"/>
                                          </p:stCondLst>
                                        </p:cTn>
                                        <p:tgtEl>
                                          <p:spTgt spid="151"/>
                                        </p:tgtEl>
                                        <p:attrNameLst>
                                          <p:attrName>style.visibility</p:attrName>
                                        </p:attrNameLst>
                                      </p:cBhvr>
                                      <p:to>
                                        <p:strVal val="hidden"/>
                                      </p:to>
                                    </p:set>
                                  </p:childTnLst>
                                  <p:subTnLst>
                                    <p:audio>
                                      <p:cMediaNode>
                                        <p:cTn display="0" masterRel="sameClick">
                                          <p:stCondLst>
                                            <p:cond evt="begin" delay="0">
                                              <p:tn val="694"/>
                                            </p:cond>
                                          </p:stCondLst>
                                          <p:endCondLst>
                                            <p:cond evt="onStopAudio" delay="0">
                                              <p:tgtEl>
                                                <p:sldTgt/>
                                              </p:tgtEl>
                                            </p:cond>
                                          </p:endCondLst>
                                        </p:cTn>
                                        <p:tgtEl>
                                          <p:sndTgt r:embed="rId5" name="435845__dersuperanton__flashlight-click.wav"/>
                                        </p:tgtEl>
                                      </p:cMediaNode>
                                    </p:audio>
                                  </p:subTnLst>
                                </p:cTn>
                              </p:par>
                              <p:par>
                                <p:cTn id="696" presetID="1" presetClass="entr" presetSubtype="0" fill="hold" grpId="0" nodeType="withEffect">
                                  <p:stCondLst>
                                    <p:cond delay="0"/>
                                  </p:stCondLst>
                                  <p:childTnLst>
                                    <p:set>
                                      <p:cBhvr>
                                        <p:cTn id="697"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69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1"/>
                  </p:tgtEl>
                </p:cond>
              </p:nextCondLst>
            </p:seq>
            <p:seq concurrent="1" nextAc="seek">
              <p:cTn id="698" restart="whenNotActive" fill="hold" evtFilter="cancelBubble" nodeType="interactiveSeq">
                <p:stCondLst>
                  <p:cond evt="onClick" delay="0">
                    <p:tgtEl>
                      <p:spTgt spid="150"/>
                    </p:tgtEl>
                  </p:cond>
                </p:stCondLst>
                <p:endSync evt="end" delay="0">
                  <p:rtn val="all"/>
                </p:endSync>
                <p:childTnLst>
                  <p:par>
                    <p:cTn id="699" fill="hold">
                      <p:stCondLst>
                        <p:cond delay="0"/>
                      </p:stCondLst>
                      <p:childTnLst>
                        <p:par>
                          <p:cTn id="700" fill="hold">
                            <p:stCondLst>
                              <p:cond delay="0"/>
                            </p:stCondLst>
                            <p:childTnLst>
                              <p:par>
                                <p:cTn id="701" presetID="1" presetClass="exit" presetSubtype="0" fill="hold" grpId="1" nodeType="clickEffect">
                                  <p:stCondLst>
                                    <p:cond delay="0"/>
                                  </p:stCondLst>
                                  <p:childTnLst>
                                    <p:set>
                                      <p:cBhvr>
                                        <p:cTn id="702" dur="1" fill="hold">
                                          <p:stCondLst>
                                            <p:cond delay="0"/>
                                          </p:stCondLst>
                                        </p:cTn>
                                        <p:tgtEl>
                                          <p:spTgt spid="150"/>
                                        </p:tgtEl>
                                        <p:attrNameLst>
                                          <p:attrName>style.visibility</p:attrName>
                                        </p:attrNameLst>
                                      </p:cBhvr>
                                      <p:to>
                                        <p:strVal val="hidden"/>
                                      </p:to>
                                    </p:set>
                                  </p:childTnLst>
                                  <p:subTnLst>
                                    <p:audio>
                                      <p:cMediaNode>
                                        <p:cTn display="0" masterRel="sameClick">
                                          <p:stCondLst>
                                            <p:cond evt="begin" delay="0">
                                              <p:tn val="701"/>
                                            </p:cond>
                                          </p:stCondLst>
                                          <p:endCondLst>
                                            <p:cond evt="onStopAudio" delay="0">
                                              <p:tgtEl>
                                                <p:sldTgt/>
                                              </p:tgtEl>
                                            </p:cond>
                                          </p:endCondLst>
                                        </p:cTn>
                                        <p:tgtEl>
                                          <p:sndTgt r:embed="rId5" name="435845__dersuperanton__flashlight-click.wav"/>
                                        </p:tgtEl>
                                      </p:cMediaNode>
                                    </p:audio>
                                  </p:subTnLst>
                                </p:cTn>
                              </p:par>
                              <p:par>
                                <p:cTn id="703" presetID="1" presetClass="entr" presetSubtype="0" fill="hold" grpId="0" nodeType="withEffect">
                                  <p:stCondLst>
                                    <p:cond delay="0"/>
                                  </p:stCondLst>
                                  <p:childTnLst>
                                    <p:set>
                                      <p:cBhvr>
                                        <p:cTn id="704"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70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0"/>
                  </p:tgtEl>
                </p:cond>
              </p:nextCondLst>
            </p:seq>
            <p:seq concurrent="1" nextAc="seek">
              <p:cTn id="705" restart="whenNotActive" fill="hold" evtFilter="cancelBubble" nodeType="interactiveSeq">
                <p:stCondLst>
                  <p:cond evt="onClick" delay="0">
                    <p:tgtEl>
                      <p:spTgt spid="149"/>
                    </p:tgtEl>
                  </p:cond>
                </p:stCondLst>
                <p:endSync evt="end" delay="0">
                  <p:rtn val="all"/>
                </p:endSync>
                <p:childTnLst>
                  <p:par>
                    <p:cTn id="706" fill="hold">
                      <p:stCondLst>
                        <p:cond delay="0"/>
                      </p:stCondLst>
                      <p:childTnLst>
                        <p:par>
                          <p:cTn id="707" fill="hold">
                            <p:stCondLst>
                              <p:cond delay="0"/>
                            </p:stCondLst>
                            <p:childTnLst>
                              <p:par>
                                <p:cTn id="708" presetID="1" presetClass="exit" presetSubtype="0" fill="hold" grpId="1" nodeType="clickEffect">
                                  <p:stCondLst>
                                    <p:cond delay="0"/>
                                  </p:stCondLst>
                                  <p:childTnLst>
                                    <p:set>
                                      <p:cBhvr>
                                        <p:cTn id="709" dur="1" fill="hold">
                                          <p:stCondLst>
                                            <p:cond delay="0"/>
                                          </p:stCondLst>
                                        </p:cTn>
                                        <p:tgtEl>
                                          <p:spTgt spid="149"/>
                                        </p:tgtEl>
                                        <p:attrNameLst>
                                          <p:attrName>style.visibility</p:attrName>
                                        </p:attrNameLst>
                                      </p:cBhvr>
                                      <p:to>
                                        <p:strVal val="hidden"/>
                                      </p:to>
                                    </p:set>
                                  </p:childTnLst>
                                  <p:subTnLst>
                                    <p:audio>
                                      <p:cMediaNode>
                                        <p:cTn display="0" masterRel="sameClick">
                                          <p:stCondLst>
                                            <p:cond evt="begin" delay="0">
                                              <p:tn val="708"/>
                                            </p:cond>
                                          </p:stCondLst>
                                          <p:endCondLst>
                                            <p:cond evt="onStopAudio" delay="0">
                                              <p:tgtEl>
                                                <p:sldTgt/>
                                              </p:tgtEl>
                                            </p:cond>
                                          </p:endCondLst>
                                        </p:cTn>
                                        <p:tgtEl>
                                          <p:sndTgt r:embed="rId5" name="435845__dersuperanton__flashlight-click.wav"/>
                                        </p:tgtEl>
                                      </p:cMediaNode>
                                    </p:audio>
                                  </p:subTnLst>
                                </p:cTn>
                              </p:par>
                              <p:par>
                                <p:cTn id="710" presetID="1" presetClass="entr" presetSubtype="0" fill="hold" grpId="0" nodeType="withEffect">
                                  <p:stCondLst>
                                    <p:cond delay="0"/>
                                  </p:stCondLst>
                                  <p:childTnLst>
                                    <p:set>
                                      <p:cBhvr>
                                        <p:cTn id="711"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9"/>
                  </p:tgtEl>
                </p:cond>
              </p:nextCondLst>
            </p:seq>
            <p:seq concurrent="1" nextAc="seek">
              <p:cTn id="712" restart="whenNotActive" fill="hold" evtFilter="cancelBubble" nodeType="interactiveSeq">
                <p:stCondLst>
                  <p:cond evt="onClick" delay="0">
                    <p:tgtEl>
                      <p:spTgt spid="148"/>
                    </p:tgtEl>
                  </p:cond>
                </p:stCondLst>
                <p:endSync evt="end" delay="0">
                  <p:rtn val="all"/>
                </p:endSync>
                <p:childTnLst>
                  <p:par>
                    <p:cTn id="713" fill="hold">
                      <p:stCondLst>
                        <p:cond delay="0"/>
                      </p:stCondLst>
                      <p:childTnLst>
                        <p:par>
                          <p:cTn id="714" fill="hold">
                            <p:stCondLst>
                              <p:cond delay="0"/>
                            </p:stCondLst>
                            <p:childTnLst>
                              <p:par>
                                <p:cTn id="715" presetID="1" presetClass="exit" presetSubtype="0" fill="hold" grpId="1" nodeType="clickEffect">
                                  <p:stCondLst>
                                    <p:cond delay="0"/>
                                  </p:stCondLst>
                                  <p:childTnLst>
                                    <p:set>
                                      <p:cBhvr>
                                        <p:cTn id="716" dur="1" fill="hold">
                                          <p:stCondLst>
                                            <p:cond delay="0"/>
                                          </p:stCondLst>
                                        </p:cTn>
                                        <p:tgtEl>
                                          <p:spTgt spid="148"/>
                                        </p:tgtEl>
                                        <p:attrNameLst>
                                          <p:attrName>style.visibility</p:attrName>
                                        </p:attrNameLst>
                                      </p:cBhvr>
                                      <p:to>
                                        <p:strVal val="hidden"/>
                                      </p:to>
                                    </p:set>
                                  </p:childTnLst>
                                  <p:subTnLst>
                                    <p:audio>
                                      <p:cMediaNode>
                                        <p:cTn display="0" masterRel="sameClick">
                                          <p:stCondLst>
                                            <p:cond evt="begin" delay="0">
                                              <p:tn val="715"/>
                                            </p:cond>
                                          </p:stCondLst>
                                          <p:endCondLst>
                                            <p:cond evt="onStopAudio" delay="0">
                                              <p:tgtEl>
                                                <p:sldTgt/>
                                              </p:tgtEl>
                                            </p:cond>
                                          </p:endCondLst>
                                        </p:cTn>
                                        <p:tgtEl>
                                          <p:sndTgt r:embed="rId5" name="435845__dersuperanton__flashlight-click.wav"/>
                                        </p:tgtEl>
                                      </p:cMediaNode>
                                    </p:audio>
                                  </p:subTnLst>
                                </p:cTn>
                              </p:par>
                              <p:par>
                                <p:cTn id="717" presetID="1" presetClass="entr" presetSubtype="0" fill="hold" grpId="0" nodeType="withEffect">
                                  <p:stCondLst>
                                    <p:cond delay="0"/>
                                  </p:stCondLst>
                                  <p:childTnLst>
                                    <p:set>
                                      <p:cBhvr>
                                        <p:cTn id="718"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71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8"/>
                  </p:tgtEl>
                </p:cond>
              </p:nextCondLst>
            </p:seq>
            <p:seq concurrent="1" nextAc="seek">
              <p:cTn id="719" restart="whenNotActive" fill="hold" evtFilter="cancelBubble" nodeType="interactiveSeq">
                <p:stCondLst>
                  <p:cond evt="onClick" delay="0">
                    <p:tgtEl>
                      <p:spTgt spid="45"/>
                    </p:tgtEl>
                  </p:cond>
                </p:stCondLst>
                <p:endSync evt="end" delay="0">
                  <p:rtn val="all"/>
                </p:endSync>
                <p:childTnLst>
                  <p:par>
                    <p:cTn id="720" fill="hold">
                      <p:stCondLst>
                        <p:cond delay="0"/>
                      </p:stCondLst>
                      <p:childTnLst>
                        <p:par>
                          <p:cTn id="721" fill="hold">
                            <p:stCondLst>
                              <p:cond delay="0"/>
                            </p:stCondLst>
                            <p:childTnLst>
                              <p:par>
                                <p:cTn id="722" presetID="1" presetClass="entr" presetSubtype="0" fill="hold" nodeType="clickEffect">
                                  <p:stCondLst>
                                    <p:cond delay="0"/>
                                  </p:stCondLst>
                                  <p:childTnLst>
                                    <p:set>
                                      <p:cBhvr>
                                        <p:cTn id="723" dur="1" fill="hold">
                                          <p:stCondLst>
                                            <p:cond delay="0"/>
                                          </p:stCondLst>
                                        </p:cTn>
                                        <p:tgtEl>
                                          <p:spTgt spid="13"/>
                                        </p:tgtEl>
                                        <p:attrNameLst>
                                          <p:attrName>style.visibility</p:attrName>
                                        </p:attrNameLst>
                                      </p:cBhvr>
                                      <p:to>
                                        <p:strVal val="visible"/>
                                      </p:to>
                                    </p:set>
                                  </p:childTnLst>
                                </p:cTn>
                              </p:par>
                              <p:par>
                                <p:cTn id="724" presetID="15" presetClass="exit" presetSubtype="0" fill="hold" nodeType="withEffect">
                                  <p:stCondLst>
                                    <p:cond delay="0"/>
                                  </p:stCondLst>
                                  <p:childTnLst>
                                    <p:anim calcmode="lin" valueType="num">
                                      <p:cBhvr>
                                        <p:cTn id="725" dur="1000"/>
                                        <p:tgtEl>
                                          <p:spTgt spid="14"/>
                                        </p:tgtEl>
                                        <p:attrNameLst>
                                          <p:attrName>ppt_w</p:attrName>
                                        </p:attrNameLst>
                                      </p:cBhvr>
                                      <p:tavLst>
                                        <p:tav tm="0">
                                          <p:val>
                                            <p:strVal val="ppt_w"/>
                                          </p:val>
                                        </p:tav>
                                        <p:tav tm="100000">
                                          <p:val>
                                            <p:fltVal val="0"/>
                                          </p:val>
                                        </p:tav>
                                      </p:tavLst>
                                    </p:anim>
                                    <p:anim calcmode="lin" valueType="num">
                                      <p:cBhvr>
                                        <p:cTn id="726" dur="1000"/>
                                        <p:tgtEl>
                                          <p:spTgt spid="14"/>
                                        </p:tgtEl>
                                        <p:attrNameLst>
                                          <p:attrName>ppt_h</p:attrName>
                                        </p:attrNameLst>
                                      </p:cBhvr>
                                      <p:tavLst>
                                        <p:tav tm="0">
                                          <p:val>
                                            <p:strVal val="ppt_h"/>
                                          </p:val>
                                        </p:tav>
                                        <p:tav tm="100000">
                                          <p:val>
                                            <p:fltVal val="0"/>
                                          </p:val>
                                        </p:tav>
                                      </p:tavLst>
                                    </p:anim>
                                    <p:anim calcmode="lin" valueType="num">
                                      <p:cBhvr>
                                        <p:cTn id="727"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8"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2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24"/>
                                            </p:cond>
                                          </p:stCondLst>
                                          <p:endCondLst>
                                            <p:cond evt="onStopAudio" delay="0">
                                              <p:tgtEl>
                                                <p:sldTgt/>
                                              </p:tgtEl>
                                            </p:cond>
                                          </p:endCondLst>
                                        </p:cTn>
                                        <p:tgtEl>
                                          <p:sndTgt r:embed="rId7" name="chimes.wav"/>
                                        </p:tgtEl>
                                      </p:cMediaNode>
                                    </p:audio>
                                  </p:subTnLst>
                                </p:cTn>
                              </p:par>
                              <p:par>
                                <p:cTn id="730" presetID="1" presetClass="entr" presetSubtype="0" fill="hold" grpId="3" nodeType="withEffect">
                                  <p:stCondLst>
                                    <p:cond delay="0"/>
                                  </p:stCondLst>
                                  <p:childTnLst>
                                    <p:set>
                                      <p:cBhvr>
                                        <p:cTn id="73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32" restart="whenNotActive" fill="hold" evtFilter="cancelBubble" nodeType="interactiveSeq">
                <p:stCondLst>
                  <p:cond evt="onClick" delay="0">
                    <p:tgtEl>
                      <p:spTgt spid="39"/>
                    </p:tgtEl>
                  </p:cond>
                </p:stCondLst>
                <p:endSync evt="end" delay="0">
                  <p:rtn val="all"/>
                </p:endSync>
                <p:childTnLst>
                  <p:par>
                    <p:cTn id="733" fill="hold">
                      <p:stCondLst>
                        <p:cond delay="0"/>
                      </p:stCondLst>
                      <p:childTnLst>
                        <p:par>
                          <p:cTn id="734" fill="hold">
                            <p:stCondLst>
                              <p:cond delay="0"/>
                            </p:stCondLst>
                            <p:childTnLst>
                              <p:par>
                                <p:cTn id="735" presetID="1" presetClass="entr" presetSubtype="0" fill="hold" nodeType="clickEffect">
                                  <p:stCondLst>
                                    <p:cond delay="0"/>
                                  </p:stCondLst>
                                  <p:childTnLst>
                                    <p:set>
                                      <p:cBhvr>
                                        <p:cTn id="736" dur="1" fill="hold">
                                          <p:stCondLst>
                                            <p:cond delay="0"/>
                                          </p:stCondLst>
                                        </p:cTn>
                                        <p:tgtEl>
                                          <p:spTgt spid="10"/>
                                        </p:tgtEl>
                                        <p:attrNameLst>
                                          <p:attrName>style.visibility</p:attrName>
                                        </p:attrNameLst>
                                      </p:cBhvr>
                                      <p:to>
                                        <p:strVal val="visible"/>
                                      </p:to>
                                    </p:set>
                                  </p:childTnLst>
                                </p:cTn>
                              </p:par>
                              <p:par>
                                <p:cTn id="737" presetID="15" presetClass="exit" presetSubtype="0" fill="hold" nodeType="withEffect">
                                  <p:stCondLst>
                                    <p:cond delay="0"/>
                                  </p:stCondLst>
                                  <p:childTnLst>
                                    <p:anim calcmode="lin" valueType="num">
                                      <p:cBhvr>
                                        <p:cTn id="738" dur="1000"/>
                                        <p:tgtEl>
                                          <p:spTgt spid="14"/>
                                        </p:tgtEl>
                                        <p:attrNameLst>
                                          <p:attrName>ppt_w</p:attrName>
                                        </p:attrNameLst>
                                      </p:cBhvr>
                                      <p:tavLst>
                                        <p:tav tm="0">
                                          <p:val>
                                            <p:strVal val="ppt_w"/>
                                          </p:val>
                                        </p:tav>
                                        <p:tav tm="100000">
                                          <p:val>
                                            <p:fltVal val="0"/>
                                          </p:val>
                                        </p:tav>
                                      </p:tavLst>
                                    </p:anim>
                                    <p:anim calcmode="lin" valueType="num">
                                      <p:cBhvr>
                                        <p:cTn id="739" dur="1000"/>
                                        <p:tgtEl>
                                          <p:spTgt spid="14"/>
                                        </p:tgtEl>
                                        <p:attrNameLst>
                                          <p:attrName>ppt_h</p:attrName>
                                        </p:attrNameLst>
                                      </p:cBhvr>
                                      <p:tavLst>
                                        <p:tav tm="0">
                                          <p:val>
                                            <p:strVal val="ppt_h"/>
                                          </p:val>
                                        </p:tav>
                                        <p:tav tm="100000">
                                          <p:val>
                                            <p:fltVal val="0"/>
                                          </p:val>
                                        </p:tav>
                                      </p:tavLst>
                                    </p:anim>
                                    <p:anim calcmode="lin" valueType="num">
                                      <p:cBhvr>
                                        <p:cTn id="740"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41"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2"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37"/>
                                            </p:cond>
                                          </p:stCondLst>
                                          <p:endCondLst>
                                            <p:cond evt="onStopAudio" delay="0">
                                              <p:tgtEl>
                                                <p:sldTgt/>
                                              </p:tgtEl>
                                            </p:cond>
                                          </p:endCondLst>
                                        </p:cTn>
                                        <p:tgtEl>
                                          <p:sndTgt r:embed="rId7" name="chimes.wav"/>
                                        </p:tgtEl>
                                      </p:cMediaNode>
                                    </p:audio>
                                  </p:subTnLst>
                                </p:cTn>
                              </p:par>
                              <p:par>
                                <p:cTn id="743" presetID="1" presetClass="entr" presetSubtype="0" fill="hold" grpId="2" nodeType="withEffect">
                                  <p:stCondLst>
                                    <p:cond delay="0"/>
                                  </p:stCondLst>
                                  <p:childTnLst>
                                    <p:set>
                                      <p:cBhvr>
                                        <p:cTn id="744"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745" restart="whenNotActive" fill="hold" evtFilter="cancelBubble" nodeType="interactiveSeq">
                <p:stCondLst>
                  <p:cond evt="onClick" delay="0">
                    <p:tgtEl>
                      <p:spTgt spid="30"/>
                    </p:tgtEl>
                  </p:cond>
                </p:stCondLst>
                <p:endSync evt="end" delay="0">
                  <p:rtn val="all"/>
                </p:endSync>
                <p:childTnLst>
                  <p:par>
                    <p:cTn id="746" fill="hold">
                      <p:stCondLst>
                        <p:cond delay="0"/>
                      </p:stCondLst>
                      <p:childTnLst>
                        <p:par>
                          <p:cTn id="747" fill="hold">
                            <p:stCondLst>
                              <p:cond delay="0"/>
                            </p:stCondLst>
                            <p:childTnLst>
                              <p:par>
                                <p:cTn id="748" presetID="1" presetClass="entr" presetSubtype="0" fill="hold" nodeType="clickEffect">
                                  <p:stCondLst>
                                    <p:cond delay="0"/>
                                  </p:stCondLst>
                                  <p:childTnLst>
                                    <p:set>
                                      <p:cBhvr>
                                        <p:cTn id="749" dur="1" fill="hold">
                                          <p:stCondLst>
                                            <p:cond delay="0"/>
                                          </p:stCondLst>
                                        </p:cTn>
                                        <p:tgtEl>
                                          <p:spTgt spid="13"/>
                                        </p:tgtEl>
                                        <p:attrNameLst>
                                          <p:attrName>style.visibility</p:attrName>
                                        </p:attrNameLst>
                                      </p:cBhvr>
                                      <p:to>
                                        <p:strVal val="visible"/>
                                      </p:to>
                                    </p:set>
                                  </p:childTnLst>
                                </p:cTn>
                              </p:par>
                              <p:par>
                                <p:cTn id="750" presetID="15" presetClass="exit" presetSubtype="0" fill="hold" nodeType="withEffect">
                                  <p:stCondLst>
                                    <p:cond delay="0"/>
                                  </p:stCondLst>
                                  <p:childTnLst>
                                    <p:anim calcmode="lin" valueType="num">
                                      <p:cBhvr>
                                        <p:cTn id="751" dur="1000"/>
                                        <p:tgtEl>
                                          <p:spTgt spid="14"/>
                                        </p:tgtEl>
                                        <p:attrNameLst>
                                          <p:attrName>ppt_w</p:attrName>
                                        </p:attrNameLst>
                                      </p:cBhvr>
                                      <p:tavLst>
                                        <p:tav tm="0">
                                          <p:val>
                                            <p:strVal val="ppt_w"/>
                                          </p:val>
                                        </p:tav>
                                        <p:tav tm="100000">
                                          <p:val>
                                            <p:fltVal val="0"/>
                                          </p:val>
                                        </p:tav>
                                      </p:tavLst>
                                    </p:anim>
                                    <p:anim calcmode="lin" valueType="num">
                                      <p:cBhvr>
                                        <p:cTn id="752" dur="1000"/>
                                        <p:tgtEl>
                                          <p:spTgt spid="14"/>
                                        </p:tgtEl>
                                        <p:attrNameLst>
                                          <p:attrName>ppt_h</p:attrName>
                                        </p:attrNameLst>
                                      </p:cBhvr>
                                      <p:tavLst>
                                        <p:tav tm="0">
                                          <p:val>
                                            <p:strVal val="ppt_h"/>
                                          </p:val>
                                        </p:tav>
                                        <p:tav tm="100000">
                                          <p:val>
                                            <p:fltVal val="0"/>
                                          </p:val>
                                        </p:tav>
                                      </p:tavLst>
                                    </p:anim>
                                    <p:anim calcmode="lin" valueType="num">
                                      <p:cBhvr>
                                        <p:cTn id="753"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54"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55"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50"/>
                                            </p:cond>
                                          </p:stCondLst>
                                          <p:endCondLst>
                                            <p:cond evt="onStopAudio" delay="0">
                                              <p:tgtEl>
                                                <p:sldTgt/>
                                              </p:tgtEl>
                                            </p:cond>
                                          </p:endCondLst>
                                        </p:cTn>
                                        <p:tgtEl>
                                          <p:sndTgt r:embed="rId7" name="chimes.wav"/>
                                        </p:tgtEl>
                                      </p:cMediaNode>
                                    </p:audio>
                                  </p:subTnLst>
                                </p:cTn>
                              </p:par>
                              <p:par>
                                <p:cTn id="756" presetID="1" presetClass="entr" presetSubtype="0" fill="hold" grpId="4" nodeType="withEffect">
                                  <p:stCondLst>
                                    <p:cond delay="0"/>
                                  </p:stCondLst>
                                  <p:childTnLst>
                                    <p:set>
                                      <p:cBhvr>
                                        <p:cTn id="75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758" restart="whenNotActive" fill="hold" evtFilter="cancelBubble" nodeType="interactiveSeq">
                <p:stCondLst>
                  <p:cond evt="onClick" delay="0">
                    <p:tgtEl>
                      <p:spTgt spid="42"/>
                    </p:tgtEl>
                  </p:cond>
                </p:stCondLst>
                <p:endSync evt="end" delay="0">
                  <p:rtn val="all"/>
                </p:endSync>
                <p:childTnLst>
                  <p:par>
                    <p:cTn id="759" fill="hold">
                      <p:stCondLst>
                        <p:cond delay="0"/>
                      </p:stCondLst>
                      <p:childTnLst>
                        <p:par>
                          <p:cTn id="760" fill="hold">
                            <p:stCondLst>
                              <p:cond delay="0"/>
                            </p:stCondLst>
                            <p:childTnLst>
                              <p:par>
                                <p:cTn id="761" presetID="1" presetClass="entr" presetSubtype="0" fill="hold" nodeType="clickEffect">
                                  <p:stCondLst>
                                    <p:cond delay="0"/>
                                  </p:stCondLst>
                                  <p:childTnLst>
                                    <p:set>
                                      <p:cBhvr>
                                        <p:cTn id="762" dur="1" fill="hold">
                                          <p:stCondLst>
                                            <p:cond delay="0"/>
                                          </p:stCondLst>
                                        </p:cTn>
                                        <p:tgtEl>
                                          <p:spTgt spid="12"/>
                                        </p:tgtEl>
                                        <p:attrNameLst>
                                          <p:attrName>style.visibility</p:attrName>
                                        </p:attrNameLst>
                                      </p:cBhvr>
                                      <p:to>
                                        <p:strVal val="visible"/>
                                      </p:to>
                                    </p:set>
                                  </p:childTnLst>
                                </p:cTn>
                              </p:par>
                              <p:par>
                                <p:cTn id="763" presetID="15" presetClass="exit" presetSubtype="0" fill="hold" nodeType="withEffect">
                                  <p:stCondLst>
                                    <p:cond delay="0"/>
                                  </p:stCondLst>
                                  <p:childTnLst>
                                    <p:anim calcmode="lin" valueType="num">
                                      <p:cBhvr>
                                        <p:cTn id="764" dur="1000"/>
                                        <p:tgtEl>
                                          <p:spTgt spid="14"/>
                                        </p:tgtEl>
                                        <p:attrNameLst>
                                          <p:attrName>ppt_w</p:attrName>
                                        </p:attrNameLst>
                                      </p:cBhvr>
                                      <p:tavLst>
                                        <p:tav tm="0">
                                          <p:val>
                                            <p:strVal val="ppt_w"/>
                                          </p:val>
                                        </p:tav>
                                        <p:tav tm="100000">
                                          <p:val>
                                            <p:fltVal val="0"/>
                                          </p:val>
                                        </p:tav>
                                      </p:tavLst>
                                    </p:anim>
                                    <p:anim calcmode="lin" valueType="num">
                                      <p:cBhvr>
                                        <p:cTn id="765" dur="1000"/>
                                        <p:tgtEl>
                                          <p:spTgt spid="14"/>
                                        </p:tgtEl>
                                        <p:attrNameLst>
                                          <p:attrName>ppt_h</p:attrName>
                                        </p:attrNameLst>
                                      </p:cBhvr>
                                      <p:tavLst>
                                        <p:tav tm="0">
                                          <p:val>
                                            <p:strVal val="ppt_h"/>
                                          </p:val>
                                        </p:tav>
                                        <p:tav tm="100000">
                                          <p:val>
                                            <p:fltVal val="0"/>
                                          </p:val>
                                        </p:tav>
                                      </p:tavLst>
                                    </p:anim>
                                    <p:anim calcmode="lin" valueType="num">
                                      <p:cBhvr>
                                        <p:cTn id="766"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7"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68"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63"/>
                                            </p:cond>
                                          </p:stCondLst>
                                          <p:endCondLst>
                                            <p:cond evt="onStopAudio" delay="0">
                                              <p:tgtEl>
                                                <p:sldTgt/>
                                              </p:tgtEl>
                                            </p:cond>
                                          </p:endCondLst>
                                        </p:cTn>
                                        <p:tgtEl>
                                          <p:sndTgt r:embed="rId7" name="chimes.wav"/>
                                        </p:tgtEl>
                                      </p:cMediaNode>
                                    </p:audio>
                                  </p:subTnLst>
                                </p:cTn>
                              </p:par>
                              <p:par>
                                <p:cTn id="769" presetID="1" presetClass="entr" presetSubtype="0" fill="hold" grpId="5" nodeType="withEffect">
                                  <p:stCondLst>
                                    <p:cond delay="0"/>
                                  </p:stCondLst>
                                  <p:childTnLst>
                                    <p:set>
                                      <p:cBhvr>
                                        <p:cTn id="77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71" restart="whenNotActive" fill="hold" evtFilter="cancelBubble" nodeType="interactiveSeq">
                <p:stCondLst>
                  <p:cond evt="onClick" delay="0">
                    <p:tgtEl>
                      <p:spTgt spid="24"/>
                    </p:tgtEl>
                  </p:cond>
                </p:stCondLst>
                <p:endSync evt="end" delay="0">
                  <p:rtn val="all"/>
                </p:endSync>
                <p:childTnLst>
                  <p:par>
                    <p:cTn id="772" fill="hold">
                      <p:stCondLst>
                        <p:cond delay="0"/>
                      </p:stCondLst>
                      <p:childTnLst>
                        <p:par>
                          <p:cTn id="773" fill="hold">
                            <p:stCondLst>
                              <p:cond delay="0"/>
                            </p:stCondLst>
                            <p:childTnLst>
                              <p:par>
                                <p:cTn id="774" presetID="1" presetClass="entr" presetSubtype="0" fill="hold" nodeType="clickEffect">
                                  <p:stCondLst>
                                    <p:cond delay="0"/>
                                  </p:stCondLst>
                                  <p:childTnLst>
                                    <p:set>
                                      <p:cBhvr>
                                        <p:cTn id="775" dur="1" fill="hold">
                                          <p:stCondLst>
                                            <p:cond delay="0"/>
                                          </p:stCondLst>
                                        </p:cTn>
                                        <p:tgtEl>
                                          <p:spTgt spid="13"/>
                                        </p:tgtEl>
                                        <p:attrNameLst>
                                          <p:attrName>style.visibility</p:attrName>
                                        </p:attrNameLst>
                                      </p:cBhvr>
                                      <p:to>
                                        <p:strVal val="visible"/>
                                      </p:to>
                                    </p:set>
                                  </p:childTnLst>
                                </p:cTn>
                              </p:par>
                              <p:par>
                                <p:cTn id="776" presetID="15" presetClass="exit" presetSubtype="0" fill="hold" nodeType="withEffect">
                                  <p:stCondLst>
                                    <p:cond delay="0"/>
                                  </p:stCondLst>
                                  <p:childTnLst>
                                    <p:anim calcmode="lin" valueType="num">
                                      <p:cBhvr>
                                        <p:cTn id="777" dur="1000"/>
                                        <p:tgtEl>
                                          <p:spTgt spid="14"/>
                                        </p:tgtEl>
                                        <p:attrNameLst>
                                          <p:attrName>ppt_w</p:attrName>
                                        </p:attrNameLst>
                                      </p:cBhvr>
                                      <p:tavLst>
                                        <p:tav tm="0">
                                          <p:val>
                                            <p:strVal val="ppt_w"/>
                                          </p:val>
                                        </p:tav>
                                        <p:tav tm="100000">
                                          <p:val>
                                            <p:fltVal val="0"/>
                                          </p:val>
                                        </p:tav>
                                      </p:tavLst>
                                    </p:anim>
                                    <p:anim calcmode="lin" valueType="num">
                                      <p:cBhvr>
                                        <p:cTn id="778" dur="1000"/>
                                        <p:tgtEl>
                                          <p:spTgt spid="14"/>
                                        </p:tgtEl>
                                        <p:attrNameLst>
                                          <p:attrName>ppt_h</p:attrName>
                                        </p:attrNameLst>
                                      </p:cBhvr>
                                      <p:tavLst>
                                        <p:tav tm="0">
                                          <p:val>
                                            <p:strVal val="ppt_h"/>
                                          </p:val>
                                        </p:tav>
                                        <p:tav tm="100000">
                                          <p:val>
                                            <p:fltVal val="0"/>
                                          </p:val>
                                        </p:tav>
                                      </p:tavLst>
                                    </p:anim>
                                    <p:anim calcmode="lin" valueType="num">
                                      <p:cBhvr>
                                        <p:cTn id="779"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0"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81"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76"/>
                                            </p:cond>
                                          </p:stCondLst>
                                          <p:endCondLst>
                                            <p:cond evt="onStopAudio" delay="0">
                                              <p:tgtEl>
                                                <p:sldTgt/>
                                              </p:tgtEl>
                                            </p:cond>
                                          </p:endCondLst>
                                        </p:cTn>
                                        <p:tgtEl>
                                          <p:sndTgt r:embed="rId7" name="chimes.wav"/>
                                        </p:tgtEl>
                                      </p:cMediaNode>
                                    </p:audio>
                                  </p:subTnLst>
                                </p:cTn>
                              </p:par>
                              <p:par>
                                <p:cTn id="782" presetID="1" presetClass="entr" presetSubtype="0" fill="hold" grpId="6" nodeType="withEffect">
                                  <p:stCondLst>
                                    <p:cond delay="0"/>
                                  </p:stCondLst>
                                  <p:childTnLst>
                                    <p:set>
                                      <p:cBhvr>
                                        <p:cTn id="783"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84" restart="whenNotActive" fill="hold" evtFilter="cancelBubble" nodeType="interactiveSeq">
                <p:stCondLst>
                  <p:cond evt="onClick" delay="0">
                    <p:tgtEl>
                      <p:spTgt spid="18"/>
                    </p:tgtEl>
                  </p:cond>
                </p:stCondLst>
                <p:endSync evt="end" delay="0">
                  <p:rtn val="all"/>
                </p:endSync>
                <p:childTnLst>
                  <p:par>
                    <p:cTn id="785" fill="hold">
                      <p:stCondLst>
                        <p:cond delay="0"/>
                      </p:stCondLst>
                      <p:childTnLst>
                        <p:par>
                          <p:cTn id="786" fill="hold">
                            <p:stCondLst>
                              <p:cond delay="0"/>
                            </p:stCondLst>
                            <p:childTnLst>
                              <p:par>
                                <p:cTn id="787" presetID="1" presetClass="entr" presetSubtype="0" fill="hold" nodeType="clickEffect">
                                  <p:stCondLst>
                                    <p:cond delay="0"/>
                                  </p:stCondLst>
                                  <p:childTnLst>
                                    <p:set>
                                      <p:cBhvr>
                                        <p:cTn id="788" dur="1" fill="hold">
                                          <p:stCondLst>
                                            <p:cond delay="0"/>
                                          </p:stCondLst>
                                        </p:cTn>
                                        <p:tgtEl>
                                          <p:spTgt spid="12"/>
                                        </p:tgtEl>
                                        <p:attrNameLst>
                                          <p:attrName>style.visibility</p:attrName>
                                        </p:attrNameLst>
                                      </p:cBhvr>
                                      <p:to>
                                        <p:strVal val="visible"/>
                                      </p:to>
                                    </p:set>
                                  </p:childTnLst>
                                </p:cTn>
                              </p:par>
                              <p:par>
                                <p:cTn id="789" presetID="15" presetClass="exit" presetSubtype="0" fill="hold" nodeType="withEffect">
                                  <p:stCondLst>
                                    <p:cond delay="0"/>
                                  </p:stCondLst>
                                  <p:childTnLst>
                                    <p:anim calcmode="lin" valueType="num">
                                      <p:cBhvr>
                                        <p:cTn id="790" dur="1000"/>
                                        <p:tgtEl>
                                          <p:spTgt spid="14"/>
                                        </p:tgtEl>
                                        <p:attrNameLst>
                                          <p:attrName>ppt_w</p:attrName>
                                        </p:attrNameLst>
                                      </p:cBhvr>
                                      <p:tavLst>
                                        <p:tav tm="0">
                                          <p:val>
                                            <p:strVal val="ppt_w"/>
                                          </p:val>
                                        </p:tav>
                                        <p:tav tm="100000">
                                          <p:val>
                                            <p:fltVal val="0"/>
                                          </p:val>
                                        </p:tav>
                                      </p:tavLst>
                                    </p:anim>
                                    <p:anim calcmode="lin" valueType="num">
                                      <p:cBhvr>
                                        <p:cTn id="791" dur="1000"/>
                                        <p:tgtEl>
                                          <p:spTgt spid="14"/>
                                        </p:tgtEl>
                                        <p:attrNameLst>
                                          <p:attrName>ppt_h</p:attrName>
                                        </p:attrNameLst>
                                      </p:cBhvr>
                                      <p:tavLst>
                                        <p:tav tm="0">
                                          <p:val>
                                            <p:strVal val="ppt_h"/>
                                          </p:val>
                                        </p:tav>
                                        <p:tav tm="100000">
                                          <p:val>
                                            <p:fltVal val="0"/>
                                          </p:val>
                                        </p:tav>
                                      </p:tavLst>
                                    </p:anim>
                                    <p:anim calcmode="lin" valueType="num">
                                      <p:cBhvr>
                                        <p:cTn id="792"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93"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4"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89"/>
                                            </p:cond>
                                          </p:stCondLst>
                                          <p:endCondLst>
                                            <p:cond evt="onStopAudio" delay="0">
                                              <p:tgtEl>
                                                <p:sldTgt/>
                                              </p:tgtEl>
                                            </p:cond>
                                          </p:endCondLst>
                                        </p:cTn>
                                        <p:tgtEl>
                                          <p:sndTgt r:embed="rId7" name="chimes.wav"/>
                                        </p:tgtEl>
                                      </p:cMediaNode>
                                    </p:audio>
                                  </p:subTnLst>
                                </p:cTn>
                              </p:par>
                              <p:par>
                                <p:cTn id="795" presetID="1" presetClass="entr" presetSubtype="0" fill="hold" grpId="7" nodeType="withEffect">
                                  <p:stCondLst>
                                    <p:cond delay="0"/>
                                  </p:stCondLst>
                                  <p:childTnLst>
                                    <p:set>
                                      <p:cBhvr>
                                        <p:cTn id="79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97" restart="whenNotActive" fill="hold" evtFilter="cancelBubble" nodeType="interactiveSeq">
                <p:stCondLst>
                  <p:cond evt="onClick" delay="0">
                    <p:tgtEl>
                      <p:spTgt spid="21"/>
                    </p:tgtEl>
                  </p:cond>
                </p:stCondLst>
                <p:endSync evt="end" delay="0">
                  <p:rtn val="all"/>
                </p:endSync>
                <p:childTnLst>
                  <p:par>
                    <p:cTn id="798" fill="hold">
                      <p:stCondLst>
                        <p:cond delay="0"/>
                      </p:stCondLst>
                      <p:childTnLst>
                        <p:par>
                          <p:cTn id="799" fill="hold">
                            <p:stCondLst>
                              <p:cond delay="0"/>
                            </p:stCondLst>
                            <p:childTnLst>
                              <p:par>
                                <p:cTn id="800" presetID="1" presetClass="entr" presetSubtype="0" fill="hold" nodeType="clickEffect">
                                  <p:stCondLst>
                                    <p:cond delay="0"/>
                                  </p:stCondLst>
                                  <p:childTnLst>
                                    <p:set>
                                      <p:cBhvr>
                                        <p:cTn id="801" dur="1" fill="hold">
                                          <p:stCondLst>
                                            <p:cond delay="0"/>
                                          </p:stCondLst>
                                        </p:cTn>
                                        <p:tgtEl>
                                          <p:spTgt spid="10"/>
                                        </p:tgtEl>
                                        <p:attrNameLst>
                                          <p:attrName>style.visibility</p:attrName>
                                        </p:attrNameLst>
                                      </p:cBhvr>
                                      <p:to>
                                        <p:strVal val="visible"/>
                                      </p:to>
                                    </p:set>
                                  </p:childTnLst>
                                </p:cTn>
                              </p:par>
                              <p:par>
                                <p:cTn id="802" presetID="15" presetClass="exit" presetSubtype="0" fill="hold" nodeType="withEffect">
                                  <p:stCondLst>
                                    <p:cond delay="0"/>
                                  </p:stCondLst>
                                  <p:childTnLst>
                                    <p:anim calcmode="lin" valueType="num">
                                      <p:cBhvr>
                                        <p:cTn id="803" dur="1000"/>
                                        <p:tgtEl>
                                          <p:spTgt spid="14"/>
                                        </p:tgtEl>
                                        <p:attrNameLst>
                                          <p:attrName>ppt_w</p:attrName>
                                        </p:attrNameLst>
                                      </p:cBhvr>
                                      <p:tavLst>
                                        <p:tav tm="0">
                                          <p:val>
                                            <p:strVal val="ppt_w"/>
                                          </p:val>
                                        </p:tav>
                                        <p:tav tm="100000">
                                          <p:val>
                                            <p:fltVal val="0"/>
                                          </p:val>
                                        </p:tav>
                                      </p:tavLst>
                                    </p:anim>
                                    <p:anim calcmode="lin" valueType="num">
                                      <p:cBhvr>
                                        <p:cTn id="804" dur="1000"/>
                                        <p:tgtEl>
                                          <p:spTgt spid="14"/>
                                        </p:tgtEl>
                                        <p:attrNameLst>
                                          <p:attrName>ppt_h</p:attrName>
                                        </p:attrNameLst>
                                      </p:cBhvr>
                                      <p:tavLst>
                                        <p:tav tm="0">
                                          <p:val>
                                            <p:strVal val="ppt_h"/>
                                          </p:val>
                                        </p:tav>
                                        <p:tav tm="100000">
                                          <p:val>
                                            <p:fltVal val="0"/>
                                          </p:val>
                                        </p:tav>
                                      </p:tavLst>
                                    </p:anim>
                                    <p:anim calcmode="lin" valueType="num">
                                      <p:cBhvr>
                                        <p:cTn id="805"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06"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07"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02"/>
                                            </p:cond>
                                          </p:stCondLst>
                                          <p:endCondLst>
                                            <p:cond evt="onStopAudio" delay="0">
                                              <p:tgtEl>
                                                <p:sldTgt/>
                                              </p:tgtEl>
                                            </p:cond>
                                          </p:endCondLst>
                                        </p:cTn>
                                        <p:tgtEl>
                                          <p:sndTgt r:embed="rId7" name="chimes.wav"/>
                                        </p:tgtEl>
                                      </p:cMediaNode>
                                    </p:audio>
                                  </p:subTnLst>
                                </p:cTn>
                              </p:par>
                              <p:par>
                                <p:cTn id="808" presetID="1" presetClass="entr" presetSubtype="0" fill="hold" grpId="8" nodeType="withEffect">
                                  <p:stCondLst>
                                    <p:cond delay="0"/>
                                  </p:stCondLst>
                                  <p:childTnLst>
                                    <p:set>
                                      <p:cBhvr>
                                        <p:cTn id="80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10" restart="whenNotActive" fill="hold" evtFilter="cancelBubble" nodeType="interactiveSeq">
                <p:stCondLst>
                  <p:cond evt="onClick" delay="0">
                    <p:tgtEl>
                      <p:spTgt spid="33"/>
                    </p:tgtEl>
                  </p:cond>
                </p:stCondLst>
                <p:endSync evt="end" delay="0">
                  <p:rtn val="all"/>
                </p:endSync>
                <p:childTnLst>
                  <p:par>
                    <p:cTn id="811" fill="hold">
                      <p:stCondLst>
                        <p:cond delay="0"/>
                      </p:stCondLst>
                      <p:childTnLst>
                        <p:par>
                          <p:cTn id="812" fill="hold">
                            <p:stCondLst>
                              <p:cond delay="0"/>
                            </p:stCondLst>
                            <p:childTnLst>
                              <p:par>
                                <p:cTn id="813" presetID="1" presetClass="entr" presetSubtype="0" fill="hold" nodeType="clickEffect">
                                  <p:stCondLst>
                                    <p:cond delay="0"/>
                                  </p:stCondLst>
                                  <p:childTnLst>
                                    <p:set>
                                      <p:cBhvr>
                                        <p:cTn id="814" dur="1" fill="hold">
                                          <p:stCondLst>
                                            <p:cond delay="0"/>
                                          </p:stCondLst>
                                        </p:cTn>
                                        <p:tgtEl>
                                          <p:spTgt spid="11"/>
                                        </p:tgtEl>
                                        <p:attrNameLst>
                                          <p:attrName>style.visibility</p:attrName>
                                        </p:attrNameLst>
                                      </p:cBhvr>
                                      <p:to>
                                        <p:strVal val="visible"/>
                                      </p:to>
                                    </p:set>
                                  </p:childTnLst>
                                </p:cTn>
                              </p:par>
                              <p:par>
                                <p:cTn id="815" presetID="15" presetClass="exit" presetSubtype="0" fill="hold" nodeType="withEffect">
                                  <p:stCondLst>
                                    <p:cond delay="0"/>
                                  </p:stCondLst>
                                  <p:childTnLst>
                                    <p:anim calcmode="lin" valueType="num">
                                      <p:cBhvr>
                                        <p:cTn id="816" dur="1000"/>
                                        <p:tgtEl>
                                          <p:spTgt spid="14"/>
                                        </p:tgtEl>
                                        <p:attrNameLst>
                                          <p:attrName>ppt_w</p:attrName>
                                        </p:attrNameLst>
                                      </p:cBhvr>
                                      <p:tavLst>
                                        <p:tav tm="0">
                                          <p:val>
                                            <p:strVal val="ppt_w"/>
                                          </p:val>
                                        </p:tav>
                                        <p:tav tm="100000">
                                          <p:val>
                                            <p:fltVal val="0"/>
                                          </p:val>
                                        </p:tav>
                                      </p:tavLst>
                                    </p:anim>
                                    <p:anim calcmode="lin" valueType="num">
                                      <p:cBhvr>
                                        <p:cTn id="817" dur="1000"/>
                                        <p:tgtEl>
                                          <p:spTgt spid="14"/>
                                        </p:tgtEl>
                                        <p:attrNameLst>
                                          <p:attrName>ppt_h</p:attrName>
                                        </p:attrNameLst>
                                      </p:cBhvr>
                                      <p:tavLst>
                                        <p:tav tm="0">
                                          <p:val>
                                            <p:strVal val="ppt_h"/>
                                          </p:val>
                                        </p:tav>
                                        <p:tav tm="100000">
                                          <p:val>
                                            <p:fltVal val="0"/>
                                          </p:val>
                                        </p:tav>
                                      </p:tavLst>
                                    </p:anim>
                                    <p:anim calcmode="lin" valueType="num">
                                      <p:cBhvr>
                                        <p:cTn id="818"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19"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2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15"/>
                                            </p:cond>
                                          </p:stCondLst>
                                          <p:endCondLst>
                                            <p:cond evt="onStopAudio" delay="0">
                                              <p:tgtEl>
                                                <p:sldTgt/>
                                              </p:tgtEl>
                                            </p:cond>
                                          </p:endCondLst>
                                        </p:cTn>
                                        <p:tgtEl>
                                          <p:sndTgt r:embed="rId7" name="chimes.wav"/>
                                        </p:tgtEl>
                                      </p:cMediaNode>
                                    </p:audio>
                                  </p:subTnLst>
                                </p:cTn>
                              </p:par>
                              <p:par>
                                <p:cTn id="821" presetID="1" presetClass="entr" presetSubtype="0" fill="hold" grpId="0" nodeType="withEffect">
                                  <p:stCondLst>
                                    <p:cond delay="0"/>
                                  </p:stCondLst>
                                  <p:childTnLst>
                                    <p:set>
                                      <p:cBhvr>
                                        <p:cTn id="82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823" restart="whenNotActive" fill="hold" evtFilter="cancelBubble" nodeType="interactiveSeq">
                <p:stCondLst>
                  <p:cond evt="onClick" delay="0">
                    <p:tgtEl>
                      <p:spTgt spid="27"/>
                    </p:tgtEl>
                  </p:cond>
                </p:stCondLst>
                <p:endSync evt="end" delay="0">
                  <p:rtn val="all"/>
                </p:endSync>
                <p:childTnLst>
                  <p:par>
                    <p:cTn id="824" fill="hold">
                      <p:stCondLst>
                        <p:cond delay="0"/>
                      </p:stCondLst>
                      <p:childTnLst>
                        <p:par>
                          <p:cTn id="825" fill="hold">
                            <p:stCondLst>
                              <p:cond delay="0"/>
                            </p:stCondLst>
                            <p:childTnLst>
                              <p:par>
                                <p:cTn id="826" presetID="1" presetClass="entr" presetSubtype="0" fill="hold" nodeType="clickEffect">
                                  <p:stCondLst>
                                    <p:cond delay="0"/>
                                  </p:stCondLst>
                                  <p:childTnLst>
                                    <p:set>
                                      <p:cBhvr>
                                        <p:cTn id="827" dur="1" fill="hold">
                                          <p:stCondLst>
                                            <p:cond delay="0"/>
                                          </p:stCondLst>
                                        </p:cTn>
                                        <p:tgtEl>
                                          <p:spTgt spid="13"/>
                                        </p:tgtEl>
                                        <p:attrNameLst>
                                          <p:attrName>style.visibility</p:attrName>
                                        </p:attrNameLst>
                                      </p:cBhvr>
                                      <p:to>
                                        <p:strVal val="visible"/>
                                      </p:to>
                                    </p:set>
                                  </p:childTnLst>
                                </p:cTn>
                              </p:par>
                              <p:par>
                                <p:cTn id="828" presetID="15" presetClass="exit" presetSubtype="0" fill="hold" nodeType="withEffect">
                                  <p:stCondLst>
                                    <p:cond delay="0"/>
                                  </p:stCondLst>
                                  <p:childTnLst>
                                    <p:anim calcmode="lin" valueType="num">
                                      <p:cBhvr>
                                        <p:cTn id="829" dur="1000"/>
                                        <p:tgtEl>
                                          <p:spTgt spid="14"/>
                                        </p:tgtEl>
                                        <p:attrNameLst>
                                          <p:attrName>ppt_w</p:attrName>
                                        </p:attrNameLst>
                                      </p:cBhvr>
                                      <p:tavLst>
                                        <p:tav tm="0">
                                          <p:val>
                                            <p:strVal val="ppt_w"/>
                                          </p:val>
                                        </p:tav>
                                        <p:tav tm="100000">
                                          <p:val>
                                            <p:fltVal val="0"/>
                                          </p:val>
                                        </p:tav>
                                      </p:tavLst>
                                    </p:anim>
                                    <p:anim calcmode="lin" valueType="num">
                                      <p:cBhvr>
                                        <p:cTn id="830" dur="1000"/>
                                        <p:tgtEl>
                                          <p:spTgt spid="14"/>
                                        </p:tgtEl>
                                        <p:attrNameLst>
                                          <p:attrName>ppt_h</p:attrName>
                                        </p:attrNameLst>
                                      </p:cBhvr>
                                      <p:tavLst>
                                        <p:tav tm="0">
                                          <p:val>
                                            <p:strVal val="ppt_h"/>
                                          </p:val>
                                        </p:tav>
                                        <p:tav tm="100000">
                                          <p:val>
                                            <p:fltVal val="0"/>
                                          </p:val>
                                        </p:tav>
                                      </p:tavLst>
                                    </p:anim>
                                    <p:anim calcmode="lin" valueType="num">
                                      <p:cBhvr>
                                        <p:cTn id="831"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32"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33" dur="1" fill="hold">
                                          <p:stCondLst>
                                            <p:cond delay="999"/>
                                          </p:stCondLst>
                                        </p:cTn>
                                        <p:tgtEl>
                                          <p:spTgt spid="14"/>
                                        </p:tgtEl>
                                        <p:attrNameLst>
                                          <p:attrName>style.visibility</p:attrName>
                                        </p:attrNameLst>
                                      </p:cBhvr>
                                      <p:to>
                                        <p:strVal val="hidden"/>
                                      </p:to>
                                    </p:set>
                                  </p:childTnLst>
                                </p:cTn>
                              </p:par>
                              <p:par>
                                <p:cTn id="834" presetID="1" presetClass="entr" presetSubtype="0" fill="hold" grpId="9" nodeType="withEffect">
                                  <p:stCondLst>
                                    <p:cond delay="0"/>
                                  </p:stCondLst>
                                  <p:childTnLst>
                                    <p:set>
                                      <p:cBhvr>
                                        <p:cTn id="835"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36" restart="whenNotActive" fill="hold" evtFilter="cancelBubble" nodeType="interactiveSeq">
                <p:stCondLst>
                  <p:cond evt="onClick" delay="0">
                    <p:tgtEl>
                      <p:spTgt spid="36"/>
                    </p:tgtEl>
                  </p:cond>
                </p:stCondLst>
                <p:endSync evt="end" delay="0">
                  <p:rtn val="all"/>
                </p:endSync>
                <p:childTnLst>
                  <p:par>
                    <p:cTn id="837" fill="hold">
                      <p:stCondLst>
                        <p:cond delay="0"/>
                      </p:stCondLst>
                      <p:childTnLst>
                        <p:par>
                          <p:cTn id="838" fill="hold">
                            <p:stCondLst>
                              <p:cond delay="0"/>
                            </p:stCondLst>
                            <p:childTnLst>
                              <p:par>
                                <p:cTn id="839" presetID="1" presetClass="entr" presetSubtype="0" fill="hold" nodeType="clickEffect">
                                  <p:stCondLst>
                                    <p:cond delay="0"/>
                                  </p:stCondLst>
                                  <p:childTnLst>
                                    <p:set>
                                      <p:cBhvr>
                                        <p:cTn id="840" dur="1" fill="hold">
                                          <p:stCondLst>
                                            <p:cond delay="0"/>
                                          </p:stCondLst>
                                        </p:cTn>
                                        <p:tgtEl>
                                          <p:spTgt spid="12"/>
                                        </p:tgtEl>
                                        <p:attrNameLst>
                                          <p:attrName>style.visibility</p:attrName>
                                        </p:attrNameLst>
                                      </p:cBhvr>
                                      <p:to>
                                        <p:strVal val="visible"/>
                                      </p:to>
                                    </p:set>
                                  </p:childTnLst>
                                </p:cTn>
                              </p:par>
                              <p:par>
                                <p:cTn id="841" presetID="15" presetClass="exit" presetSubtype="0" fill="hold" nodeType="withEffect">
                                  <p:stCondLst>
                                    <p:cond delay="0"/>
                                  </p:stCondLst>
                                  <p:childTnLst>
                                    <p:anim calcmode="lin" valueType="num">
                                      <p:cBhvr>
                                        <p:cTn id="842" dur="1000"/>
                                        <p:tgtEl>
                                          <p:spTgt spid="14"/>
                                        </p:tgtEl>
                                        <p:attrNameLst>
                                          <p:attrName>ppt_w</p:attrName>
                                        </p:attrNameLst>
                                      </p:cBhvr>
                                      <p:tavLst>
                                        <p:tav tm="0">
                                          <p:val>
                                            <p:strVal val="ppt_w"/>
                                          </p:val>
                                        </p:tav>
                                        <p:tav tm="100000">
                                          <p:val>
                                            <p:fltVal val="0"/>
                                          </p:val>
                                        </p:tav>
                                      </p:tavLst>
                                    </p:anim>
                                    <p:anim calcmode="lin" valueType="num">
                                      <p:cBhvr>
                                        <p:cTn id="843" dur="1000"/>
                                        <p:tgtEl>
                                          <p:spTgt spid="14"/>
                                        </p:tgtEl>
                                        <p:attrNameLst>
                                          <p:attrName>ppt_h</p:attrName>
                                        </p:attrNameLst>
                                      </p:cBhvr>
                                      <p:tavLst>
                                        <p:tav tm="0">
                                          <p:val>
                                            <p:strVal val="ppt_h"/>
                                          </p:val>
                                        </p:tav>
                                        <p:tav tm="100000">
                                          <p:val>
                                            <p:fltVal val="0"/>
                                          </p:val>
                                        </p:tav>
                                      </p:tavLst>
                                    </p:anim>
                                    <p:anim calcmode="lin" valueType="num">
                                      <p:cBhvr>
                                        <p:cTn id="844"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45"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46"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41"/>
                                            </p:cond>
                                          </p:stCondLst>
                                          <p:endCondLst>
                                            <p:cond evt="onStopAudio" delay="0">
                                              <p:tgtEl>
                                                <p:sldTgt/>
                                              </p:tgtEl>
                                            </p:cond>
                                          </p:endCondLst>
                                        </p:cTn>
                                        <p:tgtEl>
                                          <p:sndTgt r:embed="rId7" name="chimes.wav"/>
                                        </p:tgtEl>
                                      </p:cMediaNode>
                                    </p:audio>
                                  </p:subTnLst>
                                </p:cTn>
                              </p:par>
                              <p:par>
                                <p:cTn id="847" presetID="1" presetClass="entr" presetSubtype="0" fill="hold" grpId="10" nodeType="withEffect">
                                  <p:stCondLst>
                                    <p:cond delay="0"/>
                                  </p:stCondLst>
                                  <p:childTnLst>
                                    <p:set>
                                      <p:cBhvr>
                                        <p:cTn id="84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849" restart="whenNotActive" fill="hold" evtFilter="cancelBubble" nodeType="interactiveSeq">
                <p:stCondLst>
                  <p:cond evt="onClick" delay="0">
                    <p:tgtEl>
                      <p:spTgt spid="162"/>
                    </p:tgtEl>
                  </p:cond>
                </p:stCondLst>
                <p:endSync evt="end" delay="0">
                  <p:rtn val="all"/>
                </p:endSync>
                <p:childTnLst>
                  <p:par>
                    <p:cTn id="850" fill="hold">
                      <p:stCondLst>
                        <p:cond delay="0"/>
                      </p:stCondLst>
                      <p:childTnLst>
                        <p:par>
                          <p:cTn id="851" fill="hold">
                            <p:stCondLst>
                              <p:cond delay="0"/>
                            </p:stCondLst>
                            <p:childTnLst>
                              <p:par>
                                <p:cTn id="852" presetID="1" presetClass="exit" presetSubtype="0" fill="hold" nodeType="clickEffect">
                                  <p:stCondLst>
                                    <p:cond delay="0"/>
                                  </p:stCondLst>
                                  <p:childTnLst>
                                    <p:set>
                                      <p:cBhvr>
                                        <p:cTn id="853" dur="1" fill="hold">
                                          <p:stCondLst>
                                            <p:cond delay="0"/>
                                          </p:stCondLst>
                                        </p:cTn>
                                        <p:tgtEl>
                                          <p:spTgt spid="13"/>
                                        </p:tgtEl>
                                        <p:attrNameLst>
                                          <p:attrName>style.visibility</p:attrName>
                                        </p:attrNameLst>
                                      </p:cBhvr>
                                      <p:to>
                                        <p:strVal val="hidden"/>
                                      </p:to>
                                    </p:set>
                                  </p:childTnLst>
                                </p:cTn>
                              </p:par>
                              <p:par>
                                <p:cTn id="854" presetID="1" presetClass="exit" presetSubtype="0" fill="hold" nodeType="withEffect">
                                  <p:stCondLst>
                                    <p:cond delay="0"/>
                                  </p:stCondLst>
                                  <p:childTnLst>
                                    <p:set>
                                      <p:cBhvr>
                                        <p:cTn id="855" dur="1" fill="hold">
                                          <p:stCondLst>
                                            <p:cond delay="0"/>
                                          </p:stCondLst>
                                        </p:cTn>
                                        <p:tgtEl>
                                          <p:spTgt spid="12"/>
                                        </p:tgtEl>
                                        <p:attrNameLst>
                                          <p:attrName>style.visibility</p:attrName>
                                        </p:attrNameLst>
                                      </p:cBhvr>
                                      <p:to>
                                        <p:strVal val="hidden"/>
                                      </p:to>
                                    </p:set>
                                  </p:childTnLst>
                                </p:cTn>
                              </p:par>
                              <p:par>
                                <p:cTn id="856" presetID="1" presetClass="exit" presetSubtype="0" fill="hold" nodeType="withEffect">
                                  <p:stCondLst>
                                    <p:cond delay="0"/>
                                  </p:stCondLst>
                                  <p:childTnLst>
                                    <p:set>
                                      <p:cBhvr>
                                        <p:cTn id="857" dur="1" fill="hold">
                                          <p:stCondLst>
                                            <p:cond delay="0"/>
                                          </p:stCondLst>
                                        </p:cTn>
                                        <p:tgtEl>
                                          <p:spTgt spid="10"/>
                                        </p:tgtEl>
                                        <p:attrNameLst>
                                          <p:attrName>style.visibility</p:attrName>
                                        </p:attrNameLst>
                                      </p:cBhvr>
                                      <p:to>
                                        <p:strVal val="hidden"/>
                                      </p:to>
                                    </p:set>
                                  </p:childTnLst>
                                </p:cTn>
                              </p:par>
                              <p:par>
                                <p:cTn id="858" presetID="1" presetClass="exit" presetSubtype="0" fill="hold" nodeType="withEffect">
                                  <p:stCondLst>
                                    <p:cond delay="0"/>
                                  </p:stCondLst>
                                  <p:childTnLst>
                                    <p:set>
                                      <p:cBhvr>
                                        <p:cTn id="859" dur="1" fill="hold">
                                          <p:stCondLst>
                                            <p:cond delay="0"/>
                                          </p:stCondLst>
                                        </p:cTn>
                                        <p:tgtEl>
                                          <p:spTgt spid="11"/>
                                        </p:tgtEl>
                                        <p:attrNameLst>
                                          <p:attrName>style.visibility</p:attrName>
                                        </p:attrNameLst>
                                      </p:cBhvr>
                                      <p:to>
                                        <p:strVal val="hidden"/>
                                      </p:to>
                                    </p:set>
                                  </p:childTnLst>
                                </p:cTn>
                              </p:par>
                              <p:par>
                                <p:cTn id="860" presetID="15" presetClass="entr" presetSubtype="0" fill="hold" nodeType="withEffect">
                                  <p:stCondLst>
                                    <p:cond delay="0"/>
                                  </p:stCondLst>
                                  <p:childTnLst>
                                    <p:set>
                                      <p:cBhvr>
                                        <p:cTn id="861" dur="1" fill="hold">
                                          <p:stCondLst>
                                            <p:cond delay="0"/>
                                          </p:stCondLst>
                                        </p:cTn>
                                        <p:tgtEl>
                                          <p:spTgt spid="14"/>
                                        </p:tgtEl>
                                        <p:attrNameLst>
                                          <p:attrName>style.visibility</p:attrName>
                                        </p:attrNameLst>
                                      </p:cBhvr>
                                      <p:to>
                                        <p:strVal val="visible"/>
                                      </p:to>
                                    </p:set>
                                    <p:anim calcmode="lin" valueType="num">
                                      <p:cBhvr>
                                        <p:cTn id="862" dur="1000" fill="hold"/>
                                        <p:tgtEl>
                                          <p:spTgt spid="14"/>
                                        </p:tgtEl>
                                        <p:attrNameLst>
                                          <p:attrName>ppt_w</p:attrName>
                                        </p:attrNameLst>
                                      </p:cBhvr>
                                      <p:tavLst>
                                        <p:tav tm="0">
                                          <p:val>
                                            <p:fltVal val="0"/>
                                          </p:val>
                                        </p:tav>
                                        <p:tav tm="100000">
                                          <p:val>
                                            <p:strVal val="#ppt_w"/>
                                          </p:val>
                                        </p:tav>
                                      </p:tavLst>
                                    </p:anim>
                                    <p:anim calcmode="lin" valueType="num">
                                      <p:cBhvr>
                                        <p:cTn id="863" dur="1000" fill="hold"/>
                                        <p:tgtEl>
                                          <p:spTgt spid="14"/>
                                        </p:tgtEl>
                                        <p:attrNameLst>
                                          <p:attrName>ppt_h</p:attrName>
                                        </p:attrNameLst>
                                      </p:cBhvr>
                                      <p:tavLst>
                                        <p:tav tm="0">
                                          <p:val>
                                            <p:fltVal val="0"/>
                                          </p:val>
                                        </p:tav>
                                        <p:tav tm="100000">
                                          <p:val>
                                            <p:strVal val="#ppt_h"/>
                                          </p:val>
                                        </p:tav>
                                      </p:tavLst>
                                    </p:anim>
                                    <p:anim calcmode="lin" valueType="num">
                                      <p:cBhvr>
                                        <p:cTn id="86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65"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60"/>
                                            </p:cond>
                                          </p:stCondLst>
                                          <p:endCondLst>
                                            <p:cond evt="onStopAudio" delay="0">
                                              <p:tgtEl>
                                                <p:sldTgt/>
                                              </p:tgtEl>
                                            </p:cond>
                                          </p:endCondLst>
                                        </p:cTn>
                                        <p:tgtEl>
                                          <p:sndTgt r:embed="rId7" name="chimes.wav"/>
                                        </p:tgtEl>
                                      </p:cMediaNode>
                                    </p:audio>
                                  </p:subTnLst>
                                </p:cTn>
                              </p:par>
                              <p:par>
                                <p:cTn id="866" presetID="1" presetClass="exit" presetSubtype="0" fill="hold" grpId="1" nodeType="withEffect">
                                  <p:stCondLst>
                                    <p:cond delay="0"/>
                                  </p:stCondLst>
                                  <p:childTnLst>
                                    <p:set>
                                      <p:cBhvr>
                                        <p:cTn id="86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childTnLst>
        </p:cTn>
      </p:par>
    </p:tnLst>
    <p:bldLst>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4" grpId="0" animBg="1"/>
      <p:bldP spid="2" grpId="0" animBg="1"/>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656492" y="1976285"/>
            <a:ext cx="11301045" cy="1494000"/>
          </a:xfrm>
          <a:prstGeom prst="rect">
            <a:avLst/>
          </a:prstGeom>
        </p:spPr>
        <p:txBody>
          <a:bodyPr spcFirstLastPara="1" wrap="square" lIns="121900" tIns="121900" rIns="121900" bIns="121900" anchor="ctr" anchorCtr="0">
            <a:noAutofit/>
          </a:bodyPr>
          <a:lstStyle/>
          <a:p>
            <a:r>
              <a:rPr lang="en-US" sz="8000" b="1"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390" name="Group 389">
            <a:extLst>
              <a:ext uri="{FF2B5EF4-FFF2-40B4-BE49-F238E27FC236}">
                <a16:creationId xmlns:a16="http://schemas.microsoft.com/office/drawing/2014/main" id="{36CACE72-9FD6-49D9-9C48-0E0BD674A695}"/>
              </a:ext>
            </a:extLst>
          </p:cNvPr>
          <p:cNvGrpSpPr/>
          <p:nvPr/>
        </p:nvGrpSpPr>
        <p:grpSpPr>
          <a:xfrm>
            <a:off x="1119908" y="23705"/>
            <a:ext cx="9939744" cy="6810590"/>
            <a:chOff x="1119908" y="23705"/>
            <a:chExt cx="9939744" cy="6810590"/>
          </a:xfrm>
        </p:grpSpPr>
        <p:sp>
          <p:nvSpPr>
            <p:cNvPr id="319" name="Rectangle: Rounded Corners 318">
              <a:extLst>
                <a:ext uri="{FF2B5EF4-FFF2-40B4-BE49-F238E27FC236}">
                  <a16:creationId xmlns:a16="http://schemas.microsoft.com/office/drawing/2014/main" id="{AEB5A2D8-D6CA-4D40-9671-3838BD380D6D}"/>
                </a:ext>
              </a:extLst>
            </p:cNvPr>
            <p:cNvSpPr/>
            <p:nvPr/>
          </p:nvSpPr>
          <p:spPr>
            <a:xfrm>
              <a:off x="1119908"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Rectangle: Rounded Corners 319">
              <a:extLst>
                <a:ext uri="{FF2B5EF4-FFF2-40B4-BE49-F238E27FC236}">
                  <a16:creationId xmlns:a16="http://schemas.microsoft.com/office/drawing/2014/main" id="{E1C0BC0D-5900-46B4-A1A4-D7EDFB501829}"/>
                </a:ext>
              </a:extLst>
            </p:cNvPr>
            <p:cNvSpPr/>
            <p:nvPr/>
          </p:nvSpPr>
          <p:spPr>
            <a:xfrm>
              <a:off x="2227376"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Rectangle: Rounded Corners 320">
              <a:extLst>
                <a:ext uri="{FF2B5EF4-FFF2-40B4-BE49-F238E27FC236}">
                  <a16:creationId xmlns:a16="http://schemas.microsoft.com/office/drawing/2014/main" id="{8BF921E1-6AC6-43AF-91F6-3FC9A9F8CA1C}"/>
                </a:ext>
              </a:extLst>
            </p:cNvPr>
            <p:cNvSpPr/>
            <p:nvPr/>
          </p:nvSpPr>
          <p:spPr>
            <a:xfrm>
              <a:off x="3334844"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Rectangle: Rounded Corners 321">
              <a:extLst>
                <a:ext uri="{FF2B5EF4-FFF2-40B4-BE49-F238E27FC236}">
                  <a16:creationId xmlns:a16="http://schemas.microsoft.com/office/drawing/2014/main" id="{47C55B1D-DE0A-48B7-9EFA-3D708EC514D8}"/>
                </a:ext>
              </a:extLst>
            </p:cNvPr>
            <p:cNvSpPr/>
            <p:nvPr/>
          </p:nvSpPr>
          <p:spPr>
            <a:xfrm>
              <a:off x="4442312"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Rectangle: Rounded Corners 322">
              <a:extLst>
                <a:ext uri="{FF2B5EF4-FFF2-40B4-BE49-F238E27FC236}">
                  <a16:creationId xmlns:a16="http://schemas.microsoft.com/office/drawing/2014/main" id="{A17A97AB-E5F9-48E5-8576-B2C68B685180}"/>
                </a:ext>
              </a:extLst>
            </p:cNvPr>
            <p:cNvSpPr/>
            <p:nvPr/>
          </p:nvSpPr>
          <p:spPr>
            <a:xfrm>
              <a:off x="5549780"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 name="Rectangle: Rounded Corners 323">
              <a:extLst>
                <a:ext uri="{FF2B5EF4-FFF2-40B4-BE49-F238E27FC236}">
                  <a16:creationId xmlns:a16="http://schemas.microsoft.com/office/drawing/2014/main" id="{A0B575B4-C23D-4EE2-A82F-D94BB2048986}"/>
                </a:ext>
              </a:extLst>
            </p:cNvPr>
            <p:cNvSpPr/>
            <p:nvPr/>
          </p:nvSpPr>
          <p:spPr>
            <a:xfrm>
              <a:off x="6657248"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Rectangle: Rounded Corners 324">
              <a:extLst>
                <a:ext uri="{FF2B5EF4-FFF2-40B4-BE49-F238E27FC236}">
                  <a16:creationId xmlns:a16="http://schemas.microsoft.com/office/drawing/2014/main" id="{853D82D2-94F1-4B26-9FB5-A9A1C924035C}"/>
                </a:ext>
              </a:extLst>
            </p:cNvPr>
            <p:cNvSpPr/>
            <p:nvPr/>
          </p:nvSpPr>
          <p:spPr>
            <a:xfrm>
              <a:off x="7764716"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 name="Rectangle: Rounded Corners 325">
              <a:extLst>
                <a:ext uri="{FF2B5EF4-FFF2-40B4-BE49-F238E27FC236}">
                  <a16:creationId xmlns:a16="http://schemas.microsoft.com/office/drawing/2014/main" id="{F61F7AB7-BA29-4C84-86FD-FB37FB143314}"/>
                </a:ext>
              </a:extLst>
            </p:cNvPr>
            <p:cNvSpPr/>
            <p:nvPr/>
          </p:nvSpPr>
          <p:spPr>
            <a:xfrm>
              <a:off x="8872184"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Rectangle: Rounded Corners 326">
              <a:extLst>
                <a:ext uri="{FF2B5EF4-FFF2-40B4-BE49-F238E27FC236}">
                  <a16:creationId xmlns:a16="http://schemas.microsoft.com/office/drawing/2014/main" id="{B7D97188-C76B-40F5-B806-93A11406CB99}"/>
                </a:ext>
              </a:extLst>
            </p:cNvPr>
            <p:cNvSpPr/>
            <p:nvPr/>
          </p:nvSpPr>
          <p:spPr>
            <a:xfrm>
              <a:off x="9979652"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Rectangle: Rounded Corners 330">
              <a:extLst>
                <a:ext uri="{FF2B5EF4-FFF2-40B4-BE49-F238E27FC236}">
                  <a16:creationId xmlns:a16="http://schemas.microsoft.com/office/drawing/2014/main" id="{9436F3EB-8647-461A-879C-EBEDC5EC0E5F}"/>
                </a:ext>
              </a:extLst>
            </p:cNvPr>
            <p:cNvSpPr/>
            <p:nvPr/>
          </p:nvSpPr>
          <p:spPr>
            <a:xfrm>
              <a:off x="1119908"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Rectangle: Rounded Corners 331">
              <a:extLst>
                <a:ext uri="{FF2B5EF4-FFF2-40B4-BE49-F238E27FC236}">
                  <a16:creationId xmlns:a16="http://schemas.microsoft.com/office/drawing/2014/main" id="{43666DDB-6E17-471A-AC4C-93A2EE78100B}"/>
                </a:ext>
              </a:extLst>
            </p:cNvPr>
            <p:cNvSpPr/>
            <p:nvPr/>
          </p:nvSpPr>
          <p:spPr>
            <a:xfrm>
              <a:off x="2227376"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Rectangle: Rounded Corners 332">
              <a:extLst>
                <a:ext uri="{FF2B5EF4-FFF2-40B4-BE49-F238E27FC236}">
                  <a16:creationId xmlns:a16="http://schemas.microsoft.com/office/drawing/2014/main" id="{5C31F6BC-19BD-43AD-84C0-2FF960FD4C85}"/>
                </a:ext>
              </a:extLst>
            </p:cNvPr>
            <p:cNvSpPr/>
            <p:nvPr/>
          </p:nvSpPr>
          <p:spPr>
            <a:xfrm>
              <a:off x="3334844"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Rectangle: Rounded Corners 333">
              <a:extLst>
                <a:ext uri="{FF2B5EF4-FFF2-40B4-BE49-F238E27FC236}">
                  <a16:creationId xmlns:a16="http://schemas.microsoft.com/office/drawing/2014/main" id="{F28E45CB-17D7-44B9-B77E-C3CB62985DBE}"/>
                </a:ext>
              </a:extLst>
            </p:cNvPr>
            <p:cNvSpPr/>
            <p:nvPr/>
          </p:nvSpPr>
          <p:spPr>
            <a:xfrm>
              <a:off x="4442312"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Rectangle: Rounded Corners 334">
              <a:extLst>
                <a:ext uri="{FF2B5EF4-FFF2-40B4-BE49-F238E27FC236}">
                  <a16:creationId xmlns:a16="http://schemas.microsoft.com/office/drawing/2014/main" id="{F9BBAF59-3F02-4003-8840-87F7EF443F0B}"/>
                </a:ext>
              </a:extLst>
            </p:cNvPr>
            <p:cNvSpPr/>
            <p:nvPr/>
          </p:nvSpPr>
          <p:spPr>
            <a:xfrm>
              <a:off x="5549780"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Rectangle: Rounded Corners 335">
              <a:extLst>
                <a:ext uri="{FF2B5EF4-FFF2-40B4-BE49-F238E27FC236}">
                  <a16:creationId xmlns:a16="http://schemas.microsoft.com/office/drawing/2014/main" id="{DCA8078E-A984-4447-918E-F6B681C40ED1}"/>
                </a:ext>
              </a:extLst>
            </p:cNvPr>
            <p:cNvSpPr/>
            <p:nvPr/>
          </p:nvSpPr>
          <p:spPr>
            <a:xfrm>
              <a:off x="6657248"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Rectangle: Rounded Corners 336">
              <a:extLst>
                <a:ext uri="{FF2B5EF4-FFF2-40B4-BE49-F238E27FC236}">
                  <a16:creationId xmlns:a16="http://schemas.microsoft.com/office/drawing/2014/main" id="{6875EDFF-1796-4E6B-B25C-4B51ACD68802}"/>
                </a:ext>
              </a:extLst>
            </p:cNvPr>
            <p:cNvSpPr/>
            <p:nvPr/>
          </p:nvSpPr>
          <p:spPr>
            <a:xfrm>
              <a:off x="7764716"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Rectangle: Rounded Corners 337">
              <a:extLst>
                <a:ext uri="{FF2B5EF4-FFF2-40B4-BE49-F238E27FC236}">
                  <a16:creationId xmlns:a16="http://schemas.microsoft.com/office/drawing/2014/main" id="{99FDD87F-99C9-4DD6-A133-E6C6EB321EE7}"/>
                </a:ext>
              </a:extLst>
            </p:cNvPr>
            <p:cNvSpPr/>
            <p:nvPr/>
          </p:nvSpPr>
          <p:spPr>
            <a:xfrm>
              <a:off x="8872184"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Rectangle: Rounded Corners 338">
              <a:extLst>
                <a:ext uri="{FF2B5EF4-FFF2-40B4-BE49-F238E27FC236}">
                  <a16:creationId xmlns:a16="http://schemas.microsoft.com/office/drawing/2014/main" id="{CDA3C893-AA5C-408D-86FC-0230171A2DC6}"/>
                </a:ext>
              </a:extLst>
            </p:cNvPr>
            <p:cNvSpPr/>
            <p:nvPr/>
          </p:nvSpPr>
          <p:spPr>
            <a:xfrm>
              <a:off x="9979652"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 name="Rectangle: Rounded Corners 342">
              <a:extLst>
                <a:ext uri="{FF2B5EF4-FFF2-40B4-BE49-F238E27FC236}">
                  <a16:creationId xmlns:a16="http://schemas.microsoft.com/office/drawing/2014/main" id="{AD003F1E-3BC3-43EB-B728-861A1AAD7982}"/>
                </a:ext>
              </a:extLst>
            </p:cNvPr>
            <p:cNvSpPr/>
            <p:nvPr/>
          </p:nvSpPr>
          <p:spPr>
            <a:xfrm>
              <a:off x="1119908"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Rectangle: Rounded Corners 343">
              <a:extLst>
                <a:ext uri="{FF2B5EF4-FFF2-40B4-BE49-F238E27FC236}">
                  <a16:creationId xmlns:a16="http://schemas.microsoft.com/office/drawing/2014/main" id="{3DD52D83-6D8C-43CF-82E7-4D56819BA139}"/>
                </a:ext>
              </a:extLst>
            </p:cNvPr>
            <p:cNvSpPr/>
            <p:nvPr/>
          </p:nvSpPr>
          <p:spPr>
            <a:xfrm>
              <a:off x="2227376"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Rectangle: Rounded Corners 344">
              <a:extLst>
                <a:ext uri="{FF2B5EF4-FFF2-40B4-BE49-F238E27FC236}">
                  <a16:creationId xmlns:a16="http://schemas.microsoft.com/office/drawing/2014/main" id="{688DF154-62E8-4D46-8454-D0C7099CED4D}"/>
                </a:ext>
              </a:extLst>
            </p:cNvPr>
            <p:cNvSpPr/>
            <p:nvPr/>
          </p:nvSpPr>
          <p:spPr>
            <a:xfrm>
              <a:off x="3334844"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Rectangle: Rounded Corners 345">
              <a:extLst>
                <a:ext uri="{FF2B5EF4-FFF2-40B4-BE49-F238E27FC236}">
                  <a16:creationId xmlns:a16="http://schemas.microsoft.com/office/drawing/2014/main" id="{8553B65E-0070-43CC-9C39-5A2255F4E2A3}"/>
                </a:ext>
              </a:extLst>
            </p:cNvPr>
            <p:cNvSpPr/>
            <p:nvPr/>
          </p:nvSpPr>
          <p:spPr>
            <a:xfrm>
              <a:off x="4442312"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 name="Rectangle: Rounded Corners 346">
              <a:extLst>
                <a:ext uri="{FF2B5EF4-FFF2-40B4-BE49-F238E27FC236}">
                  <a16:creationId xmlns:a16="http://schemas.microsoft.com/office/drawing/2014/main" id="{A8907222-4025-46AA-8A6D-4EE4375B7452}"/>
                </a:ext>
              </a:extLst>
            </p:cNvPr>
            <p:cNvSpPr/>
            <p:nvPr/>
          </p:nvSpPr>
          <p:spPr>
            <a:xfrm>
              <a:off x="5549780"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 name="Rectangle: Rounded Corners 347">
              <a:extLst>
                <a:ext uri="{FF2B5EF4-FFF2-40B4-BE49-F238E27FC236}">
                  <a16:creationId xmlns:a16="http://schemas.microsoft.com/office/drawing/2014/main" id="{6764D548-3012-48D0-9776-F22CCD96FE4E}"/>
                </a:ext>
              </a:extLst>
            </p:cNvPr>
            <p:cNvSpPr/>
            <p:nvPr/>
          </p:nvSpPr>
          <p:spPr>
            <a:xfrm>
              <a:off x="6657248"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Rectangle: Rounded Corners 348">
              <a:extLst>
                <a:ext uri="{FF2B5EF4-FFF2-40B4-BE49-F238E27FC236}">
                  <a16:creationId xmlns:a16="http://schemas.microsoft.com/office/drawing/2014/main" id="{77B09BB4-CDA6-4B65-8210-66A9CB984AB5}"/>
                </a:ext>
              </a:extLst>
            </p:cNvPr>
            <p:cNvSpPr/>
            <p:nvPr/>
          </p:nvSpPr>
          <p:spPr>
            <a:xfrm>
              <a:off x="7764716"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Rectangle: Rounded Corners 349">
              <a:extLst>
                <a:ext uri="{FF2B5EF4-FFF2-40B4-BE49-F238E27FC236}">
                  <a16:creationId xmlns:a16="http://schemas.microsoft.com/office/drawing/2014/main" id="{867F0239-AC34-41AB-8F67-2A2B7ACBD5C9}"/>
                </a:ext>
              </a:extLst>
            </p:cNvPr>
            <p:cNvSpPr/>
            <p:nvPr/>
          </p:nvSpPr>
          <p:spPr>
            <a:xfrm>
              <a:off x="8872184"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ectangle: Rounded Corners 350">
              <a:extLst>
                <a:ext uri="{FF2B5EF4-FFF2-40B4-BE49-F238E27FC236}">
                  <a16:creationId xmlns:a16="http://schemas.microsoft.com/office/drawing/2014/main" id="{70914A16-7DCD-45B1-B3F3-E23439BBCF5D}"/>
                </a:ext>
              </a:extLst>
            </p:cNvPr>
            <p:cNvSpPr/>
            <p:nvPr/>
          </p:nvSpPr>
          <p:spPr>
            <a:xfrm>
              <a:off x="9979652"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Rectangle: Rounded Corners 354">
              <a:extLst>
                <a:ext uri="{FF2B5EF4-FFF2-40B4-BE49-F238E27FC236}">
                  <a16:creationId xmlns:a16="http://schemas.microsoft.com/office/drawing/2014/main" id="{97014792-D0AD-47E6-B57F-37416D722383}"/>
                </a:ext>
              </a:extLst>
            </p:cNvPr>
            <p:cNvSpPr/>
            <p:nvPr/>
          </p:nvSpPr>
          <p:spPr>
            <a:xfrm>
              <a:off x="1119908"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Rectangle: Rounded Corners 355">
              <a:extLst>
                <a:ext uri="{FF2B5EF4-FFF2-40B4-BE49-F238E27FC236}">
                  <a16:creationId xmlns:a16="http://schemas.microsoft.com/office/drawing/2014/main" id="{31B0F379-938D-4AF6-AE1F-B209DA24D16D}"/>
                </a:ext>
              </a:extLst>
            </p:cNvPr>
            <p:cNvSpPr/>
            <p:nvPr/>
          </p:nvSpPr>
          <p:spPr>
            <a:xfrm>
              <a:off x="2227376"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 name="Rectangle: Rounded Corners 356">
              <a:extLst>
                <a:ext uri="{FF2B5EF4-FFF2-40B4-BE49-F238E27FC236}">
                  <a16:creationId xmlns:a16="http://schemas.microsoft.com/office/drawing/2014/main" id="{A377C81B-938D-4CD1-8CDF-60572A517491}"/>
                </a:ext>
              </a:extLst>
            </p:cNvPr>
            <p:cNvSpPr/>
            <p:nvPr/>
          </p:nvSpPr>
          <p:spPr>
            <a:xfrm>
              <a:off x="3334844"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Rectangle: Rounded Corners 357">
              <a:extLst>
                <a:ext uri="{FF2B5EF4-FFF2-40B4-BE49-F238E27FC236}">
                  <a16:creationId xmlns:a16="http://schemas.microsoft.com/office/drawing/2014/main" id="{2657A12D-242F-4789-80AF-854033F75AB0}"/>
                </a:ext>
              </a:extLst>
            </p:cNvPr>
            <p:cNvSpPr/>
            <p:nvPr/>
          </p:nvSpPr>
          <p:spPr>
            <a:xfrm>
              <a:off x="4442312"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Rounded Corners 358">
              <a:extLst>
                <a:ext uri="{FF2B5EF4-FFF2-40B4-BE49-F238E27FC236}">
                  <a16:creationId xmlns:a16="http://schemas.microsoft.com/office/drawing/2014/main" id="{4F54F07E-F4CC-4E3B-A3B8-1813DC2D7D01}"/>
                </a:ext>
              </a:extLst>
            </p:cNvPr>
            <p:cNvSpPr/>
            <p:nvPr/>
          </p:nvSpPr>
          <p:spPr>
            <a:xfrm>
              <a:off x="5549780"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Rounded Corners 359">
              <a:extLst>
                <a:ext uri="{FF2B5EF4-FFF2-40B4-BE49-F238E27FC236}">
                  <a16:creationId xmlns:a16="http://schemas.microsoft.com/office/drawing/2014/main" id="{784FD16E-AD5A-43B6-9293-A98BC6F57F45}"/>
                </a:ext>
              </a:extLst>
            </p:cNvPr>
            <p:cNvSpPr/>
            <p:nvPr/>
          </p:nvSpPr>
          <p:spPr>
            <a:xfrm>
              <a:off x="6657248"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Rounded Corners 360">
              <a:extLst>
                <a:ext uri="{FF2B5EF4-FFF2-40B4-BE49-F238E27FC236}">
                  <a16:creationId xmlns:a16="http://schemas.microsoft.com/office/drawing/2014/main" id="{0CEC01FE-6910-4307-BE65-E3BE253AEBDF}"/>
                </a:ext>
              </a:extLst>
            </p:cNvPr>
            <p:cNvSpPr/>
            <p:nvPr/>
          </p:nvSpPr>
          <p:spPr>
            <a:xfrm>
              <a:off x="7764716"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ectangle: Rounded Corners 361">
              <a:extLst>
                <a:ext uri="{FF2B5EF4-FFF2-40B4-BE49-F238E27FC236}">
                  <a16:creationId xmlns:a16="http://schemas.microsoft.com/office/drawing/2014/main" id="{D2032C7B-0070-4A4F-8542-14643DFBFB4F}"/>
                </a:ext>
              </a:extLst>
            </p:cNvPr>
            <p:cNvSpPr/>
            <p:nvPr/>
          </p:nvSpPr>
          <p:spPr>
            <a:xfrm>
              <a:off x="8872184"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Rounded Corners 362">
              <a:extLst>
                <a:ext uri="{FF2B5EF4-FFF2-40B4-BE49-F238E27FC236}">
                  <a16:creationId xmlns:a16="http://schemas.microsoft.com/office/drawing/2014/main" id="{7A41DFB8-3862-4946-B245-2D2A7E2939AE}"/>
                </a:ext>
              </a:extLst>
            </p:cNvPr>
            <p:cNvSpPr/>
            <p:nvPr/>
          </p:nvSpPr>
          <p:spPr>
            <a:xfrm>
              <a:off x="9979652"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Rectangle: Rounded Corners 366">
              <a:extLst>
                <a:ext uri="{FF2B5EF4-FFF2-40B4-BE49-F238E27FC236}">
                  <a16:creationId xmlns:a16="http://schemas.microsoft.com/office/drawing/2014/main" id="{2237EEF2-BE3D-4798-A6BF-415A81A7D3AF}"/>
                </a:ext>
              </a:extLst>
            </p:cNvPr>
            <p:cNvSpPr/>
            <p:nvPr/>
          </p:nvSpPr>
          <p:spPr>
            <a:xfrm>
              <a:off x="1119908"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 name="Rectangle: Rounded Corners 367">
              <a:extLst>
                <a:ext uri="{FF2B5EF4-FFF2-40B4-BE49-F238E27FC236}">
                  <a16:creationId xmlns:a16="http://schemas.microsoft.com/office/drawing/2014/main" id="{A1E08688-5E0F-49EA-9A2A-C938390A17FD}"/>
                </a:ext>
              </a:extLst>
            </p:cNvPr>
            <p:cNvSpPr/>
            <p:nvPr/>
          </p:nvSpPr>
          <p:spPr>
            <a:xfrm>
              <a:off x="2227376"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Rectangle: Rounded Corners 368">
              <a:extLst>
                <a:ext uri="{FF2B5EF4-FFF2-40B4-BE49-F238E27FC236}">
                  <a16:creationId xmlns:a16="http://schemas.microsoft.com/office/drawing/2014/main" id="{1927206B-3902-48D0-AB89-62F7E7228FFD}"/>
                </a:ext>
              </a:extLst>
            </p:cNvPr>
            <p:cNvSpPr/>
            <p:nvPr/>
          </p:nvSpPr>
          <p:spPr>
            <a:xfrm>
              <a:off x="3334844"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Rectangle: Rounded Corners 369">
              <a:extLst>
                <a:ext uri="{FF2B5EF4-FFF2-40B4-BE49-F238E27FC236}">
                  <a16:creationId xmlns:a16="http://schemas.microsoft.com/office/drawing/2014/main" id="{31CA9A66-AC3A-4277-A94C-427845237867}"/>
                </a:ext>
              </a:extLst>
            </p:cNvPr>
            <p:cNvSpPr/>
            <p:nvPr/>
          </p:nvSpPr>
          <p:spPr>
            <a:xfrm>
              <a:off x="4442312"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 name="Rectangle: Rounded Corners 370">
              <a:extLst>
                <a:ext uri="{FF2B5EF4-FFF2-40B4-BE49-F238E27FC236}">
                  <a16:creationId xmlns:a16="http://schemas.microsoft.com/office/drawing/2014/main" id="{832B1255-9911-4CB8-B5CF-6B3FDDA0D164}"/>
                </a:ext>
              </a:extLst>
            </p:cNvPr>
            <p:cNvSpPr/>
            <p:nvPr/>
          </p:nvSpPr>
          <p:spPr>
            <a:xfrm>
              <a:off x="5549780"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 name="Rectangle: Rounded Corners 371">
              <a:extLst>
                <a:ext uri="{FF2B5EF4-FFF2-40B4-BE49-F238E27FC236}">
                  <a16:creationId xmlns:a16="http://schemas.microsoft.com/office/drawing/2014/main" id="{F5AFFAA2-5D1D-45FC-9668-E48A92B07D71}"/>
                </a:ext>
              </a:extLst>
            </p:cNvPr>
            <p:cNvSpPr/>
            <p:nvPr/>
          </p:nvSpPr>
          <p:spPr>
            <a:xfrm>
              <a:off x="6657248"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Rectangle: Rounded Corners 372">
              <a:extLst>
                <a:ext uri="{FF2B5EF4-FFF2-40B4-BE49-F238E27FC236}">
                  <a16:creationId xmlns:a16="http://schemas.microsoft.com/office/drawing/2014/main" id="{45D99F50-A9F6-4087-B5B7-60610CD9E071}"/>
                </a:ext>
              </a:extLst>
            </p:cNvPr>
            <p:cNvSpPr/>
            <p:nvPr/>
          </p:nvSpPr>
          <p:spPr>
            <a:xfrm>
              <a:off x="7764716"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Rectangle: Rounded Corners 373">
              <a:extLst>
                <a:ext uri="{FF2B5EF4-FFF2-40B4-BE49-F238E27FC236}">
                  <a16:creationId xmlns:a16="http://schemas.microsoft.com/office/drawing/2014/main" id="{5DC64508-B3AB-481A-AF52-565419A67CFA}"/>
                </a:ext>
              </a:extLst>
            </p:cNvPr>
            <p:cNvSpPr/>
            <p:nvPr/>
          </p:nvSpPr>
          <p:spPr>
            <a:xfrm>
              <a:off x="8872184"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Rectangle: Rounded Corners 374">
              <a:extLst>
                <a:ext uri="{FF2B5EF4-FFF2-40B4-BE49-F238E27FC236}">
                  <a16:creationId xmlns:a16="http://schemas.microsoft.com/office/drawing/2014/main" id="{5DDF6DDE-79CB-47B8-8374-F3F8366A7A29}"/>
                </a:ext>
              </a:extLst>
            </p:cNvPr>
            <p:cNvSpPr/>
            <p:nvPr/>
          </p:nvSpPr>
          <p:spPr>
            <a:xfrm>
              <a:off x="9979652"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Rectangle: Rounded Corners 378">
              <a:extLst>
                <a:ext uri="{FF2B5EF4-FFF2-40B4-BE49-F238E27FC236}">
                  <a16:creationId xmlns:a16="http://schemas.microsoft.com/office/drawing/2014/main" id="{24C1C002-B1A2-4121-8230-671813BAB28C}"/>
                </a:ext>
              </a:extLst>
            </p:cNvPr>
            <p:cNvSpPr/>
            <p:nvPr/>
          </p:nvSpPr>
          <p:spPr>
            <a:xfrm>
              <a:off x="1119908"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Rectangle: Rounded Corners 379">
              <a:extLst>
                <a:ext uri="{FF2B5EF4-FFF2-40B4-BE49-F238E27FC236}">
                  <a16:creationId xmlns:a16="http://schemas.microsoft.com/office/drawing/2014/main" id="{1B537C89-0B41-49A1-A564-0A7EA48A9E21}"/>
                </a:ext>
              </a:extLst>
            </p:cNvPr>
            <p:cNvSpPr/>
            <p:nvPr/>
          </p:nvSpPr>
          <p:spPr>
            <a:xfrm>
              <a:off x="2227376"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Rectangle: Rounded Corners 380">
              <a:extLst>
                <a:ext uri="{FF2B5EF4-FFF2-40B4-BE49-F238E27FC236}">
                  <a16:creationId xmlns:a16="http://schemas.microsoft.com/office/drawing/2014/main" id="{3564E00B-D7A4-456D-979E-66EEAC7D59E1}"/>
                </a:ext>
              </a:extLst>
            </p:cNvPr>
            <p:cNvSpPr/>
            <p:nvPr/>
          </p:nvSpPr>
          <p:spPr>
            <a:xfrm>
              <a:off x="3334844"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Rectangle: Rounded Corners 381">
              <a:extLst>
                <a:ext uri="{FF2B5EF4-FFF2-40B4-BE49-F238E27FC236}">
                  <a16:creationId xmlns:a16="http://schemas.microsoft.com/office/drawing/2014/main" id="{E0CBD9D1-7518-4613-84FB-28046BE9ADFC}"/>
                </a:ext>
              </a:extLst>
            </p:cNvPr>
            <p:cNvSpPr/>
            <p:nvPr/>
          </p:nvSpPr>
          <p:spPr>
            <a:xfrm>
              <a:off x="4442312"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3" name="Rectangle: Rounded Corners 382">
              <a:extLst>
                <a:ext uri="{FF2B5EF4-FFF2-40B4-BE49-F238E27FC236}">
                  <a16:creationId xmlns:a16="http://schemas.microsoft.com/office/drawing/2014/main" id="{91549071-7C2A-4BFA-80B0-3852430CB229}"/>
                </a:ext>
              </a:extLst>
            </p:cNvPr>
            <p:cNvSpPr/>
            <p:nvPr/>
          </p:nvSpPr>
          <p:spPr>
            <a:xfrm>
              <a:off x="5549780"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 name="Rectangle: Rounded Corners 383">
              <a:extLst>
                <a:ext uri="{FF2B5EF4-FFF2-40B4-BE49-F238E27FC236}">
                  <a16:creationId xmlns:a16="http://schemas.microsoft.com/office/drawing/2014/main" id="{09705C69-FF35-4AC1-B84F-84A4BCC12CE4}"/>
                </a:ext>
              </a:extLst>
            </p:cNvPr>
            <p:cNvSpPr/>
            <p:nvPr/>
          </p:nvSpPr>
          <p:spPr>
            <a:xfrm>
              <a:off x="6657248"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Rectangle: Rounded Corners 384">
              <a:extLst>
                <a:ext uri="{FF2B5EF4-FFF2-40B4-BE49-F238E27FC236}">
                  <a16:creationId xmlns:a16="http://schemas.microsoft.com/office/drawing/2014/main" id="{958D98E8-7CCC-47C9-94CB-6BAF6D67FB6D}"/>
                </a:ext>
              </a:extLst>
            </p:cNvPr>
            <p:cNvSpPr/>
            <p:nvPr/>
          </p:nvSpPr>
          <p:spPr>
            <a:xfrm>
              <a:off x="7764716"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ectangle: Rounded Corners 385">
              <a:extLst>
                <a:ext uri="{FF2B5EF4-FFF2-40B4-BE49-F238E27FC236}">
                  <a16:creationId xmlns:a16="http://schemas.microsoft.com/office/drawing/2014/main" id="{FEA625A1-6B0D-4EEF-8201-D9F80A845897}"/>
                </a:ext>
              </a:extLst>
            </p:cNvPr>
            <p:cNvSpPr/>
            <p:nvPr/>
          </p:nvSpPr>
          <p:spPr>
            <a:xfrm>
              <a:off x="8872184"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ectangle: Rounded Corners 386">
              <a:extLst>
                <a:ext uri="{FF2B5EF4-FFF2-40B4-BE49-F238E27FC236}">
                  <a16:creationId xmlns:a16="http://schemas.microsoft.com/office/drawing/2014/main" id="{53815C31-B6A6-426C-9070-1ADC6F22AFB3}"/>
                </a:ext>
              </a:extLst>
            </p:cNvPr>
            <p:cNvSpPr/>
            <p:nvPr/>
          </p:nvSpPr>
          <p:spPr>
            <a:xfrm>
              <a:off x="9979652"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8" name="Rectangle: Rounded Corners 327">
            <a:extLst>
              <a:ext uri="{FF2B5EF4-FFF2-40B4-BE49-F238E27FC236}">
                <a16:creationId xmlns:a16="http://schemas.microsoft.com/office/drawing/2014/main" id="{05113826-4443-46EE-8C34-87E8CCA57A3A}"/>
              </a:ext>
            </a:extLst>
          </p:cNvPr>
          <p:cNvSpPr/>
          <p:nvPr/>
        </p:nvSpPr>
        <p:spPr>
          <a:xfrm>
            <a:off x="11087120" y="2370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 name="Rectangle: Rounded Corners 317">
            <a:extLst>
              <a:ext uri="{FF2B5EF4-FFF2-40B4-BE49-F238E27FC236}">
                <a16:creationId xmlns:a16="http://schemas.microsoft.com/office/drawing/2014/main" id="{1DB6B469-AD3F-43AB-9BFB-7837AE351029}"/>
              </a:ext>
            </a:extLst>
          </p:cNvPr>
          <p:cNvSpPr/>
          <p:nvPr/>
        </p:nvSpPr>
        <p:spPr>
          <a:xfrm>
            <a:off x="12440" y="2370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Rectangle: Rounded Corners 339">
            <a:extLst>
              <a:ext uri="{FF2B5EF4-FFF2-40B4-BE49-F238E27FC236}">
                <a16:creationId xmlns:a16="http://schemas.microsoft.com/office/drawing/2014/main" id="{BF8F2B7A-ADC2-49D7-AEBD-8D0222307155}"/>
              </a:ext>
            </a:extLst>
          </p:cNvPr>
          <p:cNvSpPr/>
          <p:nvPr/>
        </p:nvSpPr>
        <p:spPr>
          <a:xfrm>
            <a:off x="11087120" y="1169823"/>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Rectangle: Rounded Corners 340">
            <a:extLst>
              <a:ext uri="{FF2B5EF4-FFF2-40B4-BE49-F238E27FC236}">
                <a16:creationId xmlns:a16="http://schemas.microsoft.com/office/drawing/2014/main" id="{4EDDEF4A-5D91-4489-B288-D07214AF9D12}"/>
              </a:ext>
            </a:extLst>
          </p:cNvPr>
          <p:cNvSpPr/>
          <p:nvPr/>
        </p:nvSpPr>
        <p:spPr>
          <a:xfrm>
            <a:off x="12440" y="1169823"/>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 name="Rectangle: Rounded Corners 351">
            <a:extLst>
              <a:ext uri="{FF2B5EF4-FFF2-40B4-BE49-F238E27FC236}">
                <a16:creationId xmlns:a16="http://schemas.microsoft.com/office/drawing/2014/main" id="{0BD2180F-4A32-4A1E-A917-F5D7635E4188}"/>
              </a:ext>
            </a:extLst>
          </p:cNvPr>
          <p:cNvSpPr/>
          <p:nvPr/>
        </p:nvSpPr>
        <p:spPr>
          <a:xfrm>
            <a:off x="11087120" y="2315941"/>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Rectangle: Rounded Corners 352">
            <a:extLst>
              <a:ext uri="{FF2B5EF4-FFF2-40B4-BE49-F238E27FC236}">
                <a16:creationId xmlns:a16="http://schemas.microsoft.com/office/drawing/2014/main" id="{8C01AE40-FACB-4D5C-90CD-5C983B20CA9B}"/>
              </a:ext>
            </a:extLst>
          </p:cNvPr>
          <p:cNvSpPr/>
          <p:nvPr/>
        </p:nvSpPr>
        <p:spPr>
          <a:xfrm>
            <a:off x="12440" y="2315941"/>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 name="Rectangle: Rounded Corners 363">
            <a:extLst>
              <a:ext uri="{FF2B5EF4-FFF2-40B4-BE49-F238E27FC236}">
                <a16:creationId xmlns:a16="http://schemas.microsoft.com/office/drawing/2014/main" id="{45882D44-0272-48CB-AEC7-A9FC3C5C453A}"/>
              </a:ext>
            </a:extLst>
          </p:cNvPr>
          <p:cNvSpPr/>
          <p:nvPr/>
        </p:nvSpPr>
        <p:spPr>
          <a:xfrm>
            <a:off x="11087120" y="3462059"/>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 name="Rectangle: Rounded Corners 364">
            <a:extLst>
              <a:ext uri="{FF2B5EF4-FFF2-40B4-BE49-F238E27FC236}">
                <a16:creationId xmlns:a16="http://schemas.microsoft.com/office/drawing/2014/main" id="{1CB323C6-CA0C-4E4E-9359-803D4BF245ED}"/>
              </a:ext>
            </a:extLst>
          </p:cNvPr>
          <p:cNvSpPr/>
          <p:nvPr/>
        </p:nvSpPr>
        <p:spPr>
          <a:xfrm>
            <a:off x="12440" y="3462059"/>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 name="Rectangle: Rounded Corners 375">
            <a:extLst>
              <a:ext uri="{FF2B5EF4-FFF2-40B4-BE49-F238E27FC236}">
                <a16:creationId xmlns:a16="http://schemas.microsoft.com/office/drawing/2014/main" id="{4152FC8A-DB67-45DD-B315-B6C8CB91ED7C}"/>
              </a:ext>
            </a:extLst>
          </p:cNvPr>
          <p:cNvSpPr/>
          <p:nvPr/>
        </p:nvSpPr>
        <p:spPr>
          <a:xfrm>
            <a:off x="11087120" y="4608177"/>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Rectangle: Rounded Corners 376">
            <a:extLst>
              <a:ext uri="{FF2B5EF4-FFF2-40B4-BE49-F238E27FC236}">
                <a16:creationId xmlns:a16="http://schemas.microsoft.com/office/drawing/2014/main" id="{C33CC701-E877-48F7-80B6-1C66DF6779C1}"/>
              </a:ext>
            </a:extLst>
          </p:cNvPr>
          <p:cNvSpPr/>
          <p:nvPr/>
        </p:nvSpPr>
        <p:spPr>
          <a:xfrm>
            <a:off x="12440" y="4608177"/>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Rounded Corners 387">
            <a:extLst>
              <a:ext uri="{FF2B5EF4-FFF2-40B4-BE49-F238E27FC236}">
                <a16:creationId xmlns:a16="http://schemas.microsoft.com/office/drawing/2014/main" id="{0E276099-A0D2-437D-9ACB-F81121803880}"/>
              </a:ext>
            </a:extLst>
          </p:cNvPr>
          <p:cNvSpPr/>
          <p:nvPr/>
        </p:nvSpPr>
        <p:spPr>
          <a:xfrm>
            <a:off x="11087120" y="575429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Rectangle: Rounded Corners 388">
            <a:extLst>
              <a:ext uri="{FF2B5EF4-FFF2-40B4-BE49-F238E27FC236}">
                <a16:creationId xmlns:a16="http://schemas.microsoft.com/office/drawing/2014/main" id="{4510DFEB-8A85-4424-931E-90F14AF712EC}"/>
              </a:ext>
            </a:extLst>
          </p:cNvPr>
          <p:cNvSpPr/>
          <p:nvPr/>
        </p:nvSpPr>
        <p:spPr>
          <a:xfrm>
            <a:off x="12440" y="575429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2" name="SNAKE Group 461">
            <a:extLst>
              <a:ext uri="{FF2B5EF4-FFF2-40B4-BE49-F238E27FC236}">
                <a16:creationId xmlns:a16="http://schemas.microsoft.com/office/drawing/2014/main" id="{A7E0C7F9-8808-49D9-AF76-A5A7A680D294}"/>
              </a:ext>
            </a:extLst>
          </p:cNvPr>
          <p:cNvGrpSpPr/>
          <p:nvPr/>
        </p:nvGrpSpPr>
        <p:grpSpPr>
          <a:xfrm>
            <a:off x="1132309" y="1203947"/>
            <a:ext cx="1080000" cy="2201238"/>
            <a:chOff x="1132309" y="1203947"/>
            <a:chExt cx="1080000" cy="2201238"/>
          </a:xfrm>
        </p:grpSpPr>
        <p:grpSp>
          <p:nvGrpSpPr>
            <p:cNvPr id="424" name="Group 423">
              <a:extLst>
                <a:ext uri="{FF2B5EF4-FFF2-40B4-BE49-F238E27FC236}">
                  <a16:creationId xmlns:a16="http://schemas.microsoft.com/office/drawing/2014/main" id="{95CF5BE5-9DB0-4E5A-A04A-28C218425500}"/>
                </a:ext>
              </a:extLst>
            </p:cNvPr>
            <p:cNvGrpSpPr/>
            <p:nvPr/>
          </p:nvGrpSpPr>
          <p:grpSpPr>
            <a:xfrm>
              <a:off x="1132309" y="1203947"/>
              <a:ext cx="1080000" cy="2201238"/>
              <a:chOff x="12576908" y="0"/>
              <a:chExt cx="1080000" cy="2201238"/>
            </a:xfrm>
          </p:grpSpPr>
          <p:sp>
            <p:nvSpPr>
              <p:cNvPr id="425" name="Rectangle: Rounded Corners 424">
                <a:extLst>
                  <a:ext uri="{FF2B5EF4-FFF2-40B4-BE49-F238E27FC236}">
                    <a16:creationId xmlns:a16="http://schemas.microsoft.com/office/drawing/2014/main" id="{305C9C2A-9966-4385-9C9B-49588EB7F6AC}"/>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 name="Rectangle: Rounded Corners 425">
                <a:extLst>
                  <a:ext uri="{FF2B5EF4-FFF2-40B4-BE49-F238E27FC236}">
                    <a16:creationId xmlns:a16="http://schemas.microsoft.com/office/drawing/2014/main" id="{DF094803-E182-4A92-BF78-5AD548336F16}"/>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28" name="Graphic 427" descr="Snake">
              <a:extLst>
                <a:ext uri="{FF2B5EF4-FFF2-40B4-BE49-F238E27FC236}">
                  <a16:creationId xmlns:a16="http://schemas.microsoft.com/office/drawing/2014/main" id="{FFB31E47-F396-4234-8546-D704047EC1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960" y="2398741"/>
              <a:ext cx="914400" cy="914400"/>
            </a:xfrm>
            <a:prstGeom prst="rect">
              <a:avLst/>
            </a:prstGeom>
            <a:effectLst>
              <a:outerShdw blurRad="50800" dist="38100" dir="2700000" algn="tl" rotWithShape="0">
                <a:prstClr val="black">
                  <a:alpha val="40000"/>
                </a:prstClr>
              </a:outerShdw>
            </a:effectLst>
          </p:spPr>
        </p:pic>
      </p:grpSp>
      <p:grpSp>
        <p:nvGrpSpPr>
          <p:cNvPr id="461" name="FROG Group 460">
            <a:extLst>
              <a:ext uri="{FF2B5EF4-FFF2-40B4-BE49-F238E27FC236}">
                <a16:creationId xmlns:a16="http://schemas.microsoft.com/office/drawing/2014/main" id="{D22C83B1-08F5-4BA2-B169-7786787D919D}"/>
              </a:ext>
            </a:extLst>
          </p:cNvPr>
          <p:cNvGrpSpPr/>
          <p:nvPr/>
        </p:nvGrpSpPr>
        <p:grpSpPr>
          <a:xfrm>
            <a:off x="1099289" y="3471303"/>
            <a:ext cx="2201238" cy="1080000"/>
            <a:chOff x="1099289" y="3471303"/>
            <a:chExt cx="2201238" cy="1080000"/>
          </a:xfrm>
        </p:grpSpPr>
        <p:grpSp>
          <p:nvGrpSpPr>
            <p:cNvPr id="421" name="Group 420">
              <a:extLst>
                <a:ext uri="{FF2B5EF4-FFF2-40B4-BE49-F238E27FC236}">
                  <a16:creationId xmlns:a16="http://schemas.microsoft.com/office/drawing/2014/main" id="{A31787EC-7139-4A8E-B7AE-C55704182631}"/>
                </a:ext>
              </a:extLst>
            </p:cNvPr>
            <p:cNvGrpSpPr/>
            <p:nvPr/>
          </p:nvGrpSpPr>
          <p:grpSpPr>
            <a:xfrm rot="5400000">
              <a:off x="1659908" y="2910684"/>
              <a:ext cx="1080000" cy="2201238"/>
              <a:chOff x="12576908" y="0"/>
              <a:chExt cx="1080000" cy="2201238"/>
            </a:xfrm>
          </p:grpSpPr>
          <p:sp>
            <p:nvSpPr>
              <p:cNvPr id="422" name="Rectangle: Rounded Corners 421">
                <a:extLst>
                  <a:ext uri="{FF2B5EF4-FFF2-40B4-BE49-F238E27FC236}">
                    <a16:creationId xmlns:a16="http://schemas.microsoft.com/office/drawing/2014/main" id="{B2EBFCD6-1C6C-4C71-ACCC-5C8D7812666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3" name="Rectangle: Rounded Corners 422">
                <a:extLst>
                  <a:ext uri="{FF2B5EF4-FFF2-40B4-BE49-F238E27FC236}">
                    <a16:creationId xmlns:a16="http://schemas.microsoft.com/office/drawing/2014/main" id="{6465E29E-6E96-4D9F-BD52-B6DF9AB25A93}"/>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0" name="Graphic 429" descr="Frog">
              <a:extLst>
                <a:ext uri="{FF2B5EF4-FFF2-40B4-BE49-F238E27FC236}">
                  <a16:creationId xmlns:a16="http://schemas.microsoft.com/office/drawing/2014/main" id="{966016DA-16DD-4740-A28C-7616657E3C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7376" y="3488125"/>
              <a:ext cx="914400" cy="914400"/>
            </a:xfrm>
            <a:prstGeom prst="rect">
              <a:avLst/>
            </a:prstGeom>
            <a:effectLst>
              <a:outerShdw blurRad="50800" dist="38100" dir="2700000" algn="tl" rotWithShape="0">
                <a:prstClr val="black">
                  <a:alpha val="40000"/>
                </a:prstClr>
              </a:outerShdw>
            </a:effectLst>
          </p:spPr>
        </p:pic>
      </p:grpSp>
      <p:grpSp>
        <p:nvGrpSpPr>
          <p:cNvPr id="459" name="CROCODILE Group 458">
            <a:extLst>
              <a:ext uri="{FF2B5EF4-FFF2-40B4-BE49-F238E27FC236}">
                <a16:creationId xmlns:a16="http://schemas.microsoft.com/office/drawing/2014/main" id="{1D772DD0-E17E-450D-B97D-72040A0B16D0}"/>
              </a:ext>
            </a:extLst>
          </p:cNvPr>
          <p:cNvGrpSpPr/>
          <p:nvPr/>
        </p:nvGrpSpPr>
        <p:grpSpPr>
          <a:xfrm>
            <a:off x="3299198" y="5754295"/>
            <a:ext cx="2201238" cy="1080000"/>
            <a:chOff x="3299198" y="5754295"/>
            <a:chExt cx="2201238" cy="1080000"/>
          </a:xfrm>
        </p:grpSpPr>
        <p:grpSp>
          <p:nvGrpSpPr>
            <p:cNvPr id="415" name="Group 414">
              <a:extLst>
                <a:ext uri="{FF2B5EF4-FFF2-40B4-BE49-F238E27FC236}">
                  <a16:creationId xmlns:a16="http://schemas.microsoft.com/office/drawing/2014/main" id="{0CAC6519-3964-4C83-85E3-C48601DA2B4B}"/>
                </a:ext>
              </a:extLst>
            </p:cNvPr>
            <p:cNvGrpSpPr/>
            <p:nvPr/>
          </p:nvGrpSpPr>
          <p:grpSpPr>
            <a:xfrm rot="5400000">
              <a:off x="3859817" y="5193676"/>
              <a:ext cx="1080000" cy="2201238"/>
              <a:chOff x="12576908" y="0"/>
              <a:chExt cx="1080000" cy="2201238"/>
            </a:xfrm>
          </p:grpSpPr>
          <p:sp>
            <p:nvSpPr>
              <p:cNvPr id="416" name="Rectangle: Rounded Corners 415">
                <a:extLst>
                  <a:ext uri="{FF2B5EF4-FFF2-40B4-BE49-F238E27FC236}">
                    <a16:creationId xmlns:a16="http://schemas.microsoft.com/office/drawing/2014/main" id="{8F249FEE-9188-4B30-AE29-FDF08C2B3BBA}"/>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 name="Rectangle: Rounded Corners 416">
                <a:extLst>
                  <a:ext uri="{FF2B5EF4-FFF2-40B4-BE49-F238E27FC236}">
                    <a16:creationId xmlns:a16="http://schemas.microsoft.com/office/drawing/2014/main" id="{37A5C46F-C59B-4824-8057-B14CB16663AF}"/>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2" name="Graphic 431" descr="Crocodile">
              <a:extLst>
                <a:ext uri="{FF2B5EF4-FFF2-40B4-BE49-F238E27FC236}">
                  <a16:creationId xmlns:a16="http://schemas.microsoft.com/office/drawing/2014/main" id="{E55760E5-45B3-45A2-89C9-BADAC179F4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1653" y="5815330"/>
              <a:ext cx="914400" cy="914400"/>
            </a:xfrm>
            <a:prstGeom prst="rect">
              <a:avLst/>
            </a:prstGeom>
            <a:effectLst>
              <a:outerShdw blurRad="50800" dist="38100" dir="2700000" algn="tl" rotWithShape="0">
                <a:prstClr val="black">
                  <a:alpha val="40000"/>
                </a:prstClr>
              </a:outerShdw>
            </a:effectLst>
          </p:spPr>
        </p:pic>
      </p:grpSp>
      <p:grpSp>
        <p:nvGrpSpPr>
          <p:cNvPr id="458" name="GORILLA Group 457">
            <a:extLst>
              <a:ext uri="{FF2B5EF4-FFF2-40B4-BE49-F238E27FC236}">
                <a16:creationId xmlns:a16="http://schemas.microsoft.com/office/drawing/2014/main" id="{32D6DB58-E57C-4C49-813C-E9131E8008A9}"/>
              </a:ext>
            </a:extLst>
          </p:cNvPr>
          <p:cNvGrpSpPr/>
          <p:nvPr/>
        </p:nvGrpSpPr>
        <p:grpSpPr>
          <a:xfrm>
            <a:off x="5537267" y="5761250"/>
            <a:ext cx="2201238" cy="1080000"/>
            <a:chOff x="5537267" y="5761250"/>
            <a:chExt cx="2201238" cy="1080000"/>
          </a:xfrm>
        </p:grpSpPr>
        <p:grpSp>
          <p:nvGrpSpPr>
            <p:cNvPr id="412" name="Group 411">
              <a:extLst>
                <a:ext uri="{FF2B5EF4-FFF2-40B4-BE49-F238E27FC236}">
                  <a16:creationId xmlns:a16="http://schemas.microsoft.com/office/drawing/2014/main" id="{EC9C5F87-6813-4762-9305-43536C704227}"/>
                </a:ext>
              </a:extLst>
            </p:cNvPr>
            <p:cNvGrpSpPr/>
            <p:nvPr/>
          </p:nvGrpSpPr>
          <p:grpSpPr>
            <a:xfrm rot="5400000">
              <a:off x="6097886" y="5200631"/>
              <a:ext cx="1080000" cy="2201238"/>
              <a:chOff x="12576908" y="0"/>
              <a:chExt cx="1080000" cy="2201238"/>
            </a:xfrm>
          </p:grpSpPr>
          <p:sp>
            <p:nvSpPr>
              <p:cNvPr id="413" name="Rectangle: Rounded Corners 412">
                <a:extLst>
                  <a:ext uri="{FF2B5EF4-FFF2-40B4-BE49-F238E27FC236}">
                    <a16:creationId xmlns:a16="http://schemas.microsoft.com/office/drawing/2014/main" id="{260A3FDD-FA16-4D76-B0D7-32CC34067395}"/>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4" name="Rectangle: Rounded Corners 413">
                <a:extLst>
                  <a:ext uri="{FF2B5EF4-FFF2-40B4-BE49-F238E27FC236}">
                    <a16:creationId xmlns:a16="http://schemas.microsoft.com/office/drawing/2014/main" id="{74818AE4-59EB-4431-BF02-580DD84850F3}"/>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4" name="Graphic 433" descr="Gorilla">
              <a:extLst>
                <a:ext uri="{FF2B5EF4-FFF2-40B4-BE49-F238E27FC236}">
                  <a16:creationId xmlns:a16="http://schemas.microsoft.com/office/drawing/2014/main" id="{3662E850-E0EE-4712-8294-BFB14B7806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09737" y="5837095"/>
              <a:ext cx="914400" cy="914400"/>
            </a:xfrm>
            <a:prstGeom prst="rect">
              <a:avLst/>
            </a:prstGeom>
            <a:effectLst>
              <a:outerShdw blurRad="50800" dist="38100" dir="2700000" algn="tl" rotWithShape="0">
                <a:prstClr val="black">
                  <a:alpha val="40000"/>
                </a:prstClr>
              </a:outerShdw>
            </a:effectLst>
          </p:spPr>
        </p:pic>
      </p:grpSp>
      <p:grpSp>
        <p:nvGrpSpPr>
          <p:cNvPr id="457" name="MONKEY Group 456">
            <a:extLst>
              <a:ext uri="{FF2B5EF4-FFF2-40B4-BE49-F238E27FC236}">
                <a16:creationId xmlns:a16="http://schemas.microsoft.com/office/drawing/2014/main" id="{A3B75FE7-3B06-4C00-85C0-3767E3888443}"/>
              </a:ext>
            </a:extLst>
          </p:cNvPr>
          <p:cNvGrpSpPr/>
          <p:nvPr/>
        </p:nvGrpSpPr>
        <p:grpSpPr>
          <a:xfrm>
            <a:off x="7737176" y="5754295"/>
            <a:ext cx="2201238" cy="1080000"/>
            <a:chOff x="7737176" y="5754295"/>
            <a:chExt cx="2201238" cy="1080000"/>
          </a:xfrm>
        </p:grpSpPr>
        <p:grpSp>
          <p:nvGrpSpPr>
            <p:cNvPr id="409" name="Group 408">
              <a:extLst>
                <a:ext uri="{FF2B5EF4-FFF2-40B4-BE49-F238E27FC236}">
                  <a16:creationId xmlns:a16="http://schemas.microsoft.com/office/drawing/2014/main" id="{887F7BBB-F771-4485-A75C-E31611982479}"/>
                </a:ext>
              </a:extLst>
            </p:cNvPr>
            <p:cNvGrpSpPr/>
            <p:nvPr/>
          </p:nvGrpSpPr>
          <p:grpSpPr>
            <a:xfrm rot="5400000">
              <a:off x="8297795" y="5193676"/>
              <a:ext cx="1080000" cy="2201238"/>
              <a:chOff x="12576908" y="0"/>
              <a:chExt cx="1080000" cy="2201238"/>
            </a:xfrm>
          </p:grpSpPr>
          <p:sp>
            <p:nvSpPr>
              <p:cNvPr id="410" name="Rectangle: Rounded Corners 409">
                <a:extLst>
                  <a:ext uri="{FF2B5EF4-FFF2-40B4-BE49-F238E27FC236}">
                    <a16:creationId xmlns:a16="http://schemas.microsoft.com/office/drawing/2014/main" id="{316DF226-9DB1-440C-B015-B768A483F2E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 name="Rectangle: Rounded Corners 410">
                <a:extLst>
                  <a:ext uri="{FF2B5EF4-FFF2-40B4-BE49-F238E27FC236}">
                    <a16:creationId xmlns:a16="http://schemas.microsoft.com/office/drawing/2014/main" id="{BA082376-36F2-46BB-A978-2A90295E08B5}"/>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6" name="Graphic 435" descr="Monkey">
              <a:extLst>
                <a:ext uri="{FF2B5EF4-FFF2-40B4-BE49-F238E27FC236}">
                  <a16:creationId xmlns:a16="http://schemas.microsoft.com/office/drawing/2014/main" id="{F36F7B40-16A3-470D-B856-51E0172860B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38040" y="5828751"/>
              <a:ext cx="914400" cy="914400"/>
            </a:xfrm>
            <a:prstGeom prst="rect">
              <a:avLst/>
            </a:prstGeom>
            <a:effectLst>
              <a:outerShdw blurRad="50800" dist="38100" dir="2700000" algn="tl" rotWithShape="0">
                <a:prstClr val="black">
                  <a:alpha val="40000"/>
                </a:prstClr>
              </a:outerShdw>
            </a:effectLst>
          </p:spPr>
        </p:pic>
      </p:grpSp>
      <p:grpSp>
        <p:nvGrpSpPr>
          <p:cNvPr id="460" name="TIGER Group 459">
            <a:extLst>
              <a:ext uri="{FF2B5EF4-FFF2-40B4-BE49-F238E27FC236}">
                <a16:creationId xmlns:a16="http://schemas.microsoft.com/office/drawing/2014/main" id="{5C4C8DE5-E3CB-400C-80AD-A5E7B113ED9A}"/>
              </a:ext>
            </a:extLst>
          </p:cNvPr>
          <p:cNvGrpSpPr/>
          <p:nvPr/>
        </p:nvGrpSpPr>
        <p:grpSpPr>
          <a:xfrm>
            <a:off x="3340436" y="3492988"/>
            <a:ext cx="1080000" cy="2201238"/>
            <a:chOff x="3340436" y="3492988"/>
            <a:chExt cx="1080000" cy="2201238"/>
          </a:xfrm>
        </p:grpSpPr>
        <p:grpSp>
          <p:nvGrpSpPr>
            <p:cNvPr id="418" name="Group 417">
              <a:extLst>
                <a:ext uri="{FF2B5EF4-FFF2-40B4-BE49-F238E27FC236}">
                  <a16:creationId xmlns:a16="http://schemas.microsoft.com/office/drawing/2014/main" id="{766AF193-F749-4EC2-AAB3-D1B42458EE66}"/>
                </a:ext>
              </a:extLst>
            </p:cNvPr>
            <p:cNvGrpSpPr/>
            <p:nvPr/>
          </p:nvGrpSpPr>
          <p:grpSpPr>
            <a:xfrm>
              <a:off x="3340436" y="3492988"/>
              <a:ext cx="1080000" cy="2201238"/>
              <a:chOff x="12576908" y="0"/>
              <a:chExt cx="1080000" cy="2201238"/>
            </a:xfrm>
          </p:grpSpPr>
          <p:sp>
            <p:nvSpPr>
              <p:cNvPr id="419" name="Rectangle: Rounded Corners 418">
                <a:extLst>
                  <a:ext uri="{FF2B5EF4-FFF2-40B4-BE49-F238E27FC236}">
                    <a16:creationId xmlns:a16="http://schemas.microsoft.com/office/drawing/2014/main" id="{7A0FC180-5064-4140-AE60-DC3D11992AC3}"/>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 name="Rectangle: Rounded Corners 419">
                <a:extLst>
                  <a:ext uri="{FF2B5EF4-FFF2-40B4-BE49-F238E27FC236}">
                    <a16:creationId xmlns:a16="http://schemas.microsoft.com/office/drawing/2014/main" id="{99AF3892-BC9F-42E2-8526-07F642352AAA}"/>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8" name="Graphic 437" descr="Tiger">
              <a:extLst>
                <a:ext uri="{FF2B5EF4-FFF2-40B4-BE49-F238E27FC236}">
                  <a16:creationId xmlns:a16="http://schemas.microsoft.com/office/drawing/2014/main" id="{68DBC3D3-B2D1-461E-99E0-B66863A8C82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24493" y="4614226"/>
              <a:ext cx="914400" cy="914400"/>
            </a:xfrm>
            <a:prstGeom prst="rect">
              <a:avLst/>
            </a:prstGeom>
            <a:effectLst>
              <a:outerShdw blurRad="50800" dist="38100" dir="2700000" algn="tl" rotWithShape="0">
                <a:prstClr val="black">
                  <a:alpha val="40000"/>
                </a:prstClr>
              </a:outerShdw>
            </a:effectLst>
          </p:spPr>
        </p:pic>
      </p:grpSp>
      <p:grpSp>
        <p:nvGrpSpPr>
          <p:cNvPr id="456" name="LION Group 455">
            <a:extLst>
              <a:ext uri="{FF2B5EF4-FFF2-40B4-BE49-F238E27FC236}">
                <a16:creationId xmlns:a16="http://schemas.microsoft.com/office/drawing/2014/main" id="{6A822ED3-40BA-4902-8275-ED84586A3B4B}"/>
              </a:ext>
            </a:extLst>
          </p:cNvPr>
          <p:cNvGrpSpPr/>
          <p:nvPr/>
        </p:nvGrpSpPr>
        <p:grpSpPr>
          <a:xfrm>
            <a:off x="9965954" y="4633057"/>
            <a:ext cx="1080000" cy="2201238"/>
            <a:chOff x="9965954" y="4633057"/>
            <a:chExt cx="1080000" cy="2201238"/>
          </a:xfrm>
        </p:grpSpPr>
        <p:grpSp>
          <p:nvGrpSpPr>
            <p:cNvPr id="406" name="Group 405">
              <a:extLst>
                <a:ext uri="{FF2B5EF4-FFF2-40B4-BE49-F238E27FC236}">
                  <a16:creationId xmlns:a16="http://schemas.microsoft.com/office/drawing/2014/main" id="{1F12AC24-3DDD-49AB-BA24-01B87FA71BCD}"/>
                </a:ext>
              </a:extLst>
            </p:cNvPr>
            <p:cNvGrpSpPr/>
            <p:nvPr/>
          </p:nvGrpSpPr>
          <p:grpSpPr>
            <a:xfrm rot="10800000">
              <a:off x="9965954" y="4633057"/>
              <a:ext cx="1080000" cy="2201238"/>
              <a:chOff x="12576908" y="0"/>
              <a:chExt cx="1080000" cy="2201238"/>
            </a:xfrm>
          </p:grpSpPr>
          <p:sp>
            <p:nvSpPr>
              <p:cNvPr id="407" name="Rectangle: Rounded Corners 406">
                <a:extLst>
                  <a:ext uri="{FF2B5EF4-FFF2-40B4-BE49-F238E27FC236}">
                    <a16:creationId xmlns:a16="http://schemas.microsoft.com/office/drawing/2014/main" id="{7152D2FE-6B62-4CBF-83BA-2F1BFB88D822}"/>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 name="Rectangle: Rounded Corners 407">
                <a:extLst>
                  <a:ext uri="{FF2B5EF4-FFF2-40B4-BE49-F238E27FC236}">
                    <a16:creationId xmlns:a16="http://schemas.microsoft.com/office/drawing/2014/main" id="{A4BF36FB-C4A0-44D0-98CC-E2DD9FD70037}"/>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0" name="Graphic 439" descr="Lion">
              <a:extLst>
                <a:ext uri="{FF2B5EF4-FFF2-40B4-BE49-F238E27FC236}">
                  <a16:creationId xmlns:a16="http://schemas.microsoft.com/office/drawing/2014/main" id="{2BC2F550-37B8-460F-B7F1-3A3D42B9C2D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93758" y="4715857"/>
              <a:ext cx="914400" cy="914400"/>
            </a:xfrm>
            <a:prstGeom prst="rect">
              <a:avLst/>
            </a:prstGeom>
            <a:effectLst>
              <a:outerShdw blurRad="50800" dist="38100" dir="2700000" algn="tl" rotWithShape="0">
                <a:prstClr val="black">
                  <a:alpha val="40000"/>
                </a:prstClr>
              </a:outerShdw>
            </a:effectLst>
          </p:spPr>
        </p:pic>
      </p:grpSp>
      <p:grpSp>
        <p:nvGrpSpPr>
          <p:cNvPr id="455" name="HIPPO Group 454">
            <a:extLst>
              <a:ext uri="{FF2B5EF4-FFF2-40B4-BE49-F238E27FC236}">
                <a16:creationId xmlns:a16="http://schemas.microsoft.com/office/drawing/2014/main" id="{0966DC44-F333-428E-BC36-97AF1B5853F1}"/>
              </a:ext>
            </a:extLst>
          </p:cNvPr>
          <p:cNvGrpSpPr/>
          <p:nvPr/>
        </p:nvGrpSpPr>
        <p:grpSpPr>
          <a:xfrm>
            <a:off x="8844716" y="3505428"/>
            <a:ext cx="2201238" cy="1080000"/>
            <a:chOff x="8844716" y="3505428"/>
            <a:chExt cx="2201238" cy="1080000"/>
          </a:xfrm>
        </p:grpSpPr>
        <p:grpSp>
          <p:nvGrpSpPr>
            <p:cNvPr id="403" name="Group 402">
              <a:extLst>
                <a:ext uri="{FF2B5EF4-FFF2-40B4-BE49-F238E27FC236}">
                  <a16:creationId xmlns:a16="http://schemas.microsoft.com/office/drawing/2014/main" id="{33699B6E-DC05-4550-B01D-BBDA0FE9CC95}"/>
                </a:ext>
              </a:extLst>
            </p:cNvPr>
            <p:cNvGrpSpPr/>
            <p:nvPr/>
          </p:nvGrpSpPr>
          <p:grpSpPr>
            <a:xfrm rot="5400000">
              <a:off x="9405335" y="2944809"/>
              <a:ext cx="1080000" cy="2201238"/>
              <a:chOff x="12576908" y="0"/>
              <a:chExt cx="1080000" cy="2201238"/>
            </a:xfrm>
          </p:grpSpPr>
          <p:sp>
            <p:nvSpPr>
              <p:cNvPr id="404" name="Rectangle: Rounded Corners 403">
                <a:extLst>
                  <a:ext uri="{FF2B5EF4-FFF2-40B4-BE49-F238E27FC236}">
                    <a16:creationId xmlns:a16="http://schemas.microsoft.com/office/drawing/2014/main" id="{8AE0F231-376B-40BB-A155-3A981374FAB5}"/>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5" name="Rectangle: Rounded Corners 404">
                <a:extLst>
                  <a:ext uri="{FF2B5EF4-FFF2-40B4-BE49-F238E27FC236}">
                    <a16:creationId xmlns:a16="http://schemas.microsoft.com/office/drawing/2014/main" id="{564B1587-3C62-453B-B4C8-9EC8052572DD}"/>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2" name="Graphic 441" descr="Hippo">
              <a:extLst>
                <a:ext uri="{FF2B5EF4-FFF2-40B4-BE49-F238E27FC236}">
                  <a16:creationId xmlns:a16="http://schemas.microsoft.com/office/drawing/2014/main" id="{3EE63098-CCBE-4B7A-A9C3-DFFB1F0AC8A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54984" y="3544859"/>
              <a:ext cx="914400" cy="914400"/>
            </a:xfrm>
            <a:prstGeom prst="rect">
              <a:avLst/>
            </a:prstGeom>
            <a:effectLst>
              <a:outerShdw blurRad="50800" dist="38100" dir="2700000" algn="tl" rotWithShape="0">
                <a:prstClr val="black">
                  <a:alpha val="40000"/>
                </a:prstClr>
              </a:outerShdw>
            </a:effectLst>
          </p:spPr>
        </p:pic>
      </p:grpSp>
      <p:grpSp>
        <p:nvGrpSpPr>
          <p:cNvPr id="454" name="RHINO Group 453">
            <a:extLst>
              <a:ext uri="{FF2B5EF4-FFF2-40B4-BE49-F238E27FC236}">
                <a16:creationId xmlns:a16="http://schemas.microsoft.com/office/drawing/2014/main" id="{95306581-5DC6-4B12-9227-2F926029F3F6}"/>
              </a:ext>
            </a:extLst>
          </p:cNvPr>
          <p:cNvGrpSpPr/>
          <p:nvPr/>
        </p:nvGrpSpPr>
        <p:grpSpPr>
          <a:xfrm>
            <a:off x="7764716" y="2361440"/>
            <a:ext cx="1080000" cy="2201238"/>
            <a:chOff x="7764716" y="2361440"/>
            <a:chExt cx="1080000" cy="2201238"/>
          </a:xfrm>
        </p:grpSpPr>
        <p:grpSp>
          <p:nvGrpSpPr>
            <p:cNvPr id="400" name="Group 399">
              <a:extLst>
                <a:ext uri="{FF2B5EF4-FFF2-40B4-BE49-F238E27FC236}">
                  <a16:creationId xmlns:a16="http://schemas.microsoft.com/office/drawing/2014/main" id="{D3EAB2C1-67E1-4B2C-9EAB-901CC1864782}"/>
                </a:ext>
              </a:extLst>
            </p:cNvPr>
            <p:cNvGrpSpPr/>
            <p:nvPr/>
          </p:nvGrpSpPr>
          <p:grpSpPr>
            <a:xfrm>
              <a:off x="7764716" y="2361440"/>
              <a:ext cx="1080000" cy="2201238"/>
              <a:chOff x="12576908" y="0"/>
              <a:chExt cx="1080000" cy="2201238"/>
            </a:xfrm>
          </p:grpSpPr>
          <p:sp>
            <p:nvSpPr>
              <p:cNvPr id="401" name="Rectangle: Rounded Corners 400">
                <a:extLst>
                  <a:ext uri="{FF2B5EF4-FFF2-40B4-BE49-F238E27FC236}">
                    <a16:creationId xmlns:a16="http://schemas.microsoft.com/office/drawing/2014/main" id="{E80BFCBE-C809-40AF-B6D2-81177F2BD9EF}"/>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ectangle: Rounded Corners 401">
                <a:extLst>
                  <a:ext uri="{FF2B5EF4-FFF2-40B4-BE49-F238E27FC236}">
                    <a16:creationId xmlns:a16="http://schemas.microsoft.com/office/drawing/2014/main" id="{5AB2D970-57B1-447A-9F5E-B40A404B9621}"/>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4" name="Graphic 443" descr="Rhino">
              <a:extLst>
                <a:ext uri="{FF2B5EF4-FFF2-40B4-BE49-F238E27FC236}">
                  <a16:creationId xmlns:a16="http://schemas.microsoft.com/office/drawing/2014/main" id="{8E19C1B7-8E5F-46CE-B3AF-8B280AF50DE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38136" y="2439507"/>
              <a:ext cx="914400" cy="914400"/>
            </a:xfrm>
            <a:prstGeom prst="rect">
              <a:avLst/>
            </a:prstGeom>
            <a:effectLst>
              <a:outerShdw blurRad="50800" dist="38100" dir="2700000" algn="tl" rotWithShape="0">
                <a:prstClr val="black">
                  <a:alpha val="40000"/>
                </a:prstClr>
              </a:outerShdw>
            </a:effectLst>
          </p:spPr>
        </p:pic>
      </p:grpSp>
      <p:grpSp>
        <p:nvGrpSpPr>
          <p:cNvPr id="453" name="ELEPHANT Group 452">
            <a:extLst>
              <a:ext uri="{FF2B5EF4-FFF2-40B4-BE49-F238E27FC236}">
                <a16:creationId xmlns:a16="http://schemas.microsoft.com/office/drawing/2014/main" id="{DEF7A3AA-BCE0-4009-98C2-42518CC92446}"/>
              </a:ext>
            </a:extLst>
          </p:cNvPr>
          <p:cNvGrpSpPr/>
          <p:nvPr/>
        </p:nvGrpSpPr>
        <p:grpSpPr>
          <a:xfrm>
            <a:off x="6684139" y="1190604"/>
            <a:ext cx="1080000" cy="2201238"/>
            <a:chOff x="6657248" y="1156159"/>
            <a:chExt cx="1080000" cy="2201238"/>
          </a:xfrm>
        </p:grpSpPr>
        <p:grpSp>
          <p:nvGrpSpPr>
            <p:cNvPr id="397" name="Group 396">
              <a:extLst>
                <a:ext uri="{FF2B5EF4-FFF2-40B4-BE49-F238E27FC236}">
                  <a16:creationId xmlns:a16="http://schemas.microsoft.com/office/drawing/2014/main" id="{4E5B02E8-C81A-4BEB-AC81-CB408BC686F2}"/>
                </a:ext>
              </a:extLst>
            </p:cNvPr>
            <p:cNvGrpSpPr/>
            <p:nvPr/>
          </p:nvGrpSpPr>
          <p:grpSpPr>
            <a:xfrm>
              <a:off x="6657248" y="1156159"/>
              <a:ext cx="1080000" cy="2201238"/>
              <a:chOff x="12576908" y="0"/>
              <a:chExt cx="1080000" cy="2201238"/>
            </a:xfrm>
          </p:grpSpPr>
          <p:sp>
            <p:nvSpPr>
              <p:cNvPr id="398" name="Rectangle: Rounded Corners 397">
                <a:extLst>
                  <a:ext uri="{FF2B5EF4-FFF2-40B4-BE49-F238E27FC236}">
                    <a16:creationId xmlns:a16="http://schemas.microsoft.com/office/drawing/2014/main" id="{5B7E28BA-04A4-47F7-B893-2958663920EB}"/>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 name="Rectangle: Rounded Corners 398">
                <a:extLst>
                  <a:ext uri="{FF2B5EF4-FFF2-40B4-BE49-F238E27FC236}">
                    <a16:creationId xmlns:a16="http://schemas.microsoft.com/office/drawing/2014/main" id="{4097D065-085E-4645-976C-03C49466EF92}"/>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6" name="Graphic 445" descr="Elephant">
              <a:extLst>
                <a:ext uri="{FF2B5EF4-FFF2-40B4-BE49-F238E27FC236}">
                  <a16:creationId xmlns:a16="http://schemas.microsoft.com/office/drawing/2014/main" id="{CFB5CAFF-B002-479A-952C-C541CF4B847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708061" y="1253705"/>
              <a:ext cx="914400" cy="914400"/>
            </a:xfrm>
            <a:prstGeom prst="rect">
              <a:avLst/>
            </a:prstGeom>
            <a:effectLst>
              <a:outerShdw blurRad="50800" dist="38100" dir="2700000" algn="tl" rotWithShape="0">
                <a:prstClr val="black">
                  <a:alpha val="40000"/>
                </a:prstClr>
              </a:outerShdw>
            </a:effectLst>
          </p:spPr>
        </p:pic>
      </p:grpSp>
      <p:grpSp>
        <p:nvGrpSpPr>
          <p:cNvPr id="452" name="GIRAFFE Group 451">
            <a:extLst>
              <a:ext uri="{FF2B5EF4-FFF2-40B4-BE49-F238E27FC236}">
                <a16:creationId xmlns:a16="http://schemas.microsoft.com/office/drawing/2014/main" id="{24A9DC8B-881D-49D8-BBCF-83BF687628BE}"/>
              </a:ext>
            </a:extLst>
          </p:cNvPr>
          <p:cNvGrpSpPr/>
          <p:nvPr/>
        </p:nvGrpSpPr>
        <p:grpSpPr>
          <a:xfrm>
            <a:off x="4412258" y="1169823"/>
            <a:ext cx="2201238" cy="1080000"/>
            <a:chOff x="4412258" y="1169823"/>
            <a:chExt cx="2201238" cy="1080000"/>
          </a:xfrm>
        </p:grpSpPr>
        <p:grpSp>
          <p:nvGrpSpPr>
            <p:cNvPr id="394" name="Group 393">
              <a:extLst>
                <a:ext uri="{FF2B5EF4-FFF2-40B4-BE49-F238E27FC236}">
                  <a16:creationId xmlns:a16="http://schemas.microsoft.com/office/drawing/2014/main" id="{AD4DFFF1-3B10-4596-B99A-CD9FCF603CDF}"/>
                </a:ext>
              </a:extLst>
            </p:cNvPr>
            <p:cNvGrpSpPr/>
            <p:nvPr/>
          </p:nvGrpSpPr>
          <p:grpSpPr>
            <a:xfrm rot="5400000">
              <a:off x="4972877" y="609204"/>
              <a:ext cx="1080000" cy="2201238"/>
              <a:chOff x="12576908" y="0"/>
              <a:chExt cx="1080000" cy="2201238"/>
            </a:xfrm>
          </p:grpSpPr>
          <p:sp>
            <p:nvSpPr>
              <p:cNvPr id="395" name="Rectangle: Rounded Corners 394">
                <a:extLst>
                  <a:ext uri="{FF2B5EF4-FFF2-40B4-BE49-F238E27FC236}">
                    <a16:creationId xmlns:a16="http://schemas.microsoft.com/office/drawing/2014/main" id="{B1A8D546-5DE7-43E0-87F2-E6C26EE1D3C3}"/>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Rounded Corners 395">
                <a:extLst>
                  <a:ext uri="{FF2B5EF4-FFF2-40B4-BE49-F238E27FC236}">
                    <a16:creationId xmlns:a16="http://schemas.microsoft.com/office/drawing/2014/main" id="{119C367B-F150-4CEE-81F6-029B0996F7A1}"/>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8" name="Graphic 447" descr="Giraffe">
              <a:extLst>
                <a:ext uri="{FF2B5EF4-FFF2-40B4-BE49-F238E27FC236}">
                  <a16:creationId xmlns:a16="http://schemas.microsoft.com/office/drawing/2014/main" id="{FE3D1F62-B55F-4FDF-988A-BCBD0B064E3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18911" y="1238959"/>
              <a:ext cx="914400" cy="914400"/>
            </a:xfrm>
            <a:prstGeom prst="rect">
              <a:avLst/>
            </a:prstGeom>
            <a:effectLst>
              <a:outerShdw blurRad="50800" dist="38100" dir="2700000" algn="tl" rotWithShape="0">
                <a:prstClr val="black">
                  <a:alpha val="40000"/>
                </a:prstClr>
              </a:outerShdw>
            </a:effectLst>
          </p:spPr>
        </p:pic>
      </p:grpSp>
      <p:grpSp>
        <p:nvGrpSpPr>
          <p:cNvPr id="451" name="ZEBRA Group 450">
            <a:extLst>
              <a:ext uri="{FF2B5EF4-FFF2-40B4-BE49-F238E27FC236}">
                <a16:creationId xmlns:a16="http://schemas.microsoft.com/office/drawing/2014/main" id="{7149D049-ED39-43CD-B03F-CE52DD003F86}"/>
              </a:ext>
            </a:extLst>
          </p:cNvPr>
          <p:cNvGrpSpPr/>
          <p:nvPr/>
        </p:nvGrpSpPr>
        <p:grpSpPr>
          <a:xfrm>
            <a:off x="3319817" y="39060"/>
            <a:ext cx="1080000" cy="2201238"/>
            <a:chOff x="3319817" y="48585"/>
            <a:chExt cx="1080000" cy="2201238"/>
          </a:xfrm>
        </p:grpSpPr>
        <p:grpSp>
          <p:nvGrpSpPr>
            <p:cNvPr id="393" name="Group 392">
              <a:extLst>
                <a:ext uri="{FF2B5EF4-FFF2-40B4-BE49-F238E27FC236}">
                  <a16:creationId xmlns:a16="http://schemas.microsoft.com/office/drawing/2014/main" id="{F26221A2-F097-4900-B590-8A25B84B5ABA}"/>
                </a:ext>
              </a:extLst>
            </p:cNvPr>
            <p:cNvGrpSpPr/>
            <p:nvPr/>
          </p:nvGrpSpPr>
          <p:grpSpPr>
            <a:xfrm>
              <a:off x="3319817" y="48585"/>
              <a:ext cx="1080000" cy="2201238"/>
              <a:chOff x="12576908" y="0"/>
              <a:chExt cx="1080000" cy="2201238"/>
            </a:xfrm>
          </p:grpSpPr>
          <p:sp>
            <p:nvSpPr>
              <p:cNvPr id="391" name="Rectangle: Rounded Corners 390">
                <a:extLst>
                  <a:ext uri="{FF2B5EF4-FFF2-40B4-BE49-F238E27FC236}">
                    <a16:creationId xmlns:a16="http://schemas.microsoft.com/office/drawing/2014/main" id="{BA2E5903-F7C0-47E9-B69D-17FB09D6EE6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Rounded Corners 391">
                <a:extLst>
                  <a:ext uri="{FF2B5EF4-FFF2-40B4-BE49-F238E27FC236}">
                    <a16:creationId xmlns:a16="http://schemas.microsoft.com/office/drawing/2014/main" id="{3FC3D301-4AC2-4B7C-A47A-D012639733AB}"/>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50" name="Graphic 449" descr="Zebra">
              <a:extLst>
                <a:ext uri="{FF2B5EF4-FFF2-40B4-BE49-F238E27FC236}">
                  <a16:creationId xmlns:a16="http://schemas.microsoft.com/office/drawing/2014/main" id="{DCB70202-CDE2-4135-B61C-4798A9776E17}"/>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425157" y="106505"/>
              <a:ext cx="914400" cy="914400"/>
            </a:xfrm>
            <a:prstGeom prst="rect">
              <a:avLst/>
            </a:prstGeom>
            <a:effectLst>
              <a:outerShdw blurRad="50800" dist="38100" dir="2700000" algn="tl" rotWithShape="0">
                <a:prstClr val="black">
                  <a:alpha val="40000"/>
                </a:prstClr>
              </a:outerShdw>
            </a:effectLst>
          </p:spPr>
        </p:pic>
      </p:grpSp>
      <p:sp>
        <p:nvSpPr>
          <p:cNvPr id="463" name="ZEBRA TextBox 462">
            <a:extLst>
              <a:ext uri="{FF2B5EF4-FFF2-40B4-BE49-F238E27FC236}">
                <a16:creationId xmlns:a16="http://schemas.microsoft.com/office/drawing/2014/main" id="{7E905FEC-6191-432E-AF0A-6E2BD28C7E3E}"/>
              </a:ext>
            </a:extLst>
          </p:cNvPr>
          <p:cNvSpPr txBox="1"/>
          <p:nvPr/>
        </p:nvSpPr>
        <p:spPr>
          <a:xfrm>
            <a:off x="3470517" y="1509693"/>
            <a:ext cx="808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ZEBRA</a:t>
            </a:r>
          </a:p>
        </p:txBody>
      </p:sp>
      <p:sp>
        <p:nvSpPr>
          <p:cNvPr id="464" name="GIRAFFE TextBox 463">
            <a:extLst>
              <a:ext uri="{FF2B5EF4-FFF2-40B4-BE49-F238E27FC236}">
                <a16:creationId xmlns:a16="http://schemas.microsoft.com/office/drawing/2014/main" id="{C9A9884C-C6FF-45CD-A970-79BB491C4F0B}"/>
              </a:ext>
            </a:extLst>
          </p:cNvPr>
          <p:cNvSpPr txBox="1"/>
          <p:nvPr/>
        </p:nvSpPr>
        <p:spPr>
          <a:xfrm>
            <a:off x="5586860" y="1509693"/>
            <a:ext cx="1107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GIRAFFE</a:t>
            </a:r>
          </a:p>
        </p:txBody>
      </p:sp>
      <p:sp>
        <p:nvSpPr>
          <p:cNvPr id="465" name="ELEPHANT TextBox 464">
            <a:extLst>
              <a:ext uri="{FF2B5EF4-FFF2-40B4-BE49-F238E27FC236}">
                <a16:creationId xmlns:a16="http://schemas.microsoft.com/office/drawing/2014/main" id="{959CCD2E-DCD7-413A-831B-C82E7085D36F}"/>
              </a:ext>
            </a:extLst>
          </p:cNvPr>
          <p:cNvSpPr txBox="1"/>
          <p:nvPr/>
        </p:nvSpPr>
        <p:spPr>
          <a:xfrm>
            <a:off x="6684139" y="2652320"/>
            <a:ext cx="1107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ELEPHANT</a:t>
            </a:r>
          </a:p>
        </p:txBody>
      </p:sp>
      <p:sp>
        <p:nvSpPr>
          <p:cNvPr id="466" name="RHINO TextBox 465">
            <a:extLst>
              <a:ext uri="{FF2B5EF4-FFF2-40B4-BE49-F238E27FC236}">
                <a16:creationId xmlns:a16="http://schemas.microsoft.com/office/drawing/2014/main" id="{ADC0DE0F-F883-4EC4-9DAC-C752F1975A28}"/>
              </a:ext>
            </a:extLst>
          </p:cNvPr>
          <p:cNvSpPr txBox="1"/>
          <p:nvPr/>
        </p:nvSpPr>
        <p:spPr>
          <a:xfrm>
            <a:off x="7778415" y="3811176"/>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RHINO</a:t>
            </a:r>
          </a:p>
        </p:txBody>
      </p:sp>
      <p:sp>
        <p:nvSpPr>
          <p:cNvPr id="467" name="HIPPO TextBox 466">
            <a:extLst>
              <a:ext uri="{FF2B5EF4-FFF2-40B4-BE49-F238E27FC236}">
                <a16:creationId xmlns:a16="http://schemas.microsoft.com/office/drawing/2014/main" id="{614191FE-D11C-4643-9F81-9D110E88084D}"/>
              </a:ext>
            </a:extLst>
          </p:cNvPr>
          <p:cNvSpPr txBox="1"/>
          <p:nvPr/>
        </p:nvSpPr>
        <p:spPr>
          <a:xfrm>
            <a:off x="9946592" y="3838012"/>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HIPPO</a:t>
            </a:r>
          </a:p>
        </p:txBody>
      </p:sp>
      <p:sp>
        <p:nvSpPr>
          <p:cNvPr id="468" name="LION TextBox 467">
            <a:extLst>
              <a:ext uri="{FF2B5EF4-FFF2-40B4-BE49-F238E27FC236}">
                <a16:creationId xmlns:a16="http://schemas.microsoft.com/office/drawing/2014/main" id="{89DE8459-28C4-4C12-83CF-C3AAE63CECA6}"/>
              </a:ext>
            </a:extLst>
          </p:cNvPr>
          <p:cNvSpPr txBox="1"/>
          <p:nvPr/>
        </p:nvSpPr>
        <p:spPr>
          <a:xfrm>
            <a:off x="10020962"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LION</a:t>
            </a:r>
          </a:p>
        </p:txBody>
      </p:sp>
      <p:sp>
        <p:nvSpPr>
          <p:cNvPr id="469" name="MONKEY TextBox 468">
            <a:extLst>
              <a:ext uri="{FF2B5EF4-FFF2-40B4-BE49-F238E27FC236}">
                <a16:creationId xmlns:a16="http://schemas.microsoft.com/office/drawing/2014/main" id="{8006E8A5-6A1A-49B7-B80F-CAD29E190F84}"/>
              </a:ext>
            </a:extLst>
          </p:cNvPr>
          <p:cNvSpPr txBox="1"/>
          <p:nvPr/>
        </p:nvSpPr>
        <p:spPr>
          <a:xfrm>
            <a:off x="7708451"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MONKEY</a:t>
            </a:r>
          </a:p>
        </p:txBody>
      </p:sp>
      <p:sp>
        <p:nvSpPr>
          <p:cNvPr id="470" name="GORILLA TextBox 469">
            <a:extLst>
              <a:ext uri="{FF2B5EF4-FFF2-40B4-BE49-F238E27FC236}">
                <a16:creationId xmlns:a16="http://schemas.microsoft.com/office/drawing/2014/main" id="{FDDACF05-E3CA-4A51-B58B-57B876201B5C}"/>
              </a:ext>
            </a:extLst>
          </p:cNvPr>
          <p:cNvSpPr txBox="1"/>
          <p:nvPr/>
        </p:nvSpPr>
        <p:spPr>
          <a:xfrm>
            <a:off x="5533496"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GORILLA</a:t>
            </a:r>
          </a:p>
        </p:txBody>
      </p:sp>
      <p:sp>
        <p:nvSpPr>
          <p:cNvPr id="471" name="CROCODILE TextBox 470">
            <a:extLst>
              <a:ext uri="{FF2B5EF4-FFF2-40B4-BE49-F238E27FC236}">
                <a16:creationId xmlns:a16="http://schemas.microsoft.com/office/drawing/2014/main" id="{A99316FC-8EBF-4C03-8AD3-FCA8A7F53176}"/>
              </a:ext>
            </a:extLst>
          </p:cNvPr>
          <p:cNvSpPr txBox="1"/>
          <p:nvPr/>
        </p:nvSpPr>
        <p:spPr>
          <a:xfrm>
            <a:off x="3245137" y="6087864"/>
            <a:ext cx="1156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CROCODILE</a:t>
            </a:r>
          </a:p>
        </p:txBody>
      </p:sp>
      <p:sp>
        <p:nvSpPr>
          <p:cNvPr id="472" name="TIGER TextBox 471">
            <a:extLst>
              <a:ext uri="{FF2B5EF4-FFF2-40B4-BE49-F238E27FC236}">
                <a16:creationId xmlns:a16="http://schemas.microsoft.com/office/drawing/2014/main" id="{F831691D-DA6D-4BC4-AB34-9F21023B0ADD}"/>
              </a:ext>
            </a:extLst>
          </p:cNvPr>
          <p:cNvSpPr txBox="1"/>
          <p:nvPr/>
        </p:nvSpPr>
        <p:spPr>
          <a:xfrm>
            <a:off x="3321074" y="3848322"/>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TIGER</a:t>
            </a:r>
          </a:p>
        </p:txBody>
      </p:sp>
      <p:sp>
        <p:nvSpPr>
          <p:cNvPr id="473" name="FROG TextBox 472">
            <a:extLst>
              <a:ext uri="{FF2B5EF4-FFF2-40B4-BE49-F238E27FC236}">
                <a16:creationId xmlns:a16="http://schemas.microsoft.com/office/drawing/2014/main" id="{552E1133-EE39-4656-ABEE-DFC2AE66EC5E}"/>
              </a:ext>
            </a:extLst>
          </p:cNvPr>
          <p:cNvSpPr txBox="1"/>
          <p:nvPr/>
        </p:nvSpPr>
        <p:spPr>
          <a:xfrm>
            <a:off x="1092044" y="3811176"/>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FROG</a:t>
            </a:r>
          </a:p>
        </p:txBody>
      </p:sp>
      <p:sp>
        <p:nvSpPr>
          <p:cNvPr id="474" name="SNAKE TextBox 473">
            <a:extLst>
              <a:ext uri="{FF2B5EF4-FFF2-40B4-BE49-F238E27FC236}">
                <a16:creationId xmlns:a16="http://schemas.microsoft.com/office/drawing/2014/main" id="{3EC636E1-6DC0-47BC-AAE3-2993D261F0D2}"/>
              </a:ext>
            </a:extLst>
          </p:cNvPr>
          <p:cNvSpPr txBox="1"/>
          <p:nvPr/>
        </p:nvSpPr>
        <p:spPr>
          <a:xfrm>
            <a:off x="1099289" y="157581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SNAKE</a:t>
            </a:r>
          </a:p>
        </p:txBody>
      </p:sp>
      <p:sp>
        <p:nvSpPr>
          <p:cNvPr id="475" name="ZEBRA 2 TextBox 462">
            <a:extLst>
              <a:ext uri="{FF2B5EF4-FFF2-40B4-BE49-F238E27FC236}">
                <a16:creationId xmlns:a16="http://schemas.microsoft.com/office/drawing/2014/main" id="{2DBF2F11-3F1E-42F8-B8A5-928E39A51F1E}"/>
              </a:ext>
            </a:extLst>
          </p:cNvPr>
          <p:cNvSpPr txBox="1"/>
          <p:nvPr/>
        </p:nvSpPr>
        <p:spPr>
          <a:xfrm>
            <a:off x="11250261" y="3789327"/>
            <a:ext cx="808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ZEBRA</a:t>
            </a:r>
          </a:p>
        </p:txBody>
      </p:sp>
      <p:sp>
        <p:nvSpPr>
          <p:cNvPr id="476" name="GIRAFFE  2 TextBox 463">
            <a:extLst>
              <a:ext uri="{FF2B5EF4-FFF2-40B4-BE49-F238E27FC236}">
                <a16:creationId xmlns:a16="http://schemas.microsoft.com/office/drawing/2014/main" id="{BF8A7359-F454-4FE2-BE71-E27BA3F9A40B}"/>
              </a:ext>
            </a:extLst>
          </p:cNvPr>
          <p:cNvSpPr txBox="1"/>
          <p:nvPr/>
        </p:nvSpPr>
        <p:spPr>
          <a:xfrm>
            <a:off x="39332" y="2637369"/>
            <a:ext cx="1107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GIRAFFE</a:t>
            </a:r>
          </a:p>
        </p:txBody>
      </p:sp>
      <p:sp>
        <p:nvSpPr>
          <p:cNvPr id="477" name="ELEPHANT 2 TextBox 464">
            <a:extLst>
              <a:ext uri="{FF2B5EF4-FFF2-40B4-BE49-F238E27FC236}">
                <a16:creationId xmlns:a16="http://schemas.microsoft.com/office/drawing/2014/main" id="{23A37E40-B3A2-4404-AF3F-322E14EB8605}"/>
              </a:ext>
            </a:extLst>
          </p:cNvPr>
          <p:cNvSpPr txBox="1"/>
          <p:nvPr/>
        </p:nvSpPr>
        <p:spPr>
          <a:xfrm>
            <a:off x="15103" y="365664"/>
            <a:ext cx="1107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ELEPHANT</a:t>
            </a:r>
          </a:p>
        </p:txBody>
      </p:sp>
      <p:sp>
        <p:nvSpPr>
          <p:cNvPr id="478" name="RHINO  2 TextBox 465">
            <a:extLst>
              <a:ext uri="{FF2B5EF4-FFF2-40B4-BE49-F238E27FC236}">
                <a16:creationId xmlns:a16="http://schemas.microsoft.com/office/drawing/2014/main" id="{3FED12F5-FE5A-4DEC-835E-8A7FDDD55361}"/>
              </a:ext>
            </a:extLst>
          </p:cNvPr>
          <p:cNvSpPr txBox="1"/>
          <p:nvPr/>
        </p:nvSpPr>
        <p:spPr>
          <a:xfrm>
            <a:off x="-39018" y="6101285"/>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RHINO</a:t>
            </a:r>
          </a:p>
        </p:txBody>
      </p:sp>
      <p:sp>
        <p:nvSpPr>
          <p:cNvPr id="479" name="HIPPO 2 TextBox 466">
            <a:extLst>
              <a:ext uri="{FF2B5EF4-FFF2-40B4-BE49-F238E27FC236}">
                <a16:creationId xmlns:a16="http://schemas.microsoft.com/office/drawing/2014/main" id="{B5247880-40D3-4A23-B522-22F209C36A9F}"/>
              </a:ext>
            </a:extLst>
          </p:cNvPr>
          <p:cNvSpPr txBox="1"/>
          <p:nvPr/>
        </p:nvSpPr>
        <p:spPr>
          <a:xfrm>
            <a:off x="11114588" y="4963511"/>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HIPPO</a:t>
            </a:r>
          </a:p>
        </p:txBody>
      </p:sp>
      <p:sp>
        <p:nvSpPr>
          <p:cNvPr id="480" name="LION 2  TextBox 467">
            <a:extLst>
              <a:ext uri="{FF2B5EF4-FFF2-40B4-BE49-F238E27FC236}">
                <a16:creationId xmlns:a16="http://schemas.microsoft.com/office/drawing/2014/main" id="{BECDA26A-DBF9-4FA7-A058-B51D126DCCFE}"/>
              </a:ext>
            </a:extLst>
          </p:cNvPr>
          <p:cNvSpPr txBox="1"/>
          <p:nvPr/>
        </p:nvSpPr>
        <p:spPr>
          <a:xfrm>
            <a:off x="-1726" y="3732489"/>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LION</a:t>
            </a:r>
          </a:p>
        </p:txBody>
      </p:sp>
      <p:sp>
        <p:nvSpPr>
          <p:cNvPr id="481" name="MONKEY 2  TextBox 468">
            <a:extLst>
              <a:ext uri="{FF2B5EF4-FFF2-40B4-BE49-F238E27FC236}">
                <a16:creationId xmlns:a16="http://schemas.microsoft.com/office/drawing/2014/main" id="{7E2E3D86-65B3-4C7C-B8DC-3B1772E7270E}"/>
              </a:ext>
            </a:extLst>
          </p:cNvPr>
          <p:cNvSpPr txBox="1"/>
          <p:nvPr/>
        </p:nvSpPr>
        <p:spPr>
          <a:xfrm>
            <a:off x="11059652" y="350275"/>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MONKEY</a:t>
            </a:r>
          </a:p>
        </p:txBody>
      </p:sp>
      <p:sp>
        <p:nvSpPr>
          <p:cNvPr id="482" name="GORILLA 2  TextBox 469">
            <a:extLst>
              <a:ext uri="{FF2B5EF4-FFF2-40B4-BE49-F238E27FC236}">
                <a16:creationId xmlns:a16="http://schemas.microsoft.com/office/drawing/2014/main" id="{13927499-5609-4AB5-8349-5074333FCDE7}"/>
              </a:ext>
            </a:extLst>
          </p:cNvPr>
          <p:cNvSpPr txBox="1"/>
          <p:nvPr/>
        </p:nvSpPr>
        <p:spPr>
          <a:xfrm>
            <a:off x="19289" y="4923198"/>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GORILLA</a:t>
            </a:r>
          </a:p>
        </p:txBody>
      </p:sp>
      <p:sp>
        <p:nvSpPr>
          <p:cNvPr id="483" name="CROCODILE 2 TextBox 470">
            <a:extLst>
              <a:ext uri="{FF2B5EF4-FFF2-40B4-BE49-F238E27FC236}">
                <a16:creationId xmlns:a16="http://schemas.microsoft.com/office/drawing/2014/main" id="{E3C9568B-BAA2-483F-8267-D59573D5319A}"/>
              </a:ext>
            </a:extLst>
          </p:cNvPr>
          <p:cNvSpPr txBox="1"/>
          <p:nvPr/>
        </p:nvSpPr>
        <p:spPr>
          <a:xfrm>
            <a:off x="-42073" y="1494340"/>
            <a:ext cx="1156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CROCODILE</a:t>
            </a:r>
          </a:p>
        </p:txBody>
      </p:sp>
      <p:sp>
        <p:nvSpPr>
          <p:cNvPr id="484" name="TIGER 2 TextBox 471">
            <a:extLst>
              <a:ext uri="{FF2B5EF4-FFF2-40B4-BE49-F238E27FC236}">
                <a16:creationId xmlns:a16="http://schemas.microsoft.com/office/drawing/2014/main" id="{1F1F344D-0535-42A3-A1AF-A70A63445490}"/>
              </a:ext>
            </a:extLst>
          </p:cNvPr>
          <p:cNvSpPr txBox="1"/>
          <p:nvPr/>
        </p:nvSpPr>
        <p:spPr>
          <a:xfrm>
            <a:off x="11085326" y="6043511"/>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TIGER</a:t>
            </a:r>
          </a:p>
        </p:txBody>
      </p:sp>
      <p:sp>
        <p:nvSpPr>
          <p:cNvPr id="485" name="FROG 2 TextBox 472">
            <a:extLst>
              <a:ext uri="{FF2B5EF4-FFF2-40B4-BE49-F238E27FC236}">
                <a16:creationId xmlns:a16="http://schemas.microsoft.com/office/drawing/2014/main" id="{7CB2A2AA-1439-4631-8349-FCD65B12CB5C}"/>
              </a:ext>
            </a:extLst>
          </p:cNvPr>
          <p:cNvSpPr txBox="1"/>
          <p:nvPr/>
        </p:nvSpPr>
        <p:spPr>
          <a:xfrm>
            <a:off x="11059652" y="2649510"/>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FROG</a:t>
            </a:r>
          </a:p>
        </p:txBody>
      </p:sp>
      <p:sp>
        <p:nvSpPr>
          <p:cNvPr id="486" name="SNAKE 2 TextBox 473">
            <a:extLst>
              <a:ext uri="{FF2B5EF4-FFF2-40B4-BE49-F238E27FC236}">
                <a16:creationId xmlns:a16="http://schemas.microsoft.com/office/drawing/2014/main" id="{F05D7350-E4FB-4B7A-83BF-881282153601}"/>
              </a:ext>
            </a:extLst>
          </p:cNvPr>
          <p:cNvSpPr txBox="1"/>
          <p:nvPr/>
        </p:nvSpPr>
        <p:spPr>
          <a:xfrm>
            <a:off x="11059900" y="1509693"/>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SNAKE</a:t>
            </a:r>
          </a:p>
        </p:txBody>
      </p:sp>
      <p:sp>
        <p:nvSpPr>
          <p:cNvPr id="511" name="monkey Rectangle 510">
            <a:hlinkClick r:id="" action="ppaction://noaction">
              <a:snd r:embed="rId27" name="voltage.wav"/>
            </a:hlinkClick>
            <a:extLst>
              <a:ext uri="{FF2B5EF4-FFF2-40B4-BE49-F238E27FC236}">
                <a16:creationId xmlns:a16="http://schemas.microsoft.com/office/drawing/2014/main" id="{7C95008C-057D-4478-AAC0-60674FE2ADF4}"/>
              </a:ext>
            </a:extLst>
          </p:cNvPr>
          <p:cNvSpPr/>
          <p:nvPr/>
        </p:nvSpPr>
        <p:spPr>
          <a:xfrm>
            <a:off x="11136663" y="64559"/>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 name="Oval 511">
            <a:extLst>
              <a:ext uri="{FF2B5EF4-FFF2-40B4-BE49-F238E27FC236}">
                <a16:creationId xmlns:a16="http://schemas.microsoft.com/office/drawing/2014/main" id="{B86144A2-63ED-4C7D-B078-E4ABFB429BEF}"/>
              </a:ext>
            </a:extLst>
          </p:cNvPr>
          <p:cNvSpPr/>
          <p:nvPr/>
        </p:nvSpPr>
        <p:spPr>
          <a:xfrm>
            <a:off x="3829140" y="1119743"/>
            <a:ext cx="4532280" cy="45322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 name="snake Rectangle 512">
            <a:hlinkClick r:id="" action="ppaction://noaction">
              <a:snd r:embed="rId27" name="voltage.wav"/>
            </a:hlinkClick>
            <a:extLst>
              <a:ext uri="{FF2B5EF4-FFF2-40B4-BE49-F238E27FC236}">
                <a16:creationId xmlns:a16="http://schemas.microsoft.com/office/drawing/2014/main" id="{DE0302D1-0FBA-4CD0-B83F-E96836DB45B7}"/>
              </a:ext>
            </a:extLst>
          </p:cNvPr>
          <p:cNvSpPr/>
          <p:nvPr/>
        </p:nvSpPr>
        <p:spPr>
          <a:xfrm>
            <a:off x="11053839" y="1159904"/>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 name="frog Rectangle 513">
            <a:hlinkClick r:id="" action="ppaction://noaction">
              <a:snd r:embed="rId27" name="voltage.wav"/>
            </a:hlinkClick>
            <a:extLst>
              <a:ext uri="{FF2B5EF4-FFF2-40B4-BE49-F238E27FC236}">
                <a16:creationId xmlns:a16="http://schemas.microsoft.com/office/drawing/2014/main" id="{CACB7508-459E-4B7A-BEDA-91AB3C9FAFD6}"/>
              </a:ext>
            </a:extLst>
          </p:cNvPr>
          <p:cNvSpPr/>
          <p:nvPr/>
        </p:nvSpPr>
        <p:spPr>
          <a:xfrm>
            <a:off x="11136663" y="2321786"/>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 name="hippo Rectangle 514">
            <a:hlinkClick r:id="" action="ppaction://noaction">
              <a:snd r:embed="rId27" name="voltage.wav"/>
            </a:hlinkClick>
            <a:extLst>
              <a:ext uri="{FF2B5EF4-FFF2-40B4-BE49-F238E27FC236}">
                <a16:creationId xmlns:a16="http://schemas.microsoft.com/office/drawing/2014/main" id="{6F95AE9F-8A32-4CB3-95D4-9327FA7B3418}"/>
              </a:ext>
            </a:extLst>
          </p:cNvPr>
          <p:cNvSpPr/>
          <p:nvPr/>
        </p:nvSpPr>
        <p:spPr>
          <a:xfrm>
            <a:off x="11146121" y="4600797"/>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tiger Rectangle 515">
            <a:hlinkClick r:id="" action="ppaction://noaction">
              <a:snd r:embed="rId27" name="voltage.wav"/>
            </a:hlinkClick>
            <a:extLst>
              <a:ext uri="{FF2B5EF4-FFF2-40B4-BE49-F238E27FC236}">
                <a16:creationId xmlns:a16="http://schemas.microsoft.com/office/drawing/2014/main" id="{D2D28579-8219-48A7-A3D9-C4100BFCEA1F}"/>
              </a:ext>
            </a:extLst>
          </p:cNvPr>
          <p:cNvSpPr/>
          <p:nvPr/>
        </p:nvSpPr>
        <p:spPr>
          <a:xfrm>
            <a:off x="11116619" y="5745082"/>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rhino Rectangle 516">
            <a:hlinkClick r:id="" action="ppaction://noaction">
              <a:snd r:embed="rId27" name="voltage.wav"/>
            </a:hlinkClick>
            <a:extLst>
              <a:ext uri="{FF2B5EF4-FFF2-40B4-BE49-F238E27FC236}">
                <a16:creationId xmlns:a16="http://schemas.microsoft.com/office/drawing/2014/main" id="{121A1B17-E7E6-42AA-A53E-F859AE0A415A}"/>
              </a:ext>
            </a:extLst>
          </p:cNvPr>
          <p:cNvSpPr/>
          <p:nvPr/>
        </p:nvSpPr>
        <p:spPr>
          <a:xfrm>
            <a:off x="-54675" y="5803533"/>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 get</a:t>
            </a:r>
          </a:p>
        </p:txBody>
      </p:sp>
      <p:sp>
        <p:nvSpPr>
          <p:cNvPr id="518" name="giraffe Rectangle 517">
            <a:hlinkClick r:id="" action="ppaction://noaction">
              <a:snd r:embed="rId27" name="voltage.wav"/>
            </a:hlinkClick>
            <a:extLst>
              <a:ext uri="{FF2B5EF4-FFF2-40B4-BE49-F238E27FC236}">
                <a16:creationId xmlns:a16="http://schemas.microsoft.com/office/drawing/2014/main" id="{9D0D78B3-6B44-471E-9591-B8F19CDDEA49}"/>
              </a:ext>
            </a:extLst>
          </p:cNvPr>
          <p:cNvSpPr/>
          <p:nvPr/>
        </p:nvSpPr>
        <p:spPr>
          <a:xfrm>
            <a:off x="-36450" y="2374096"/>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9" name="lion Rectangle 518">
            <a:hlinkClick r:id="" action="ppaction://noaction">
              <a:snd r:embed="rId27" name="voltage.wav"/>
            </a:hlinkClick>
            <a:extLst>
              <a:ext uri="{FF2B5EF4-FFF2-40B4-BE49-F238E27FC236}">
                <a16:creationId xmlns:a16="http://schemas.microsoft.com/office/drawing/2014/main" id="{51CD6F8D-E0EE-4A35-9A4C-39BF1D8C3035}"/>
              </a:ext>
            </a:extLst>
          </p:cNvPr>
          <p:cNvSpPr/>
          <p:nvPr/>
        </p:nvSpPr>
        <p:spPr>
          <a:xfrm>
            <a:off x="-13974" y="3485498"/>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0" name="gorilla Rectangle 519">
            <a:hlinkClick r:id="" action="ppaction://noaction">
              <a:snd r:embed="rId27" name="voltage.wav"/>
            </a:hlinkClick>
            <a:extLst>
              <a:ext uri="{FF2B5EF4-FFF2-40B4-BE49-F238E27FC236}">
                <a16:creationId xmlns:a16="http://schemas.microsoft.com/office/drawing/2014/main" id="{046E0C53-0917-49BF-A537-C1FA74BB162E}"/>
              </a:ext>
            </a:extLst>
          </p:cNvPr>
          <p:cNvSpPr/>
          <p:nvPr/>
        </p:nvSpPr>
        <p:spPr>
          <a:xfrm>
            <a:off x="-42496" y="4666831"/>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1" name="elephant Rectangle 520">
            <a:hlinkClick r:id="" action="ppaction://noaction">
              <a:snd r:embed="rId27" name="voltage.wav"/>
            </a:hlinkClick>
            <a:extLst>
              <a:ext uri="{FF2B5EF4-FFF2-40B4-BE49-F238E27FC236}">
                <a16:creationId xmlns:a16="http://schemas.microsoft.com/office/drawing/2014/main" id="{5049C759-9140-4686-B7CE-66A81E92A87A}"/>
              </a:ext>
            </a:extLst>
          </p:cNvPr>
          <p:cNvSpPr/>
          <p:nvPr/>
        </p:nvSpPr>
        <p:spPr>
          <a:xfrm>
            <a:off x="16611" y="85093"/>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 name="crocodile Rectangle 521">
            <a:hlinkClick r:id="" action="ppaction://noaction">
              <a:snd r:embed="rId27" name="voltage.wav"/>
            </a:hlinkClick>
            <a:extLst>
              <a:ext uri="{FF2B5EF4-FFF2-40B4-BE49-F238E27FC236}">
                <a16:creationId xmlns:a16="http://schemas.microsoft.com/office/drawing/2014/main" id="{9E7A5F27-5D88-4CB9-9334-DCD776A6C55B}"/>
              </a:ext>
            </a:extLst>
          </p:cNvPr>
          <p:cNvSpPr/>
          <p:nvPr/>
        </p:nvSpPr>
        <p:spPr>
          <a:xfrm>
            <a:off x="-66213" y="1223737"/>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4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p:cTn id="7" dur="500" fill="hold"/>
                                        <p:tgtEl>
                                          <p:spTgt spid="451"/>
                                        </p:tgtEl>
                                        <p:attrNameLst>
                                          <p:attrName>ppt_w</p:attrName>
                                        </p:attrNameLst>
                                      </p:cBhvr>
                                      <p:tavLst>
                                        <p:tav tm="0">
                                          <p:val>
                                            <p:fltVal val="0"/>
                                          </p:val>
                                        </p:tav>
                                        <p:tav tm="100000">
                                          <p:val>
                                            <p:strVal val="#ppt_w"/>
                                          </p:val>
                                        </p:tav>
                                      </p:tavLst>
                                    </p:anim>
                                    <p:anim calcmode="lin" valueType="num">
                                      <p:cBhvr>
                                        <p:cTn id="8" dur="500" fill="hold"/>
                                        <p:tgtEl>
                                          <p:spTgt spid="451"/>
                                        </p:tgtEl>
                                        <p:attrNameLst>
                                          <p:attrName>ppt_h</p:attrName>
                                        </p:attrNameLst>
                                      </p:cBhvr>
                                      <p:tavLst>
                                        <p:tav tm="0">
                                          <p:val>
                                            <p:fltVal val="0"/>
                                          </p:val>
                                        </p:tav>
                                        <p:tav tm="100000">
                                          <p:val>
                                            <p:strVal val="#ppt_h"/>
                                          </p:val>
                                        </p:tav>
                                      </p:tavLst>
                                    </p:anim>
                                    <p:animEffect transition="in" filter="fade">
                                      <p:cBhvr>
                                        <p:cTn id="9"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81"/>
                    </p:tgtEl>
                  </p:cond>
                </p:stCondLst>
                <p:endSync evt="end" delay="0">
                  <p:rtn val="all"/>
                </p:endSync>
                <p:childTnLst>
                  <p:par>
                    <p:cTn id="11" fill="hold">
                      <p:stCondLst>
                        <p:cond delay="0"/>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481"/>
                                        </p:tgtEl>
                                        <p:attrNameLst>
                                          <p:attrName>ppt_w</p:attrName>
                                        </p:attrNameLst>
                                      </p:cBhvr>
                                      <p:tavLst>
                                        <p:tav tm="0">
                                          <p:val>
                                            <p:strVal val="ppt_w"/>
                                          </p:val>
                                        </p:tav>
                                        <p:tav tm="100000">
                                          <p:val>
                                            <p:fltVal val="0"/>
                                          </p:val>
                                        </p:tav>
                                      </p:tavLst>
                                    </p:anim>
                                    <p:anim calcmode="lin" valueType="num">
                                      <p:cBhvr>
                                        <p:cTn id="15" dur="1000"/>
                                        <p:tgtEl>
                                          <p:spTgt spid="481"/>
                                        </p:tgtEl>
                                        <p:attrNameLst>
                                          <p:attrName>ppt_h</p:attrName>
                                        </p:attrNameLst>
                                      </p:cBhvr>
                                      <p:tavLst>
                                        <p:tav tm="0">
                                          <p:val>
                                            <p:strVal val="ppt_h"/>
                                          </p:val>
                                        </p:tav>
                                        <p:tav tm="100000">
                                          <p:val>
                                            <p:fltVal val="0"/>
                                          </p:val>
                                        </p:tav>
                                      </p:tavLst>
                                    </p:anim>
                                    <p:anim calcmode="lin" valueType="num">
                                      <p:cBhvr>
                                        <p:cTn id="16" dur="1000"/>
                                        <p:tgtEl>
                                          <p:spTgt spid="481"/>
                                        </p:tgtEl>
                                        <p:attrNameLst>
                                          <p:attrName>style.rotation</p:attrName>
                                        </p:attrNameLst>
                                      </p:cBhvr>
                                      <p:tavLst>
                                        <p:tav tm="0">
                                          <p:val>
                                            <p:fltVal val="0"/>
                                          </p:val>
                                        </p:tav>
                                        <p:tav tm="100000">
                                          <p:val>
                                            <p:fltVal val="90"/>
                                          </p:val>
                                        </p:tav>
                                      </p:tavLst>
                                    </p:anim>
                                    <p:animEffect transition="out" filter="fade">
                                      <p:cBhvr>
                                        <p:cTn id="17" dur="1000"/>
                                        <p:tgtEl>
                                          <p:spTgt spid="481"/>
                                        </p:tgtEl>
                                      </p:cBhvr>
                                    </p:animEffect>
                                    <p:set>
                                      <p:cBhvr>
                                        <p:cTn id="18" dur="1" fill="hold">
                                          <p:stCondLst>
                                            <p:cond delay="999"/>
                                          </p:stCondLst>
                                        </p:cTn>
                                        <p:tgtEl>
                                          <p:spTgt spid="481"/>
                                        </p:tgtEl>
                                        <p:attrNameLst>
                                          <p:attrName>style.visibility</p:attrName>
                                        </p:attrNameLst>
                                      </p:cBhvr>
                                      <p:to>
                                        <p:strVal val="hidden"/>
                                      </p:to>
                                    </p:set>
                                  </p:childTnLst>
                                </p:cTn>
                              </p:par>
                              <p:par>
                                <p:cTn id="19" presetID="31" presetClass="entr" presetSubtype="0" fill="hold" grpId="0" nodeType="withEffect">
                                  <p:stCondLst>
                                    <p:cond delay="0"/>
                                  </p:stCondLst>
                                  <p:childTnLst>
                                    <p:set>
                                      <p:cBhvr>
                                        <p:cTn id="20" dur="1" fill="hold">
                                          <p:stCondLst>
                                            <p:cond delay="0"/>
                                          </p:stCondLst>
                                        </p:cTn>
                                        <p:tgtEl>
                                          <p:spTgt spid="469"/>
                                        </p:tgtEl>
                                        <p:attrNameLst>
                                          <p:attrName>style.visibility</p:attrName>
                                        </p:attrNameLst>
                                      </p:cBhvr>
                                      <p:to>
                                        <p:strVal val="visible"/>
                                      </p:to>
                                    </p:set>
                                    <p:anim calcmode="lin" valueType="num">
                                      <p:cBhvr>
                                        <p:cTn id="21" dur="1000" fill="hold"/>
                                        <p:tgtEl>
                                          <p:spTgt spid="469"/>
                                        </p:tgtEl>
                                        <p:attrNameLst>
                                          <p:attrName>ppt_w</p:attrName>
                                        </p:attrNameLst>
                                      </p:cBhvr>
                                      <p:tavLst>
                                        <p:tav tm="0">
                                          <p:val>
                                            <p:fltVal val="0"/>
                                          </p:val>
                                        </p:tav>
                                        <p:tav tm="100000">
                                          <p:val>
                                            <p:strVal val="#ppt_w"/>
                                          </p:val>
                                        </p:tav>
                                      </p:tavLst>
                                    </p:anim>
                                    <p:anim calcmode="lin" valueType="num">
                                      <p:cBhvr>
                                        <p:cTn id="22" dur="1000" fill="hold"/>
                                        <p:tgtEl>
                                          <p:spTgt spid="469"/>
                                        </p:tgtEl>
                                        <p:attrNameLst>
                                          <p:attrName>ppt_h</p:attrName>
                                        </p:attrNameLst>
                                      </p:cBhvr>
                                      <p:tavLst>
                                        <p:tav tm="0">
                                          <p:val>
                                            <p:fltVal val="0"/>
                                          </p:val>
                                        </p:tav>
                                        <p:tav tm="100000">
                                          <p:val>
                                            <p:strVal val="#ppt_h"/>
                                          </p:val>
                                        </p:tav>
                                      </p:tavLst>
                                    </p:anim>
                                    <p:anim calcmode="lin" valueType="num">
                                      <p:cBhvr>
                                        <p:cTn id="23" dur="1000" fill="hold"/>
                                        <p:tgtEl>
                                          <p:spTgt spid="469"/>
                                        </p:tgtEl>
                                        <p:attrNameLst>
                                          <p:attrName>style.rotation</p:attrName>
                                        </p:attrNameLst>
                                      </p:cBhvr>
                                      <p:tavLst>
                                        <p:tav tm="0">
                                          <p:val>
                                            <p:fltVal val="90"/>
                                          </p:val>
                                        </p:tav>
                                        <p:tav tm="100000">
                                          <p:val>
                                            <p:fltVal val="0"/>
                                          </p:val>
                                        </p:tav>
                                      </p:tavLst>
                                    </p:anim>
                                    <p:animEffect transition="in" filter="fade">
                                      <p:cBhvr>
                                        <p:cTn id="24" dur="1000"/>
                                        <p:tgtEl>
                                          <p:spTgt spid="46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58"/>
                                        </p:tgtEl>
                                        <p:attrNameLst>
                                          <p:attrName>style.visibility</p:attrName>
                                        </p:attrNameLst>
                                      </p:cBhvr>
                                      <p:to>
                                        <p:strVal val="visible"/>
                                      </p:to>
                                    </p:set>
                                    <p:anim calcmode="lin" valueType="num">
                                      <p:cBhvr>
                                        <p:cTn id="28" dur="500" fill="hold"/>
                                        <p:tgtEl>
                                          <p:spTgt spid="458"/>
                                        </p:tgtEl>
                                        <p:attrNameLst>
                                          <p:attrName>ppt_w</p:attrName>
                                        </p:attrNameLst>
                                      </p:cBhvr>
                                      <p:tavLst>
                                        <p:tav tm="0">
                                          <p:val>
                                            <p:fltVal val="0"/>
                                          </p:val>
                                        </p:tav>
                                        <p:tav tm="100000">
                                          <p:val>
                                            <p:strVal val="#ppt_w"/>
                                          </p:val>
                                        </p:tav>
                                      </p:tavLst>
                                    </p:anim>
                                    <p:anim calcmode="lin" valueType="num">
                                      <p:cBhvr>
                                        <p:cTn id="29" dur="500" fill="hold"/>
                                        <p:tgtEl>
                                          <p:spTgt spid="458"/>
                                        </p:tgtEl>
                                        <p:attrNameLst>
                                          <p:attrName>ppt_h</p:attrName>
                                        </p:attrNameLst>
                                      </p:cBhvr>
                                      <p:tavLst>
                                        <p:tav tm="0">
                                          <p:val>
                                            <p:fltVal val="0"/>
                                          </p:val>
                                        </p:tav>
                                        <p:tav tm="100000">
                                          <p:val>
                                            <p:strVal val="#ppt_h"/>
                                          </p:val>
                                        </p:tav>
                                      </p:tavLst>
                                    </p:anim>
                                    <p:animEffect transition="in" filter="fade">
                                      <p:cBhvr>
                                        <p:cTn id="30" dur="500"/>
                                        <p:tgtEl>
                                          <p:spTgt spid="458"/>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520"/>
                                        </p:tgtEl>
                                        <p:attrNameLst>
                                          <p:attrName>style.visibility</p:attrName>
                                        </p:attrNameLst>
                                      </p:cBhvr>
                                      <p:to>
                                        <p:strVal val="hidden"/>
                                      </p:to>
                                    </p:set>
                                  </p:childTnLst>
                                </p:cTn>
                              </p:par>
                            </p:childTnLst>
                          </p:cTn>
                        </p:par>
                      </p:childTnLst>
                    </p:cTn>
                  </p:par>
                </p:childTnLst>
              </p:cTn>
              <p:nextCondLst>
                <p:cond evt="onClick" delay="0">
                  <p:tgtEl>
                    <p:spTgt spid="481"/>
                  </p:tgtEl>
                </p:cond>
              </p:nextCondLst>
            </p:seq>
            <p:seq concurrent="1" nextAc="seek">
              <p:cTn id="33" restart="whenNotActive" fill="hold" evtFilter="cancelBubble" nodeType="interactiveSeq">
                <p:stCondLst>
                  <p:cond evt="onClick" delay="0">
                    <p:tgtEl>
                      <p:spTgt spid="486"/>
                    </p:tgtEl>
                  </p:cond>
                </p:stCondLst>
                <p:endSync evt="end" delay="0">
                  <p:rtn val="all"/>
                </p:endSync>
                <p:childTnLst>
                  <p:par>
                    <p:cTn id="34" fill="hold">
                      <p:stCondLst>
                        <p:cond delay="0"/>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486"/>
                                        </p:tgtEl>
                                        <p:attrNameLst>
                                          <p:attrName>ppt_w</p:attrName>
                                        </p:attrNameLst>
                                      </p:cBhvr>
                                      <p:tavLst>
                                        <p:tav tm="0">
                                          <p:val>
                                            <p:strVal val="ppt_w"/>
                                          </p:val>
                                        </p:tav>
                                        <p:tav tm="100000">
                                          <p:val>
                                            <p:fltVal val="0"/>
                                          </p:val>
                                        </p:tav>
                                      </p:tavLst>
                                    </p:anim>
                                    <p:anim calcmode="lin" valueType="num">
                                      <p:cBhvr>
                                        <p:cTn id="38" dur="1000"/>
                                        <p:tgtEl>
                                          <p:spTgt spid="486"/>
                                        </p:tgtEl>
                                        <p:attrNameLst>
                                          <p:attrName>ppt_h</p:attrName>
                                        </p:attrNameLst>
                                      </p:cBhvr>
                                      <p:tavLst>
                                        <p:tav tm="0">
                                          <p:val>
                                            <p:strVal val="ppt_h"/>
                                          </p:val>
                                        </p:tav>
                                        <p:tav tm="100000">
                                          <p:val>
                                            <p:fltVal val="0"/>
                                          </p:val>
                                        </p:tav>
                                      </p:tavLst>
                                    </p:anim>
                                    <p:anim calcmode="lin" valueType="num">
                                      <p:cBhvr>
                                        <p:cTn id="39" dur="1000"/>
                                        <p:tgtEl>
                                          <p:spTgt spid="486"/>
                                        </p:tgtEl>
                                        <p:attrNameLst>
                                          <p:attrName>style.rotation</p:attrName>
                                        </p:attrNameLst>
                                      </p:cBhvr>
                                      <p:tavLst>
                                        <p:tav tm="0">
                                          <p:val>
                                            <p:fltVal val="0"/>
                                          </p:val>
                                        </p:tav>
                                        <p:tav tm="100000">
                                          <p:val>
                                            <p:fltVal val="90"/>
                                          </p:val>
                                        </p:tav>
                                      </p:tavLst>
                                    </p:anim>
                                    <p:animEffect transition="out" filter="fade">
                                      <p:cBhvr>
                                        <p:cTn id="40" dur="1000"/>
                                        <p:tgtEl>
                                          <p:spTgt spid="486"/>
                                        </p:tgtEl>
                                      </p:cBhvr>
                                    </p:animEffect>
                                    <p:set>
                                      <p:cBhvr>
                                        <p:cTn id="41" dur="1" fill="hold">
                                          <p:stCondLst>
                                            <p:cond delay="999"/>
                                          </p:stCondLst>
                                        </p:cTn>
                                        <p:tgtEl>
                                          <p:spTgt spid="486"/>
                                        </p:tgtEl>
                                        <p:attrNameLst>
                                          <p:attrName>style.visibility</p:attrName>
                                        </p:attrNameLst>
                                      </p:cBhvr>
                                      <p:to>
                                        <p:strVal val="hidden"/>
                                      </p:to>
                                    </p:set>
                                  </p:childTnLst>
                                </p:cTn>
                              </p:par>
                              <p:par>
                                <p:cTn id="42" presetID="31" presetClass="entr" presetSubtype="0" fill="hold" grpId="0" nodeType="withEffect">
                                  <p:stCondLst>
                                    <p:cond delay="0"/>
                                  </p:stCondLst>
                                  <p:childTnLst>
                                    <p:set>
                                      <p:cBhvr>
                                        <p:cTn id="43" dur="1" fill="hold">
                                          <p:stCondLst>
                                            <p:cond delay="0"/>
                                          </p:stCondLst>
                                        </p:cTn>
                                        <p:tgtEl>
                                          <p:spTgt spid="474"/>
                                        </p:tgtEl>
                                        <p:attrNameLst>
                                          <p:attrName>style.visibility</p:attrName>
                                        </p:attrNameLst>
                                      </p:cBhvr>
                                      <p:to>
                                        <p:strVal val="visible"/>
                                      </p:to>
                                    </p:set>
                                    <p:anim calcmode="lin" valueType="num">
                                      <p:cBhvr>
                                        <p:cTn id="44" dur="1000" fill="hold"/>
                                        <p:tgtEl>
                                          <p:spTgt spid="474"/>
                                        </p:tgtEl>
                                        <p:attrNameLst>
                                          <p:attrName>ppt_w</p:attrName>
                                        </p:attrNameLst>
                                      </p:cBhvr>
                                      <p:tavLst>
                                        <p:tav tm="0">
                                          <p:val>
                                            <p:fltVal val="0"/>
                                          </p:val>
                                        </p:tav>
                                        <p:tav tm="100000">
                                          <p:val>
                                            <p:strVal val="#ppt_w"/>
                                          </p:val>
                                        </p:tav>
                                      </p:tavLst>
                                    </p:anim>
                                    <p:anim calcmode="lin" valueType="num">
                                      <p:cBhvr>
                                        <p:cTn id="45" dur="1000" fill="hold"/>
                                        <p:tgtEl>
                                          <p:spTgt spid="474"/>
                                        </p:tgtEl>
                                        <p:attrNameLst>
                                          <p:attrName>ppt_h</p:attrName>
                                        </p:attrNameLst>
                                      </p:cBhvr>
                                      <p:tavLst>
                                        <p:tav tm="0">
                                          <p:val>
                                            <p:fltVal val="0"/>
                                          </p:val>
                                        </p:tav>
                                        <p:tav tm="100000">
                                          <p:val>
                                            <p:strVal val="#ppt_h"/>
                                          </p:val>
                                        </p:tav>
                                      </p:tavLst>
                                    </p:anim>
                                    <p:anim calcmode="lin" valueType="num">
                                      <p:cBhvr>
                                        <p:cTn id="46" dur="1000" fill="hold"/>
                                        <p:tgtEl>
                                          <p:spTgt spid="474"/>
                                        </p:tgtEl>
                                        <p:attrNameLst>
                                          <p:attrName>style.rotation</p:attrName>
                                        </p:attrNameLst>
                                      </p:cBhvr>
                                      <p:tavLst>
                                        <p:tav tm="0">
                                          <p:val>
                                            <p:fltVal val="90"/>
                                          </p:val>
                                        </p:tav>
                                        <p:tav tm="100000">
                                          <p:val>
                                            <p:fltVal val="0"/>
                                          </p:val>
                                        </p:tav>
                                      </p:tavLst>
                                    </p:anim>
                                    <p:animEffect transition="in" filter="fade">
                                      <p:cBhvr>
                                        <p:cTn id="47" dur="1000"/>
                                        <p:tgtEl>
                                          <p:spTgt spid="474"/>
                                        </p:tgtEl>
                                      </p:cBhvr>
                                    </p:animEffect>
                                  </p:childTnLst>
                                </p:cTn>
                              </p:par>
                            </p:childTnLst>
                          </p:cTn>
                        </p:par>
                      </p:childTnLst>
                    </p:cTn>
                  </p:par>
                </p:childTnLst>
              </p:cTn>
              <p:nextCondLst>
                <p:cond evt="onClick" delay="0">
                  <p:tgtEl>
                    <p:spTgt spid="486"/>
                  </p:tgtEl>
                </p:cond>
              </p:nextCondLst>
            </p:seq>
            <p:seq concurrent="1" nextAc="seek">
              <p:cTn id="48" restart="whenNotActive" fill="hold" evtFilter="cancelBubble" nodeType="interactiveSeq">
                <p:stCondLst>
                  <p:cond evt="onClick" delay="0">
                    <p:tgtEl>
                      <p:spTgt spid="485"/>
                    </p:tgtEl>
                  </p:cond>
                </p:stCondLst>
                <p:endSync evt="end" delay="0">
                  <p:rtn val="all"/>
                </p:endSync>
                <p:childTnLst>
                  <p:par>
                    <p:cTn id="49" fill="hold">
                      <p:stCondLst>
                        <p:cond delay="0"/>
                      </p:stCondLst>
                      <p:childTnLst>
                        <p:par>
                          <p:cTn id="50" fill="hold">
                            <p:stCondLst>
                              <p:cond delay="0"/>
                            </p:stCondLst>
                            <p:childTnLst>
                              <p:par>
                                <p:cTn id="51" presetID="31" presetClass="exit" presetSubtype="0" fill="hold" grpId="0" nodeType="clickEffect">
                                  <p:stCondLst>
                                    <p:cond delay="0"/>
                                  </p:stCondLst>
                                  <p:childTnLst>
                                    <p:anim calcmode="lin" valueType="num">
                                      <p:cBhvr>
                                        <p:cTn id="52" dur="1000"/>
                                        <p:tgtEl>
                                          <p:spTgt spid="485"/>
                                        </p:tgtEl>
                                        <p:attrNameLst>
                                          <p:attrName>ppt_w</p:attrName>
                                        </p:attrNameLst>
                                      </p:cBhvr>
                                      <p:tavLst>
                                        <p:tav tm="0">
                                          <p:val>
                                            <p:strVal val="ppt_w"/>
                                          </p:val>
                                        </p:tav>
                                        <p:tav tm="100000">
                                          <p:val>
                                            <p:fltVal val="0"/>
                                          </p:val>
                                        </p:tav>
                                      </p:tavLst>
                                    </p:anim>
                                    <p:anim calcmode="lin" valueType="num">
                                      <p:cBhvr>
                                        <p:cTn id="53" dur="1000"/>
                                        <p:tgtEl>
                                          <p:spTgt spid="485"/>
                                        </p:tgtEl>
                                        <p:attrNameLst>
                                          <p:attrName>ppt_h</p:attrName>
                                        </p:attrNameLst>
                                      </p:cBhvr>
                                      <p:tavLst>
                                        <p:tav tm="0">
                                          <p:val>
                                            <p:strVal val="ppt_h"/>
                                          </p:val>
                                        </p:tav>
                                        <p:tav tm="100000">
                                          <p:val>
                                            <p:fltVal val="0"/>
                                          </p:val>
                                        </p:tav>
                                      </p:tavLst>
                                    </p:anim>
                                    <p:anim calcmode="lin" valueType="num">
                                      <p:cBhvr>
                                        <p:cTn id="54" dur="1000"/>
                                        <p:tgtEl>
                                          <p:spTgt spid="485"/>
                                        </p:tgtEl>
                                        <p:attrNameLst>
                                          <p:attrName>style.rotation</p:attrName>
                                        </p:attrNameLst>
                                      </p:cBhvr>
                                      <p:tavLst>
                                        <p:tav tm="0">
                                          <p:val>
                                            <p:fltVal val="0"/>
                                          </p:val>
                                        </p:tav>
                                        <p:tav tm="100000">
                                          <p:val>
                                            <p:fltVal val="90"/>
                                          </p:val>
                                        </p:tav>
                                      </p:tavLst>
                                    </p:anim>
                                    <p:animEffect transition="out" filter="fade">
                                      <p:cBhvr>
                                        <p:cTn id="55" dur="1000"/>
                                        <p:tgtEl>
                                          <p:spTgt spid="485"/>
                                        </p:tgtEl>
                                      </p:cBhvr>
                                    </p:animEffect>
                                    <p:set>
                                      <p:cBhvr>
                                        <p:cTn id="56" dur="1" fill="hold">
                                          <p:stCondLst>
                                            <p:cond delay="999"/>
                                          </p:stCondLst>
                                        </p:cTn>
                                        <p:tgtEl>
                                          <p:spTgt spid="485"/>
                                        </p:tgtEl>
                                        <p:attrNameLst>
                                          <p:attrName>style.visibility</p:attrName>
                                        </p:attrNameLst>
                                      </p:cBhvr>
                                      <p:to>
                                        <p:strVal val="hidden"/>
                                      </p:to>
                                    </p:set>
                                  </p:childTnLst>
                                </p:cTn>
                              </p:par>
                              <p:par>
                                <p:cTn id="57" presetID="31" presetClass="entr" presetSubtype="0" fill="hold" grpId="0" nodeType="withEffect">
                                  <p:stCondLst>
                                    <p:cond delay="0"/>
                                  </p:stCondLst>
                                  <p:childTnLst>
                                    <p:set>
                                      <p:cBhvr>
                                        <p:cTn id="58" dur="1" fill="hold">
                                          <p:stCondLst>
                                            <p:cond delay="0"/>
                                          </p:stCondLst>
                                        </p:cTn>
                                        <p:tgtEl>
                                          <p:spTgt spid="473"/>
                                        </p:tgtEl>
                                        <p:attrNameLst>
                                          <p:attrName>style.visibility</p:attrName>
                                        </p:attrNameLst>
                                      </p:cBhvr>
                                      <p:to>
                                        <p:strVal val="visible"/>
                                      </p:to>
                                    </p:set>
                                    <p:anim calcmode="lin" valueType="num">
                                      <p:cBhvr>
                                        <p:cTn id="59" dur="1000" fill="hold"/>
                                        <p:tgtEl>
                                          <p:spTgt spid="473"/>
                                        </p:tgtEl>
                                        <p:attrNameLst>
                                          <p:attrName>ppt_w</p:attrName>
                                        </p:attrNameLst>
                                      </p:cBhvr>
                                      <p:tavLst>
                                        <p:tav tm="0">
                                          <p:val>
                                            <p:fltVal val="0"/>
                                          </p:val>
                                        </p:tav>
                                        <p:tav tm="100000">
                                          <p:val>
                                            <p:strVal val="#ppt_w"/>
                                          </p:val>
                                        </p:tav>
                                      </p:tavLst>
                                    </p:anim>
                                    <p:anim calcmode="lin" valueType="num">
                                      <p:cBhvr>
                                        <p:cTn id="60" dur="1000" fill="hold"/>
                                        <p:tgtEl>
                                          <p:spTgt spid="473"/>
                                        </p:tgtEl>
                                        <p:attrNameLst>
                                          <p:attrName>ppt_h</p:attrName>
                                        </p:attrNameLst>
                                      </p:cBhvr>
                                      <p:tavLst>
                                        <p:tav tm="0">
                                          <p:val>
                                            <p:fltVal val="0"/>
                                          </p:val>
                                        </p:tav>
                                        <p:tav tm="100000">
                                          <p:val>
                                            <p:strVal val="#ppt_h"/>
                                          </p:val>
                                        </p:tav>
                                      </p:tavLst>
                                    </p:anim>
                                    <p:anim calcmode="lin" valueType="num">
                                      <p:cBhvr>
                                        <p:cTn id="61" dur="1000" fill="hold"/>
                                        <p:tgtEl>
                                          <p:spTgt spid="473"/>
                                        </p:tgtEl>
                                        <p:attrNameLst>
                                          <p:attrName>style.rotation</p:attrName>
                                        </p:attrNameLst>
                                      </p:cBhvr>
                                      <p:tavLst>
                                        <p:tav tm="0">
                                          <p:val>
                                            <p:fltVal val="90"/>
                                          </p:val>
                                        </p:tav>
                                        <p:tav tm="100000">
                                          <p:val>
                                            <p:fltVal val="0"/>
                                          </p:val>
                                        </p:tav>
                                      </p:tavLst>
                                    </p:anim>
                                    <p:animEffect transition="in" filter="fade">
                                      <p:cBhvr>
                                        <p:cTn id="62" dur="1000"/>
                                        <p:tgtEl>
                                          <p:spTgt spid="473"/>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462"/>
                                        </p:tgtEl>
                                        <p:attrNameLst>
                                          <p:attrName>style.visibility</p:attrName>
                                        </p:attrNameLst>
                                      </p:cBhvr>
                                      <p:to>
                                        <p:strVal val="visible"/>
                                      </p:to>
                                    </p:set>
                                    <p:anim calcmode="lin" valueType="num">
                                      <p:cBhvr>
                                        <p:cTn id="66" dur="500" fill="hold"/>
                                        <p:tgtEl>
                                          <p:spTgt spid="462"/>
                                        </p:tgtEl>
                                        <p:attrNameLst>
                                          <p:attrName>ppt_w</p:attrName>
                                        </p:attrNameLst>
                                      </p:cBhvr>
                                      <p:tavLst>
                                        <p:tav tm="0">
                                          <p:val>
                                            <p:fltVal val="0"/>
                                          </p:val>
                                        </p:tav>
                                        <p:tav tm="100000">
                                          <p:val>
                                            <p:strVal val="#ppt_w"/>
                                          </p:val>
                                        </p:tav>
                                      </p:tavLst>
                                    </p:anim>
                                    <p:anim calcmode="lin" valueType="num">
                                      <p:cBhvr>
                                        <p:cTn id="67" dur="500" fill="hold"/>
                                        <p:tgtEl>
                                          <p:spTgt spid="462"/>
                                        </p:tgtEl>
                                        <p:attrNameLst>
                                          <p:attrName>ppt_h</p:attrName>
                                        </p:attrNameLst>
                                      </p:cBhvr>
                                      <p:tavLst>
                                        <p:tav tm="0">
                                          <p:val>
                                            <p:fltVal val="0"/>
                                          </p:val>
                                        </p:tav>
                                        <p:tav tm="100000">
                                          <p:val>
                                            <p:strVal val="#ppt_h"/>
                                          </p:val>
                                        </p:tav>
                                      </p:tavLst>
                                    </p:anim>
                                    <p:animEffect transition="in" filter="fade">
                                      <p:cBhvr>
                                        <p:cTn id="68" dur="500"/>
                                        <p:tgtEl>
                                          <p:spTgt spid="462"/>
                                        </p:tgtEl>
                                      </p:cBhvr>
                                    </p:animEffect>
                                  </p:childTnLst>
                                </p:cTn>
                              </p:par>
                              <p:par>
                                <p:cTn id="69" presetID="1" presetClass="exit" presetSubtype="0" fill="hold" grpId="0" nodeType="withEffect">
                                  <p:stCondLst>
                                    <p:cond delay="0"/>
                                  </p:stCondLst>
                                  <p:childTnLst>
                                    <p:set>
                                      <p:cBhvr>
                                        <p:cTn id="70" dur="1" fill="hold">
                                          <p:stCondLst>
                                            <p:cond delay="0"/>
                                          </p:stCondLst>
                                        </p:cTn>
                                        <p:tgtEl>
                                          <p:spTgt spid="513"/>
                                        </p:tgtEl>
                                        <p:attrNameLst>
                                          <p:attrName>style.visibility</p:attrName>
                                        </p:attrNameLst>
                                      </p:cBhvr>
                                      <p:to>
                                        <p:strVal val="hidden"/>
                                      </p:to>
                                    </p:set>
                                  </p:childTnLst>
                                </p:cTn>
                              </p:par>
                            </p:childTnLst>
                          </p:cTn>
                        </p:par>
                      </p:childTnLst>
                    </p:cTn>
                  </p:par>
                </p:childTnLst>
              </p:cTn>
              <p:nextCondLst>
                <p:cond evt="onClick" delay="0">
                  <p:tgtEl>
                    <p:spTgt spid="485"/>
                  </p:tgtEl>
                </p:cond>
              </p:nextCondLst>
            </p:seq>
            <p:seq concurrent="1" nextAc="seek">
              <p:cTn id="71" restart="whenNotActive" fill="hold" evtFilter="cancelBubble" nodeType="interactiveSeq">
                <p:stCondLst>
                  <p:cond evt="onClick" delay="0">
                    <p:tgtEl>
                      <p:spTgt spid="475"/>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grpId="0" nodeType="clickEffect">
                                  <p:stCondLst>
                                    <p:cond delay="0"/>
                                  </p:stCondLst>
                                  <p:childTnLst>
                                    <p:anim calcmode="lin" valueType="num">
                                      <p:cBhvr>
                                        <p:cTn id="75" dur="1000"/>
                                        <p:tgtEl>
                                          <p:spTgt spid="475"/>
                                        </p:tgtEl>
                                        <p:attrNameLst>
                                          <p:attrName>ppt_w</p:attrName>
                                        </p:attrNameLst>
                                      </p:cBhvr>
                                      <p:tavLst>
                                        <p:tav tm="0">
                                          <p:val>
                                            <p:strVal val="ppt_w"/>
                                          </p:val>
                                        </p:tav>
                                        <p:tav tm="100000">
                                          <p:val>
                                            <p:fltVal val="0"/>
                                          </p:val>
                                        </p:tav>
                                      </p:tavLst>
                                    </p:anim>
                                    <p:anim calcmode="lin" valueType="num">
                                      <p:cBhvr>
                                        <p:cTn id="76" dur="1000"/>
                                        <p:tgtEl>
                                          <p:spTgt spid="475"/>
                                        </p:tgtEl>
                                        <p:attrNameLst>
                                          <p:attrName>ppt_h</p:attrName>
                                        </p:attrNameLst>
                                      </p:cBhvr>
                                      <p:tavLst>
                                        <p:tav tm="0">
                                          <p:val>
                                            <p:strVal val="ppt_h"/>
                                          </p:val>
                                        </p:tav>
                                        <p:tav tm="100000">
                                          <p:val>
                                            <p:fltVal val="0"/>
                                          </p:val>
                                        </p:tav>
                                      </p:tavLst>
                                    </p:anim>
                                    <p:anim calcmode="lin" valueType="num">
                                      <p:cBhvr>
                                        <p:cTn id="77" dur="1000"/>
                                        <p:tgtEl>
                                          <p:spTgt spid="475"/>
                                        </p:tgtEl>
                                        <p:attrNameLst>
                                          <p:attrName>style.rotation</p:attrName>
                                        </p:attrNameLst>
                                      </p:cBhvr>
                                      <p:tavLst>
                                        <p:tav tm="0">
                                          <p:val>
                                            <p:fltVal val="0"/>
                                          </p:val>
                                        </p:tav>
                                        <p:tav tm="100000">
                                          <p:val>
                                            <p:fltVal val="90"/>
                                          </p:val>
                                        </p:tav>
                                      </p:tavLst>
                                    </p:anim>
                                    <p:animEffect transition="out" filter="fade">
                                      <p:cBhvr>
                                        <p:cTn id="78" dur="1000"/>
                                        <p:tgtEl>
                                          <p:spTgt spid="475"/>
                                        </p:tgtEl>
                                      </p:cBhvr>
                                    </p:animEffect>
                                    <p:set>
                                      <p:cBhvr>
                                        <p:cTn id="79" dur="1" fill="hold">
                                          <p:stCondLst>
                                            <p:cond delay="999"/>
                                          </p:stCondLst>
                                        </p:cTn>
                                        <p:tgtEl>
                                          <p:spTgt spid="475"/>
                                        </p:tgtEl>
                                        <p:attrNameLst>
                                          <p:attrName>style.visibility</p:attrName>
                                        </p:attrNameLst>
                                      </p:cBhvr>
                                      <p:to>
                                        <p:strVal val="hidden"/>
                                      </p:to>
                                    </p:set>
                                  </p:childTnLst>
                                </p:cTn>
                              </p:par>
                              <p:par>
                                <p:cTn id="80" presetID="31" presetClass="entr" presetSubtype="0" fill="hold" grpId="0" nodeType="withEffect">
                                  <p:stCondLst>
                                    <p:cond delay="0"/>
                                  </p:stCondLst>
                                  <p:childTnLst>
                                    <p:set>
                                      <p:cBhvr>
                                        <p:cTn id="81" dur="1" fill="hold">
                                          <p:stCondLst>
                                            <p:cond delay="0"/>
                                          </p:stCondLst>
                                        </p:cTn>
                                        <p:tgtEl>
                                          <p:spTgt spid="463"/>
                                        </p:tgtEl>
                                        <p:attrNameLst>
                                          <p:attrName>style.visibility</p:attrName>
                                        </p:attrNameLst>
                                      </p:cBhvr>
                                      <p:to>
                                        <p:strVal val="visible"/>
                                      </p:to>
                                    </p:set>
                                    <p:anim calcmode="lin" valueType="num">
                                      <p:cBhvr>
                                        <p:cTn id="82" dur="1000" fill="hold"/>
                                        <p:tgtEl>
                                          <p:spTgt spid="463"/>
                                        </p:tgtEl>
                                        <p:attrNameLst>
                                          <p:attrName>ppt_w</p:attrName>
                                        </p:attrNameLst>
                                      </p:cBhvr>
                                      <p:tavLst>
                                        <p:tav tm="0">
                                          <p:val>
                                            <p:fltVal val="0"/>
                                          </p:val>
                                        </p:tav>
                                        <p:tav tm="100000">
                                          <p:val>
                                            <p:strVal val="#ppt_w"/>
                                          </p:val>
                                        </p:tav>
                                      </p:tavLst>
                                    </p:anim>
                                    <p:anim calcmode="lin" valueType="num">
                                      <p:cBhvr>
                                        <p:cTn id="83" dur="1000" fill="hold"/>
                                        <p:tgtEl>
                                          <p:spTgt spid="463"/>
                                        </p:tgtEl>
                                        <p:attrNameLst>
                                          <p:attrName>ppt_h</p:attrName>
                                        </p:attrNameLst>
                                      </p:cBhvr>
                                      <p:tavLst>
                                        <p:tav tm="0">
                                          <p:val>
                                            <p:fltVal val="0"/>
                                          </p:val>
                                        </p:tav>
                                        <p:tav tm="100000">
                                          <p:val>
                                            <p:strVal val="#ppt_h"/>
                                          </p:val>
                                        </p:tav>
                                      </p:tavLst>
                                    </p:anim>
                                    <p:anim calcmode="lin" valueType="num">
                                      <p:cBhvr>
                                        <p:cTn id="84" dur="1000" fill="hold"/>
                                        <p:tgtEl>
                                          <p:spTgt spid="463"/>
                                        </p:tgtEl>
                                        <p:attrNameLst>
                                          <p:attrName>style.rotation</p:attrName>
                                        </p:attrNameLst>
                                      </p:cBhvr>
                                      <p:tavLst>
                                        <p:tav tm="0">
                                          <p:val>
                                            <p:fltVal val="90"/>
                                          </p:val>
                                        </p:tav>
                                        <p:tav tm="100000">
                                          <p:val>
                                            <p:fltVal val="0"/>
                                          </p:val>
                                        </p:tav>
                                      </p:tavLst>
                                    </p:anim>
                                    <p:animEffect transition="in" filter="fade">
                                      <p:cBhvr>
                                        <p:cTn id="85" dur="1000"/>
                                        <p:tgtEl>
                                          <p:spTgt spid="463"/>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452"/>
                                        </p:tgtEl>
                                        <p:attrNameLst>
                                          <p:attrName>style.visibility</p:attrName>
                                        </p:attrNameLst>
                                      </p:cBhvr>
                                      <p:to>
                                        <p:strVal val="visible"/>
                                      </p:to>
                                    </p:set>
                                    <p:anim calcmode="lin" valueType="num">
                                      <p:cBhvr>
                                        <p:cTn id="89" dur="500" fill="hold"/>
                                        <p:tgtEl>
                                          <p:spTgt spid="452"/>
                                        </p:tgtEl>
                                        <p:attrNameLst>
                                          <p:attrName>ppt_w</p:attrName>
                                        </p:attrNameLst>
                                      </p:cBhvr>
                                      <p:tavLst>
                                        <p:tav tm="0">
                                          <p:val>
                                            <p:fltVal val="0"/>
                                          </p:val>
                                        </p:tav>
                                        <p:tav tm="100000">
                                          <p:val>
                                            <p:strVal val="#ppt_w"/>
                                          </p:val>
                                        </p:tav>
                                      </p:tavLst>
                                    </p:anim>
                                    <p:anim calcmode="lin" valueType="num">
                                      <p:cBhvr>
                                        <p:cTn id="90" dur="500" fill="hold"/>
                                        <p:tgtEl>
                                          <p:spTgt spid="452"/>
                                        </p:tgtEl>
                                        <p:attrNameLst>
                                          <p:attrName>ppt_h</p:attrName>
                                        </p:attrNameLst>
                                      </p:cBhvr>
                                      <p:tavLst>
                                        <p:tav tm="0">
                                          <p:val>
                                            <p:fltVal val="0"/>
                                          </p:val>
                                        </p:tav>
                                        <p:tav tm="100000">
                                          <p:val>
                                            <p:strVal val="#ppt_h"/>
                                          </p:val>
                                        </p:tav>
                                      </p:tavLst>
                                    </p:anim>
                                    <p:animEffect transition="in" filter="fade">
                                      <p:cBhvr>
                                        <p:cTn id="91" dur="500"/>
                                        <p:tgtEl>
                                          <p:spTgt spid="452"/>
                                        </p:tgtEl>
                                      </p:cBhvr>
                                    </p:animEffect>
                                  </p:childTnLst>
                                </p:cTn>
                              </p:par>
                              <p:par>
                                <p:cTn id="92" presetID="1" presetClass="exit" presetSubtype="0" fill="hold" grpId="0" nodeType="withEffect">
                                  <p:stCondLst>
                                    <p:cond delay="0"/>
                                  </p:stCondLst>
                                  <p:childTnLst>
                                    <p:set>
                                      <p:cBhvr>
                                        <p:cTn id="93" dur="1" fill="hold">
                                          <p:stCondLst>
                                            <p:cond delay="0"/>
                                          </p:stCondLst>
                                        </p:cTn>
                                        <p:tgtEl>
                                          <p:spTgt spid="518"/>
                                        </p:tgtEl>
                                        <p:attrNameLst>
                                          <p:attrName>style.visibility</p:attrName>
                                        </p:attrNameLst>
                                      </p:cBhvr>
                                      <p:to>
                                        <p:strVal val="hidden"/>
                                      </p:to>
                                    </p:set>
                                  </p:childTnLst>
                                </p:cTn>
                              </p:par>
                            </p:childTnLst>
                          </p:cTn>
                        </p:par>
                      </p:childTnLst>
                    </p:cTn>
                  </p:par>
                </p:childTnLst>
              </p:cTn>
              <p:nextCondLst>
                <p:cond evt="onClick" delay="0">
                  <p:tgtEl>
                    <p:spTgt spid="475"/>
                  </p:tgtEl>
                </p:cond>
              </p:nextCondLst>
            </p:seq>
            <p:seq concurrent="1" nextAc="seek">
              <p:cTn id="94" restart="whenNotActive" fill="hold" evtFilter="cancelBubble" nodeType="interactiveSeq">
                <p:stCondLst>
                  <p:cond evt="onClick" delay="0">
                    <p:tgtEl>
                      <p:spTgt spid="479"/>
                    </p:tgtEl>
                  </p:cond>
                </p:stCondLst>
                <p:endSync evt="end" delay="0">
                  <p:rtn val="all"/>
                </p:endSync>
                <p:childTnLst>
                  <p:par>
                    <p:cTn id="95" fill="hold">
                      <p:stCondLst>
                        <p:cond delay="0"/>
                      </p:stCondLst>
                      <p:childTnLst>
                        <p:par>
                          <p:cTn id="96" fill="hold">
                            <p:stCondLst>
                              <p:cond delay="0"/>
                            </p:stCondLst>
                            <p:childTnLst>
                              <p:par>
                                <p:cTn id="97" presetID="31" presetClass="exit" presetSubtype="0" fill="hold" grpId="0" nodeType="clickEffect">
                                  <p:stCondLst>
                                    <p:cond delay="0"/>
                                  </p:stCondLst>
                                  <p:childTnLst>
                                    <p:anim calcmode="lin" valueType="num">
                                      <p:cBhvr>
                                        <p:cTn id="98" dur="1000"/>
                                        <p:tgtEl>
                                          <p:spTgt spid="479"/>
                                        </p:tgtEl>
                                        <p:attrNameLst>
                                          <p:attrName>ppt_w</p:attrName>
                                        </p:attrNameLst>
                                      </p:cBhvr>
                                      <p:tavLst>
                                        <p:tav tm="0">
                                          <p:val>
                                            <p:strVal val="ppt_w"/>
                                          </p:val>
                                        </p:tav>
                                        <p:tav tm="100000">
                                          <p:val>
                                            <p:fltVal val="0"/>
                                          </p:val>
                                        </p:tav>
                                      </p:tavLst>
                                    </p:anim>
                                    <p:anim calcmode="lin" valueType="num">
                                      <p:cBhvr>
                                        <p:cTn id="99" dur="1000"/>
                                        <p:tgtEl>
                                          <p:spTgt spid="479"/>
                                        </p:tgtEl>
                                        <p:attrNameLst>
                                          <p:attrName>ppt_h</p:attrName>
                                        </p:attrNameLst>
                                      </p:cBhvr>
                                      <p:tavLst>
                                        <p:tav tm="0">
                                          <p:val>
                                            <p:strVal val="ppt_h"/>
                                          </p:val>
                                        </p:tav>
                                        <p:tav tm="100000">
                                          <p:val>
                                            <p:fltVal val="0"/>
                                          </p:val>
                                        </p:tav>
                                      </p:tavLst>
                                    </p:anim>
                                    <p:anim calcmode="lin" valueType="num">
                                      <p:cBhvr>
                                        <p:cTn id="100" dur="1000"/>
                                        <p:tgtEl>
                                          <p:spTgt spid="479"/>
                                        </p:tgtEl>
                                        <p:attrNameLst>
                                          <p:attrName>style.rotation</p:attrName>
                                        </p:attrNameLst>
                                      </p:cBhvr>
                                      <p:tavLst>
                                        <p:tav tm="0">
                                          <p:val>
                                            <p:fltVal val="0"/>
                                          </p:val>
                                        </p:tav>
                                        <p:tav tm="100000">
                                          <p:val>
                                            <p:fltVal val="90"/>
                                          </p:val>
                                        </p:tav>
                                      </p:tavLst>
                                    </p:anim>
                                    <p:animEffect transition="out" filter="fade">
                                      <p:cBhvr>
                                        <p:cTn id="101" dur="1000"/>
                                        <p:tgtEl>
                                          <p:spTgt spid="479"/>
                                        </p:tgtEl>
                                      </p:cBhvr>
                                    </p:animEffect>
                                    <p:set>
                                      <p:cBhvr>
                                        <p:cTn id="102" dur="1" fill="hold">
                                          <p:stCondLst>
                                            <p:cond delay="999"/>
                                          </p:stCondLst>
                                        </p:cTn>
                                        <p:tgtEl>
                                          <p:spTgt spid="479"/>
                                        </p:tgtEl>
                                        <p:attrNameLst>
                                          <p:attrName>style.visibility</p:attrName>
                                        </p:attrNameLst>
                                      </p:cBhvr>
                                      <p:to>
                                        <p:strVal val="hidden"/>
                                      </p:to>
                                    </p:set>
                                  </p:childTnLst>
                                </p:cTn>
                              </p:par>
                              <p:par>
                                <p:cTn id="103" presetID="31" presetClass="entr" presetSubtype="0" fill="hold" grpId="0" nodeType="withEffect">
                                  <p:stCondLst>
                                    <p:cond delay="0"/>
                                  </p:stCondLst>
                                  <p:childTnLst>
                                    <p:set>
                                      <p:cBhvr>
                                        <p:cTn id="104" dur="1" fill="hold">
                                          <p:stCondLst>
                                            <p:cond delay="0"/>
                                          </p:stCondLst>
                                        </p:cTn>
                                        <p:tgtEl>
                                          <p:spTgt spid="467"/>
                                        </p:tgtEl>
                                        <p:attrNameLst>
                                          <p:attrName>style.visibility</p:attrName>
                                        </p:attrNameLst>
                                      </p:cBhvr>
                                      <p:to>
                                        <p:strVal val="visible"/>
                                      </p:to>
                                    </p:set>
                                    <p:anim calcmode="lin" valueType="num">
                                      <p:cBhvr>
                                        <p:cTn id="105" dur="1000" fill="hold"/>
                                        <p:tgtEl>
                                          <p:spTgt spid="467"/>
                                        </p:tgtEl>
                                        <p:attrNameLst>
                                          <p:attrName>ppt_w</p:attrName>
                                        </p:attrNameLst>
                                      </p:cBhvr>
                                      <p:tavLst>
                                        <p:tav tm="0">
                                          <p:val>
                                            <p:fltVal val="0"/>
                                          </p:val>
                                        </p:tav>
                                        <p:tav tm="100000">
                                          <p:val>
                                            <p:strVal val="#ppt_w"/>
                                          </p:val>
                                        </p:tav>
                                      </p:tavLst>
                                    </p:anim>
                                    <p:anim calcmode="lin" valueType="num">
                                      <p:cBhvr>
                                        <p:cTn id="106" dur="1000" fill="hold"/>
                                        <p:tgtEl>
                                          <p:spTgt spid="467"/>
                                        </p:tgtEl>
                                        <p:attrNameLst>
                                          <p:attrName>ppt_h</p:attrName>
                                        </p:attrNameLst>
                                      </p:cBhvr>
                                      <p:tavLst>
                                        <p:tav tm="0">
                                          <p:val>
                                            <p:fltVal val="0"/>
                                          </p:val>
                                        </p:tav>
                                        <p:tav tm="100000">
                                          <p:val>
                                            <p:strVal val="#ppt_h"/>
                                          </p:val>
                                        </p:tav>
                                      </p:tavLst>
                                    </p:anim>
                                    <p:anim calcmode="lin" valueType="num">
                                      <p:cBhvr>
                                        <p:cTn id="107" dur="1000" fill="hold"/>
                                        <p:tgtEl>
                                          <p:spTgt spid="467"/>
                                        </p:tgtEl>
                                        <p:attrNameLst>
                                          <p:attrName>style.rotation</p:attrName>
                                        </p:attrNameLst>
                                      </p:cBhvr>
                                      <p:tavLst>
                                        <p:tav tm="0">
                                          <p:val>
                                            <p:fltVal val="90"/>
                                          </p:val>
                                        </p:tav>
                                        <p:tav tm="100000">
                                          <p:val>
                                            <p:fltVal val="0"/>
                                          </p:val>
                                        </p:tav>
                                      </p:tavLst>
                                    </p:anim>
                                    <p:animEffect transition="in" filter="fade">
                                      <p:cBhvr>
                                        <p:cTn id="108" dur="1000"/>
                                        <p:tgtEl>
                                          <p:spTgt spid="467"/>
                                        </p:tgtEl>
                                      </p:cBhvr>
                                    </p:animEffect>
                                  </p:childTnLst>
                                </p:cTn>
                              </p:par>
                            </p:childTnLst>
                          </p:cTn>
                        </p:par>
                        <p:par>
                          <p:cTn id="109" fill="hold">
                            <p:stCondLst>
                              <p:cond delay="1000"/>
                            </p:stCondLst>
                            <p:childTnLst>
                              <p:par>
                                <p:cTn id="110" presetID="53" presetClass="entr" presetSubtype="16" fill="hold" nodeType="afterEffect">
                                  <p:stCondLst>
                                    <p:cond delay="0"/>
                                  </p:stCondLst>
                                  <p:childTnLst>
                                    <p:set>
                                      <p:cBhvr>
                                        <p:cTn id="111" dur="1" fill="hold">
                                          <p:stCondLst>
                                            <p:cond delay="0"/>
                                          </p:stCondLst>
                                        </p:cTn>
                                        <p:tgtEl>
                                          <p:spTgt spid="456"/>
                                        </p:tgtEl>
                                        <p:attrNameLst>
                                          <p:attrName>style.visibility</p:attrName>
                                        </p:attrNameLst>
                                      </p:cBhvr>
                                      <p:to>
                                        <p:strVal val="visible"/>
                                      </p:to>
                                    </p:set>
                                    <p:anim calcmode="lin" valueType="num">
                                      <p:cBhvr>
                                        <p:cTn id="112" dur="500" fill="hold"/>
                                        <p:tgtEl>
                                          <p:spTgt spid="456"/>
                                        </p:tgtEl>
                                        <p:attrNameLst>
                                          <p:attrName>ppt_w</p:attrName>
                                        </p:attrNameLst>
                                      </p:cBhvr>
                                      <p:tavLst>
                                        <p:tav tm="0">
                                          <p:val>
                                            <p:fltVal val="0"/>
                                          </p:val>
                                        </p:tav>
                                        <p:tav tm="100000">
                                          <p:val>
                                            <p:strVal val="#ppt_w"/>
                                          </p:val>
                                        </p:tav>
                                      </p:tavLst>
                                    </p:anim>
                                    <p:anim calcmode="lin" valueType="num">
                                      <p:cBhvr>
                                        <p:cTn id="113" dur="500" fill="hold"/>
                                        <p:tgtEl>
                                          <p:spTgt spid="456"/>
                                        </p:tgtEl>
                                        <p:attrNameLst>
                                          <p:attrName>ppt_h</p:attrName>
                                        </p:attrNameLst>
                                      </p:cBhvr>
                                      <p:tavLst>
                                        <p:tav tm="0">
                                          <p:val>
                                            <p:fltVal val="0"/>
                                          </p:val>
                                        </p:tav>
                                        <p:tav tm="100000">
                                          <p:val>
                                            <p:strVal val="#ppt_h"/>
                                          </p:val>
                                        </p:tav>
                                      </p:tavLst>
                                    </p:anim>
                                    <p:animEffect transition="in" filter="fade">
                                      <p:cBhvr>
                                        <p:cTn id="114" dur="500"/>
                                        <p:tgtEl>
                                          <p:spTgt spid="456"/>
                                        </p:tgtEl>
                                      </p:cBhvr>
                                    </p:animEffect>
                                  </p:childTnLst>
                                </p:cTn>
                              </p:par>
                              <p:par>
                                <p:cTn id="115" presetID="1" presetClass="exit" presetSubtype="0" fill="hold" grpId="0" nodeType="withEffect">
                                  <p:stCondLst>
                                    <p:cond delay="0"/>
                                  </p:stCondLst>
                                  <p:childTnLst>
                                    <p:set>
                                      <p:cBhvr>
                                        <p:cTn id="116" dur="1" fill="hold">
                                          <p:stCondLst>
                                            <p:cond delay="0"/>
                                          </p:stCondLst>
                                        </p:cTn>
                                        <p:tgtEl>
                                          <p:spTgt spid="519"/>
                                        </p:tgtEl>
                                        <p:attrNameLst>
                                          <p:attrName>style.visibility</p:attrName>
                                        </p:attrNameLst>
                                      </p:cBhvr>
                                      <p:to>
                                        <p:strVal val="hidden"/>
                                      </p:to>
                                    </p:set>
                                  </p:childTnLst>
                                </p:cTn>
                              </p:par>
                            </p:childTnLst>
                          </p:cTn>
                        </p:par>
                      </p:childTnLst>
                    </p:cTn>
                  </p:par>
                </p:childTnLst>
              </p:cTn>
              <p:nextCondLst>
                <p:cond evt="onClick" delay="0">
                  <p:tgtEl>
                    <p:spTgt spid="479"/>
                  </p:tgtEl>
                </p:cond>
              </p:nextCondLst>
            </p:seq>
            <p:seq concurrent="1" nextAc="seek">
              <p:cTn id="117" restart="whenNotActive" fill="hold" evtFilter="cancelBubble" nodeType="interactiveSeq">
                <p:stCondLst>
                  <p:cond evt="onClick" delay="0">
                    <p:tgtEl>
                      <p:spTgt spid="484"/>
                    </p:tgtEl>
                  </p:cond>
                </p:stCondLst>
                <p:endSync evt="end" delay="0">
                  <p:rtn val="all"/>
                </p:endSync>
                <p:childTnLst>
                  <p:par>
                    <p:cTn id="118" fill="hold">
                      <p:stCondLst>
                        <p:cond delay="0"/>
                      </p:stCondLst>
                      <p:childTnLst>
                        <p:par>
                          <p:cTn id="119" fill="hold">
                            <p:stCondLst>
                              <p:cond delay="0"/>
                            </p:stCondLst>
                            <p:childTnLst>
                              <p:par>
                                <p:cTn id="120" presetID="31" presetClass="exit" presetSubtype="0" fill="hold" grpId="0" nodeType="clickEffect">
                                  <p:stCondLst>
                                    <p:cond delay="0"/>
                                  </p:stCondLst>
                                  <p:childTnLst>
                                    <p:anim calcmode="lin" valueType="num">
                                      <p:cBhvr>
                                        <p:cTn id="121" dur="1000"/>
                                        <p:tgtEl>
                                          <p:spTgt spid="484"/>
                                        </p:tgtEl>
                                        <p:attrNameLst>
                                          <p:attrName>ppt_w</p:attrName>
                                        </p:attrNameLst>
                                      </p:cBhvr>
                                      <p:tavLst>
                                        <p:tav tm="0">
                                          <p:val>
                                            <p:strVal val="ppt_w"/>
                                          </p:val>
                                        </p:tav>
                                        <p:tav tm="100000">
                                          <p:val>
                                            <p:fltVal val="0"/>
                                          </p:val>
                                        </p:tav>
                                      </p:tavLst>
                                    </p:anim>
                                    <p:anim calcmode="lin" valueType="num">
                                      <p:cBhvr>
                                        <p:cTn id="122" dur="1000"/>
                                        <p:tgtEl>
                                          <p:spTgt spid="484"/>
                                        </p:tgtEl>
                                        <p:attrNameLst>
                                          <p:attrName>ppt_h</p:attrName>
                                        </p:attrNameLst>
                                      </p:cBhvr>
                                      <p:tavLst>
                                        <p:tav tm="0">
                                          <p:val>
                                            <p:strVal val="ppt_h"/>
                                          </p:val>
                                        </p:tav>
                                        <p:tav tm="100000">
                                          <p:val>
                                            <p:fltVal val="0"/>
                                          </p:val>
                                        </p:tav>
                                      </p:tavLst>
                                    </p:anim>
                                    <p:anim calcmode="lin" valueType="num">
                                      <p:cBhvr>
                                        <p:cTn id="123" dur="1000"/>
                                        <p:tgtEl>
                                          <p:spTgt spid="484"/>
                                        </p:tgtEl>
                                        <p:attrNameLst>
                                          <p:attrName>style.rotation</p:attrName>
                                        </p:attrNameLst>
                                      </p:cBhvr>
                                      <p:tavLst>
                                        <p:tav tm="0">
                                          <p:val>
                                            <p:fltVal val="0"/>
                                          </p:val>
                                        </p:tav>
                                        <p:tav tm="100000">
                                          <p:val>
                                            <p:fltVal val="90"/>
                                          </p:val>
                                        </p:tav>
                                      </p:tavLst>
                                    </p:anim>
                                    <p:animEffect transition="out" filter="fade">
                                      <p:cBhvr>
                                        <p:cTn id="124" dur="1000"/>
                                        <p:tgtEl>
                                          <p:spTgt spid="484"/>
                                        </p:tgtEl>
                                      </p:cBhvr>
                                    </p:animEffect>
                                    <p:set>
                                      <p:cBhvr>
                                        <p:cTn id="125" dur="1" fill="hold">
                                          <p:stCondLst>
                                            <p:cond delay="999"/>
                                          </p:stCondLst>
                                        </p:cTn>
                                        <p:tgtEl>
                                          <p:spTgt spid="484"/>
                                        </p:tgtEl>
                                        <p:attrNameLst>
                                          <p:attrName>style.visibility</p:attrName>
                                        </p:attrNameLst>
                                      </p:cBhvr>
                                      <p:to>
                                        <p:strVal val="hidden"/>
                                      </p:to>
                                    </p:set>
                                  </p:childTnLst>
                                </p:cTn>
                              </p:par>
                              <p:par>
                                <p:cTn id="126" presetID="31" presetClass="entr" presetSubtype="0" fill="hold" grpId="0" nodeType="withEffect">
                                  <p:stCondLst>
                                    <p:cond delay="0"/>
                                  </p:stCondLst>
                                  <p:childTnLst>
                                    <p:set>
                                      <p:cBhvr>
                                        <p:cTn id="127" dur="1" fill="hold">
                                          <p:stCondLst>
                                            <p:cond delay="0"/>
                                          </p:stCondLst>
                                        </p:cTn>
                                        <p:tgtEl>
                                          <p:spTgt spid="472"/>
                                        </p:tgtEl>
                                        <p:attrNameLst>
                                          <p:attrName>style.visibility</p:attrName>
                                        </p:attrNameLst>
                                      </p:cBhvr>
                                      <p:to>
                                        <p:strVal val="visible"/>
                                      </p:to>
                                    </p:set>
                                    <p:anim calcmode="lin" valueType="num">
                                      <p:cBhvr>
                                        <p:cTn id="128" dur="1000" fill="hold"/>
                                        <p:tgtEl>
                                          <p:spTgt spid="472"/>
                                        </p:tgtEl>
                                        <p:attrNameLst>
                                          <p:attrName>ppt_w</p:attrName>
                                        </p:attrNameLst>
                                      </p:cBhvr>
                                      <p:tavLst>
                                        <p:tav tm="0">
                                          <p:val>
                                            <p:fltVal val="0"/>
                                          </p:val>
                                        </p:tav>
                                        <p:tav tm="100000">
                                          <p:val>
                                            <p:strVal val="#ppt_w"/>
                                          </p:val>
                                        </p:tav>
                                      </p:tavLst>
                                    </p:anim>
                                    <p:anim calcmode="lin" valueType="num">
                                      <p:cBhvr>
                                        <p:cTn id="129" dur="1000" fill="hold"/>
                                        <p:tgtEl>
                                          <p:spTgt spid="472"/>
                                        </p:tgtEl>
                                        <p:attrNameLst>
                                          <p:attrName>ppt_h</p:attrName>
                                        </p:attrNameLst>
                                      </p:cBhvr>
                                      <p:tavLst>
                                        <p:tav tm="0">
                                          <p:val>
                                            <p:fltVal val="0"/>
                                          </p:val>
                                        </p:tav>
                                        <p:tav tm="100000">
                                          <p:val>
                                            <p:strVal val="#ppt_h"/>
                                          </p:val>
                                        </p:tav>
                                      </p:tavLst>
                                    </p:anim>
                                    <p:anim calcmode="lin" valueType="num">
                                      <p:cBhvr>
                                        <p:cTn id="130" dur="1000" fill="hold"/>
                                        <p:tgtEl>
                                          <p:spTgt spid="472"/>
                                        </p:tgtEl>
                                        <p:attrNameLst>
                                          <p:attrName>style.rotation</p:attrName>
                                        </p:attrNameLst>
                                      </p:cBhvr>
                                      <p:tavLst>
                                        <p:tav tm="0">
                                          <p:val>
                                            <p:fltVal val="90"/>
                                          </p:val>
                                        </p:tav>
                                        <p:tav tm="100000">
                                          <p:val>
                                            <p:fltVal val="0"/>
                                          </p:val>
                                        </p:tav>
                                      </p:tavLst>
                                    </p:anim>
                                    <p:animEffect transition="in" filter="fade">
                                      <p:cBhvr>
                                        <p:cTn id="131" dur="1000"/>
                                        <p:tgtEl>
                                          <p:spTgt spid="472"/>
                                        </p:tgtEl>
                                      </p:cBhvr>
                                    </p:animEffect>
                                  </p:childTnLst>
                                </p:cTn>
                              </p:par>
                            </p:childTnLst>
                          </p:cTn>
                        </p:par>
                        <p:par>
                          <p:cTn id="132" fill="hold">
                            <p:stCondLst>
                              <p:cond delay="1000"/>
                            </p:stCondLst>
                            <p:childTnLst>
                              <p:par>
                                <p:cTn id="133" presetID="53" presetClass="entr" presetSubtype="16" fill="hold" nodeType="afterEffect">
                                  <p:stCondLst>
                                    <p:cond delay="0"/>
                                  </p:stCondLst>
                                  <p:childTnLst>
                                    <p:set>
                                      <p:cBhvr>
                                        <p:cTn id="134" dur="1" fill="hold">
                                          <p:stCondLst>
                                            <p:cond delay="0"/>
                                          </p:stCondLst>
                                        </p:cTn>
                                        <p:tgtEl>
                                          <p:spTgt spid="461"/>
                                        </p:tgtEl>
                                        <p:attrNameLst>
                                          <p:attrName>style.visibility</p:attrName>
                                        </p:attrNameLst>
                                      </p:cBhvr>
                                      <p:to>
                                        <p:strVal val="visible"/>
                                      </p:to>
                                    </p:set>
                                    <p:anim calcmode="lin" valueType="num">
                                      <p:cBhvr>
                                        <p:cTn id="135" dur="500" fill="hold"/>
                                        <p:tgtEl>
                                          <p:spTgt spid="461"/>
                                        </p:tgtEl>
                                        <p:attrNameLst>
                                          <p:attrName>ppt_w</p:attrName>
                                        </p:attrNameLst>
                                      </p:cBhvr>
                                      <p:tavLst>
                                        <p:tav tm="0">
                                          <p:val>
                                            <p:fltVal val="0"/>
                                          </p:val>
                                        </p:tav>
                                        <p:tav tm="100000">
                                          <p:val>
                                            <p:strVal val="#ppt_w"/>
                                          </p:val>
                                        </p:tav>
                                      </p:tavLst>
                                    </p:anim>
                                    <p:anim calcmode="lin" valueType="num">
                                      <p:cBhvr>
                                        <p:cTn id="136" dur="500" fill="hold"/>
                                        <p:tgtEl>
                                          <p:spTgt spid="461"/>
                                        </p:tgtEl>
                                        <p:attrNameLst>
                                          <p:attrName>ppt_h</p:attrName>
                                        </p:attrNameLst>
                                      </p:cBhvr>
                                      <p:tavLst>
                                        <p:tav tm="0">
                                          <p:val>
                                            <p:fltVal val="0"/>
                                          </p:val>
                                        </p:tav>
                                        <p:tav tm="100000">
                                          <p:val>
                                            <p:strVal val="#ppt_h"/>
                                          </p:val>
                                        </p:tav>
                                      </p:tavLst>
                                    </p:anim>
                                    <p:animEffect transition="in" filter="fade">
                                      <p:cBhvr>
                                        <p:cTn id="137" dur="500"/>
                                        <p:tgtEl>
                                          <p:spTgt spid="461"/>
                                        </p:tgtEl>
                                      </p:cBhvr>
                                    </p:animEffect>
                                  </p:childTnLst>
                                </p:cTn>
                              </p:par>
                              <p:par>
                                <p:cTn id="138" presetID="1" presetClass="exit" presetSubtype="0" fill="hold" grpId="0" nodeType="withEffect">
                                  <p:stCondLst>
                                    <p:cond delay="0"/>
                                  </p:stCondLst>
                                  <p:childTnLst>
                                    <p:set>
                                      <p:cBhvr>
                                        <p:cTn id="139" dur="1" fill="hold">
                                          <p:stCondLst>
                                            <p:cond delay="0"/>
                                          </p:stCondLst>
                                        </p:cTn>
                                        <p:tgtEl>
                                          <p:spTgt spid="514"/>
                                        </p:tgtEl>
                                        <p:attrNameLst>
                                          <p:attrName>style.visibility</p:attrName>
                                        </p:attrNameLst>
                                      </p:cBhvr>
                                      <p:to>
                                        <p:strVal val="hidden"/>
                                      </p:to>
                                    </p:set>
                                  </p:childTnLst>
                                </p:cTn>
                              </p:par>
                            </p:childTnLst>
                          </p:cTn>
                        </p:par>
                      </p:childTnLst>
                    </p:cTn>
                  </p:par>
                </p:childTnLst>
              </p:cTn>
              <p:nextCondLst>
                <p:cond evt="onClick" delay="0">
                  <p:tgtEl>
                    <p:spTgt spid="484"/>
                  </p:tgtEl>
                </p:cond>
              </p:nextCondLst>
            </p:seq>
            <p:seq concurrent="1" nextAc="seek">
              <p:cTn id="140" restart="whenNotActive" fill="hold" evtFilter="cancelBubble" nodeType="interactiveSeq">
                <p:stCondLst>
                  <p:cond evt="onClick" delay="0">
                    <p:tgtEl>
                      <p:spTgt spid="477"/>
                    </p:tgtEl>
                  </p:cond>
                </p:stCondLst>
                <p:endSync evt="end" delay="0">
                  <p:rtn val="all"/>
                </p:endSync>
                <p:childTnLst>
                  <p:par>
                    <p:cTn id="141" fill="hold">
                      <p:stCondLst>
                        <p:cond delay="0"/>
                      </p:stCondLst>
                      <p:childTnLst>
                        <p:par>
                          <p:cTn id="142" fill="hold">
                            <p:stCondLst>
                              <p:cond delay="0"/>
                            </p:stCondLst>
                            <p:childTnLst>
                              <p:par>
                                <p:cTn id="143" presetID="31" presetClass="exit" presetSubtype="0" fill="hold" grpId="0" nodeType="clickEffect">
                                  <p:stCondLst>
                                    <p:cond delay="0"/>
                                  </p:stCondLst>
                                  <p:childTnLst>
                                    <p:anim calcmode="lin" valueType="num">
                                      <p:cBhvr>
                                        <p:cTn id="144" dur="1000"/>
                                        <p:tgtEl>
                                          <p:spTgt spid="477"/>
                                        </p:tgtEl>
                                        <p:attrNameLst>
                                          <p:attrName>ppt_w</p:attrName>
                                        </p:attrNameLst>
                                      </p:cBhvr>
                                      <p:tavLst>
                                        <p:tav tm="0">
                                          <p:val>
                                            <p:strVal val="ppt_w"/>
                                          </p:val>
                                        </p:tav>
                                        <p:tav tm="100000">
                                          <p:val>
                                            <p:fltVal val="0"/>
                                          </p:val>
                                        </p:tav>
                                      </p:tavLst>
                                    </p:anim>
                                    <p:anim calcmode="lin" valueType="num">
                                      <p:cBhvr>
                                        <p:cTn id="145" dur="1000"/>
                                        <p:tgtEl>
                                          <p:spTgt spid="477"/>
                                        </p:tgtEl>
                                        <p:attrNameLst>
                                          <p:attrName>ppt_h</p:attrName>
                                        </p:attrNameLst>
                                      </p:cBhvr>
                                      <p:tavLst>
                                        <p:tav tm="0">
                                          <p:val>
                                            <p:strVal val="ppt_h"/>
                                          </p:val>
                                        </p:tav>
                                        <p:tav tm="100000">
                                          <p:val>
                                            <p:fltVal val="0"/>
                                          </p:val>
                                        </p:tav>
                                      </p:tavLst>
                                    </p:anim>
                                    <p:anim calcmode="lin" valueType="num">
                                      <p:cBhvr>
                                        <p:cTn id="146" dur="1000"/>
                                        <p:tgtEl>
                                          <p:spTgt spid="477"/>
                                        </p:tgtEl>
                                        <p:attrNameLst>
                                          <p:attrName>style.rotation</p:attrName>
                                        </p:attrNameLst>
                                      </p:cBhvr>
                                      <p:tavLst>
                                        <p:tav tm="0">
                                          <p:val>
                                            <p:fltVal val="0"/>
                                          </p:val>
                                        </p:tav>
                                        <p:tav tm="100000">
                                          <p:val>
                                            <p:fltVal val="90"/>
                                          </p:val>
                                        </p:tav>
                                      </p:tavLst>
                                    </p:anim>
                                    <p:animEffect transition="out" filter="fade">
                                      <p:cBhvr>
                                        <p:cTn id="147" dur="1000"/>
                                        <p:tgtEl>
                                          <p:spTgt spid="477"/>
                                        </p:tgtEl>
                                      </p:cBhvr>
                                    </p:animEffect>
                                    <p:set>
                                      <p:cBhvr>
                                        <p:cTn id="148" dur="1" fill="hold">
                                          <p:stCondLst>
                                            <p:cond delay="999"/>
                                          </p:stCondLst>
                                        </p:cTn>
                                        <p:tgtEl>
                                          <p:spTgt spid="477"/>
                                        </p:tgtEl>
                                        <p:attrNameLst>
                                          <p:attrName>style.visibility</p:attrName>
                                        </p:attrNameLst>
                                      </p:cBhvr>
                                      <p:to>
                                        <p:strVal val="hidden"/>
                                      </p:to>
                                    </p:set>
                                  </p:childTnLst>
                                </p:cTn>
                              </p:par>
                              <p:par>
                                <p:cTn id="149" presetID="31" presetClass="entr" presetSubtype="0" fill="hold" grpId="0" nodeType="withEffect">
                                  <p:stCondLst>
                                    <p:cond delay="0"/>
                                  </p:stCondLst>
                                  <p:childTnLst>
                                    <p:set>
                                      <p:cBhvr>
                                        <p:cTn id="150" dur="1" fill="hold">
                                          <p:stCondLst>
                                            <p:cond delay="0"/>
                                          </p:stCondLst>
                                        </p:cTn>
                                        <p:tgtEl>
                                          <p:spTgt spid="465"/>
                                        </p:tgtEl>
                                        <p:attrNameLst>
                                          <p:attrName>style.visibility</p:attrName>
                                        </p:attrNameLst>
                                      </p:cBhvr>
                                      <p:to>
                                        <p:strVal val="visible"/>
                                      </p:to>
                                    </p:set>
                                    <p:anim calcmode="lin" valueType="num">
                                      <p:cBhvr>
                                        <p:cTn id="151" dur="1000" fill="hold"/>
                                        <p:tgtEl>
                                          <p:spTgt spid="465"/>
                                        </p:tgtEl>
                                        <p:attrNameLst>
                                          <p:attrName>ppt_w</p:attrName>
                                        </p:attrNameLst>
                                      </p:cBhvr>
                                      <p:tavLst>
                                        <p:tav tm="0">
                                          <p:val>
                                            <p:fltVal val="0"/>
                                          </p:val>
                                        </p:tav>
                                        <p:tav tm="100000">
                                          <p:val>
                                            <p:strVal val="#ppt_w"/>
                                          </p:val>
                                        </p:tav>
                                      </p:tavLst>
                                    </p:anim>
                                    <p:anim calcmode="lin" valueType="num">
                                      <p:cBhvr>
                                        <p:cTn id="152" dur="1000" fill="hold"/>
                                        <p:tgtEl>
                                          <p:spTgt spid="465"/>
                                        </p:tgtEl>
                                        <p:attrNameLst>
                                          <p:attrName>ppt_h</p:attrName>
                                        </p:attrNameLst>
                                      </p:cBhvr>
                                      <p:tavLst>
                                        <p:tav tm="0">
                                          <p:val>
                                            <p:fltVal val="0"/>
                                          </p:val>
                                        </p:tav>
                                        <p:tav tm="100000">
                                          <p:val>
                                            <p:strVal val="#ppt_h"/>
                                          </p:val>
                                        </p:tav>
                                      </p:tavLst>
                                    </p:anim>
                                    <p:anim calcmode="lin" valueType="num">
                                      <p:cBhvr>
                                        <p:cTn id="153" dur="1000" fill="hold"/>
                                        <p:tgtEl>
                                          <p:spTgt spid="465"/>
                                        </p:tgtEl>
                                        <p:attrNameLst>
                                          <p:attrName>style.rotation</p:attrName>
                                        </p:attrNameLst>
                                      </p:cBhvr>
                                      <p:tavLst>
                                        <p:tav tm="0">
                                          <p:val>
                                            <p:fltVal val="90"/>
                                          </p:val>
                                        </p:tav>
                                        <p:tav tm="100000">
                                          <p:val>
                                            <p:fltVal val="0"/>
                                          </p:val>
                                        </p:tav>
                                      </p:tavLst>
                                    </p:anim>
                                    <p:animEffect transition="in" filter="fade">
                                      <p:cBhvr>
                                        <p:cTn id="154" dur="1000"/>
                                        <p:tgtEl>
                                          <p:spTgt spid="465"/>
                                        </p:tgtEl>
                                      </p:cBhvr>
                                    </p:animEffect>
                                  </p:childTnLst>
                                </p:cTn>
                              </p:par>
                            </p:childTnLst>
                          </p:cTn>
                        </p:par>
                        <p:par>
                          <p:cTn id="155" fill="hold">
                            <p:stCondLst>
                              <p:cond delay="1000"/>
                            </p:stCondLst>
                            <p:childTnLst>
                              <p:par>
                                <p:cTn id="156" presetID="53" presetClass="entr" presetSubtype="16" fill="hold" nodeType="afterEffect">
                                  <p:stCondLst>
                                    <p:cond delay="0"/>
                                  </p:stCondLst>
                                  <p:childTnLst>
                                    <p:set>
                                      <p:cBhvr>
                                        <p:cTn id="157" dur="1" fill="hold">
                                          <p:stCondLst>
                                            <p:cond delay="0"/>
                                          </p:stCondLst>
                                        </p:cTn>
                                        <p:tgtEl>
                                          <p:spTgt spid="454"/>
                                        </p:tgtEl>
                                        <p:attrNameLst>
                                          <p:attrName>style.visibility</p:attrName>
                                        </p:attrNameLst>
                                      </p:cBhvr>
                                      <p:to>
                                        <p:strVal val="visible"/>
                                      </p:to>
                                    </p:set>
                                    <p:anim calcmode="lin" valueType="num">
                                      <p:cBhvr>
                                        <p:cTn id="158" dur="500" fill="hold"/>
                                        <p:tgtEl>
                                          <p:spTgt spid="454"/>
                                        </p:tgtEl>
                                        <p:attrNameLst>
                                          <p:attrName>ppt_w</p:attrName>
                                        </p:attrNameLst>
                                      </p:cBhvr>
                                      <p:tavLst>
                                        <p:tav tm="0">
                                          <p:val>
                                            <p:fltVal val="0"/>
                                          </p:val>
                                        </p:tav>
                                        <p:tav tm="100000">
                                          <p:val>
                                            <p:strVal val="#ppt_w"/>
                                          </p:val>
                                        </p:tav>
                                      </p:tavLst>
                                    </p:anim>
                                    <p:anim calcmode="lin" valueType="num">
                                      <p:cBhvr>
                                        <p:cTn id="159" dur="500" fill="hold"/>
                                        <p:tgtEl>
                                          <p:spTgt spid="454"/>
                                        </p:tgtEl>
                                        <p:attrNameLst>
                                          <p:attrName>ppt_h</p:attrName>
                                        </p:attrNameLst>
                                      </p:cBhvr>
                                      <p:tavLst>
                                        <p:tav tm="0">
                                          <p:val>
                                            <p:fltVal val="0"/>
                                          </p:val>
                                        </p:tav>
                                        <p:tav tm="100000">
                                          <p:val>
                                            <p:strVal val="#ppt_h"/>
                                          </p:val>
                                        </p:tav>
                                      </p:tavLst>
                                    </p:anim>
                                    <p:animEffect transition="in" filter="fade">
                                      <p:cBhvr>
                                        <p:cTn id="160" dur="500"/>
                                        <p:tgtEl>
                                          <p:spTgt spid="454"/>
                                        </p:tgtEl>
                                      </p:cBhvr>
                                    </p:animEffect>
                                  </p:childTnLst>
                                </p:cTn>
                              </p:par>
                              <p:par>
                                <p:cTn id="161" presetID="1" presetClass="exit" presetSubtype="0" fill="hold" grpId="0" nodeType="withEffect">
                                  <p:stCondLst>
                                    <p:cond delay="0"/>
                                  </p:stCondLst>
                                  <p:childTnLst>
                                    <p:set>
                                      <p:cBhvr>
                                        <p:cTn id="162" dur="1" fill="hold">
                                          <p:stCondLst>
                                            <p:cond delay="0"/>
                                          </p:stCondLst>
                                        </p:cTn>
                                        <p:tgtEl>
                                          <p:spTgt spid="517"/>
                                        </p:tgtEl>
                                        <p:attrNameLst>
                                          <p:attrName>style.visibility</p:attrName>
                                        </p:attrNameLst>
                                      </p:cBhvr>
                                      <p:to>
                                        <p:strVal val="hidden"/>
                                      </p:to>
                                    </p:set>
                                  </p:childTnLst>
                                </p:cTn>
                              </p:par>
                            </p:childTnLst>
                          </p:cTn>
                        </p:par>
                      </p:childTnLst>
                    </p:cTn>
                  </p:par>
                </p:childTnLst>
              </p:cTn>
              <p:nextCondLst>
                <p:cond evt="onClick" delay="0">
                  <p:tgtEl>
                    <p:spTgt spid="477"/>
                  </p:tgtEl>
                </p:cond>
              </p:nextCondLst>
            </p:seq>
            <p:seq concurrent="1" nextAc="seek">
              <p:cTn id="163" restart="whenNotActive" fill="hold" evtFilter="cancelBubble" nodeType="interactiveSeq">
                <p:stCondLst>
                  <p:cond evt="onClick" delay="0">
                    <p:tgtEl>
                      <p:spTgt spid="483"/>
                    </p:tgtEl>
                  </p:cond>
                </p:stCondLst>
                <p:endSync evt="end" delay="0">
                  <p:rtn val="all"/>
                </p:endSync>
                <p:childTnLst>
                  <p:par>
                    <p:cTn id="164" fill="hold">
                      <p:stCondLst>
                        <p:cond delay="0"/>
                      </p:stCondLst>
                      <p:childTnLst>
                        <p:par>
                          <p:cTn id="165" fill="hold">
                            <p:stCondLst>
                              <p:cond delay="0"/>
                            </p:stCondLst>
                            <p:childTnLst>
                              <p:par>
                                <p:cTn id="166" presetID="31" presetClass="exit" presetSubtype="0" fill="hold" grpId="0" nodeType="clickEffect">
                                  <p:stCondLst>
                                    <p:cond delay="0"/>
                                  </p:stCondLst>
                                  <p:childTnLst>
                                    <p:anim calcmode="lin" valueType="num">
                                      <p:cBhvr>
                                        <p:cTn id="167" dur="1000"/>
                                        <p:tgtEl>
                                          <p:spTgt spid="483"/>
                                        </p:tgtEl>
                                        <p:attrNameLst>
                                          <p:attrName>ppt_w</p:attrName>
                                        </p:attrNameLst>
                                      </p:cBhvr>
                                      <p:tavLst>
                                        <p:tav tm="0">
                                          <p:val>
                                            <p:strVal val="ppt_w"/>
                                          </p:val>
                                        </p:tav>
                                        <p:tav tm="100000">
                                          <p:val>
                                            <p:fltVal val="0"/>
                                          </p:val>
                                        </p:tav>
                                      </p:tavLst>
                                    </p:anim>
                                    <p:anim calcmode="lin" valueType="num">
                                      <p:cBhvr>
                                        <p:cTn id="168" dur="1000"/>
                                        <p:tgtEl>
                                          <p:spTgt spid="483"/>
                                        </p:tgtEl>
                                        <p:attrNameLst>
                                          <p:attrName>ppt_h</p:attrName>
                                        </p:attrNameLst>
                                      </p:cBhvr>
                                      <p:tavLst>
                                        <p:tav tm="0">
                                          <p:val>
                                            <p:strVal val="ppt_h"/>
                                          </p:val>
                                        </p:tav>
                                        <p:tav tm="100000">
                                          <p:val>
                                            <p:fltVal val="0"/>
                                          </p:val>
                                        </p:tav>
                                      </p:tavLst>
                                    </p:anim>
                                    <p:anim calcmode="lin" valueType="num">
                                      <p:cBhvr>
                                        <p:cTn id="169" dur="1000"/>
                                        <p:tgtEl>
                                          <p:spTgt spid="483"/>
                                        </p:tgtEl>
                                        <p:attrNameLst>
                                          <p:attrName>style.rotation</p:attrName>
                                        </p:attrNameLst>
                                      </p:cBhvr>
                                      <p:tavLst>
                                        <p:tav tm="0">
                                          <p:val>
                                            <p:fltVal val="0"/>
                                          </p:val>
                                        </p:tav>
                                        <p:tav tm="100000">
                                          <p:val>
                                            <p:fltVal val="90"/>
                                          </p:val>
                                        </p:tav>
                                      </p:tavLst>
                                    </p:anim>
                                    <p:animEffect transition="out" filter="fade">
                                      <p:cBhvr>
                                        <p:cTn id="170" dur="1000"/>
                                        <p:tgtEl>
                                          <p:spTgt spid="483"/>
                                        </p:tgtEl>
                                      </p:cBhvr>
                                    </p:animEffect>
                                    <p:set>
                                      <p:cBhvr>
                                        <p:cTn id="171" dur="1" fill="hold">
                                          <p:stCondLst>
                                            <p:cond delay="999"/>
                                          </p:stCondLst>
                                        </p:cTn>
                                        <p:tgtEl>
                                          <p:spTgt spid="483"/>
                                        </p:tgtEl>
                                        <p:attrNameLst>
                                          <p:attrName>style.visibility</p:attrName>
                                        </p:attrNameLst>
                                      </p:cBhvr>
                                      <p:to>
                                        <p:strVal val="hidden"/>
                                      </p:to>
                                    </p:set>
                                  </p:childTnLst>
                                </p:cTn>
                              </p:par>
                              <p:par>
                                <p:cTn id="172" presetID="31" presetClass="entr" presetSubtype="0" fill="hold" grpId="0" nodeType="withEffect">
                                  <p:stCondLst>
                                    <p:cond delay="0"/>
                                  </p:stCondLst>
                                  <p:childTnLst>
                                    <p:set>
                                      <p:cBhvr>
                                        <p:cTn id="173" dur="1" fill="hold">
                                          <p:stCondLst>
                                            <p:cond delay="0"/>
                                          </p:stCondLst>
                                        </p:cTn>
                                        <p:tgtEl>
                                          <p:spTgt spid="471"/>
                                        </p:tgtEl>
                                        <p:attrNameLst>
                                          <p:attrName>style.visibility</p:attrName>
                                        </p:attrNameLst>
                                      </p:cBhvr>
                                      <p:to>
                                        <p:strVal val="visible"/>
                                      </p:to>
                                    </p:set>
                                    <p:anim calcmode="lin" valueType="num">
                                      <p:cBhvr>
                                        <p:cTn id="174" dur="1000" fill="hold"/>
                                        <p:tgtEl>
                                          <p:spTgt spid="471"/>
                                        </p:tgtEl>
                                        <p:attrNameLst>
                                          <p:attrName>ppt_w</p:attrName>
                                        </p:attrNameLst>
                                      </p:cBhvr>
                                      <p:tavLst>
                                        <p:tav tm="0">
                                          <p:val>
                                            <p:fltVal val="0"/>
                                          </p:val>
                                        </p:tav>
                                        <p:tav tm="100000">
                                          <p:val>
                                            <p:strVal val="#ppt_w"/>
                                          </p:val>
                                        </p:tav>
                                      </p:tavLst>
                                    </p:anim>
                                    <p:anim calcmode="lin" valueType="num">
                                      <p:cBhvr>
                                        <p:cTn id="175" dur="1000" fill="hold"/>
                                        <p:tgtEl>
                                          <p:spTgt spid="471"/>
                                        </p:tgtEl>
                                        <p:attrNameLst>
                                          <p:attrName>ppt_h</p:attrName>
                                        </p:attrNameLst>
                                      </p:cBhvr>
                                      <p:tavLst>
                                        <p:tav tm="0">
                                          <p:val>
                                            <p:fltVal val="0"/>
                                          </p:val>
                                        </p:tav>
                                        <p:tav tm="100000">
                                          <p:val>
                                            <p:strVal val="#ppt_h"/>
                                          </p:val>
                                        </p:tav>
                                      </p:tavLst>
                                    </p:anim>
                                    <p:anim calcmode="lin" valueType="num">
                                      <p:cBhvr>
                                        <p:cTn id="176" dur="1000" fill="hold"/>
                                        <p:tgtEl>
                                          <p:spTgt spid="471"/>
                                        </p:tgtEl>
                                        <p:attrNameLst>
                                          <p:attrName>style.rotation</p:attrName>
                                        </p:attrNameLst>
                                      </p:cBhvr>
                                      <p:tavLst>
                                        <p:tav tm="0">
                                          <p:val>
                                            <p:fltVal val="90"/>
                                          </p:val>
                                        </p:tav>
                                        <p:tav tm="100000">
                                          <p:val>
                                            <p:fltVal val="0"/>
                                          </p:val>
                                        </p:tav>
                                      </p:tavLst>
                                    </p:anim>
                                    <p:animEffect transition="in" filter="fade">
                                      <p:cBhvr>
                                        <p:cTn id="177" dur="1000"/>
                                        <p:tgtEl>
                                          <p:spTgt spid="471"/>
                                        </p:tgtEl>
                                      </p:cBhvr>
                                    </p:animEffect>
                                  </p:childTnLst>
                                </p:cTn>
                              </p:par>
                            </p:childTnLst>
                          </p:cTn>
                        </p:par>
                        <p:par>
                          <p:cTn id="178" fill="hold">
                            <p:stCondLst>
                              <p:cond delay="1000"/>
                            </p:stCondLst>
                            <p:childTnLst>
                              <p:par>
                                <p:cTn id="179" presetID="53" presetClass="entr" presetSubtype="16" fill="hold" nodeType="afterEffect">
                                  <p:stCondLst>
                                    <p:cond delay="0"/>
                                  </p:stCondLst>
                                  <p:childTnLst>
                                    <p:set>
                                      <p:cBhvr>
                                        <p:cTn id="180" dur="1" fill="hold">
                                          <p:stCondLst>
                                            <p:cond delay="0"/>
                                          </p:stCondLst>
                                        </p:cTn>
                                        <p:tgtEl>
                                          <p:spTgt spid="460"/>
                                        </p:tgtEl>
                                        <p:attrNameLst>
                                          <p:attrName>style.visibility</p:attrName>
                                        </p:attrNameLst>
                                      </p:cBhvr>
                                      <p:to>
                                        <p:strVal val="visible"/>
                                      </p:to>
                                    </p:set>
                                    <p:anim calcmode="lin" valueType="num">
                                      <p:cBhvr>
                                        <p:cTn id="181" dur="500" fill="hold"/>
                                        <p:tgtEl>
                                          <p:spTgt spid="460"/>
                                        </p:tgtEl>
                                        <p:attrNameLst>
                                          <p:attrName>ppt_w</p:attrName>
                                        </p:attrNameLst>
                                      </p:cBhvr>
                                      <p:tavLst>
                                        <p:tav tm="0">
                                          <p:val>
                                            <p:fltVal val="0"/>
                                          </p:val>
                                        </p:tav>
                                        <p:tav tm="100000">
                                          <p:val>
                                            <p:strVal val="#ppt_w"/>
                                          </p:val>
                                        </p:tav>
                                      </p:tavLst>
                                    </p:anim>
                                    <p:anim calcmode="lin" valueType="num">
                                      <p:cBhvr>
                                        <p:cTn id="182" dur="500" fill="hold"/>
                                        <p:tgtEl>
                                          <p:spTgt spid="460"/>
                                        </p:tgtEl>
                                        <p:attrNameLst>
                                          <p:attrName>ppt_h</p:attrName>
                                        </p:attrNameLst>
                                      </p:cBhvr>
                                      <p:tavLst>
                                        <p:tav tm="0">
                                          <p:val>
                                            <p:fltVal val="0"/>
                                          </p:val>
                                        </p:tav>
                                        <p:tav tm="100000">
                                          <p:val>
                                            <p:strVal val="#ppt_h"/>
                                          </p:val>
                                        </p:tav>
                                      </p:tavLst>
                                    </p:anim>
                                    <p:animEffect transition="in" filter="fade">
                                      <p:cBhvr>
                                        <p:cTn id="183" dur="500"/>
                                        <p:tgtEl>
                                          <p:spTgt spid="460"/>
                                        </p:tgtEl>
                                      </p:cBhvr>
                                    </p:animEffect>
                                  </p:childTnLst>
                                </p:cTn>
                              </p:par>
                              <p:par>
                                <p:cTn id="184" presetID="1" presetClass="exit" presetSubtype="0" fill="hold" grpId="0" nodeType="withEffect">
                                  <p:stCondLst>
                                    <p:cond delay="0"/>
                                  </p:stCondLst>
                                  <p:childTnLst>
                                    <p:set>
                                      <p:cBhvr>
                                        <p:cTn id="185" dur="1" fill="hold">
                                          <p:stCondLst>
                                            <p:cond delay="0"/>
                                          </p:stCondLst>
                                        </p:cTn>
                                        <p:tgtEl>
                                          <p:spTgt spid="516"/>
                                        </p:tgtEl>
                                        <p:attrNameLst>
                                          <p:attrName>style.visibility</p:attrName>
                                        </p:attrNameLst>
                                      </p:cBhvr>
                                      <p:to>
                                        <p:strVal val="hidden"/>
                                      </p:to>
                                    </p:set>
                                  </p:childTnLst>
                                </p:cTn>
                              </p:par>
                            </p:childTnLst>
                          </p:cTn>
                        </p:par>
                      </p:childTnLst>
                    </p:cTn>
                  </p:par>
                </p:childTnLst>
              </p:cTn>
              <p:nextCondLst>
                <p:cond evt="onClick" delay="0">
                  <p:tgtEl>
                    <p:spTgt spid="483"/>
                  </p:tgtEl>
                </p:cond>
              </p:nextCondLst>
            </p:seq>
            <p:seq concurrent="1" nextAc="seek">
              <p:cTn id="186" restart="whenNotActive" fill="hold" evtFilter="cancelBubble" nodeType="interactiveSeq">
                <p:stCondLst>
                  <p:cond evt="onClick" delay="0">
                    <p:tgtEl>
                      <p:spTgt spid="476"/>
                    </p:tgtEl>
                  </p:cond>
                </p:stCondLst>
                <p:endSync evt="end" delay="0">
                  <p:rtn val="all"/>
                </p:endSync>
                <p:childTnLst>
                  <p:par>
                    <p:cTn id="187" fill="hold">
                      <p:stCondLst>
                        <p:cond delay="0"/>
                      </p:stCondLst>
                      <p:childTnLst>
                        <p:par>
                          <p:cTn id="188" fill="hold">
                            <p:stCondLst>
                              <p:cond delay="0"/>
                            </p:stCondLst>
                            <p:childTnLst>
                              <p:par>
                                <p:cTn id="189" presetID="31" presetClass="exit" presetSubtype="0" fill="hold" grpId="0" nodeType="clickEffect">
                                  <p:stCondLst>
                                    <p:cond delay="0"/>
                                  </p:stCondLst>
                                  <p:childTnLst>
                                    <p:anim calcmode="lin" valueType="num">
                                      <p:cBhvr>
                                        <p:cTn id="190" dur="1000"/>
                                        <p:tgtEl>
                                          <p:spTgt spid="476"/>
                                        </p:tgtEl>
                                        <p:attrNameLst>
                                          <p:attrName>ppt_w</p:attrName>
                                        </p:attrNameLst>
                                      </p:cBhvr>
                                      <p:tavLst>
                                        <p:tav tm="0">
                                          <p:val>
                                            <p:strVal val="ppt_w"/>
                                          </p:val>
                                        </p:tav>
                                        <p:tav tm="100000">
                                          <p:val>
                                            <p:fltVal val="0"/>
                                          </p:val>
                                        </p:tav>
                                      </p:tavLst>
                                    </p:anim>
                                    <p:anim calcmode="lin" valueType="num">
                                      <p:cBhvr>
                                        <p:cTn id="191" dur="1000"/>
                                        <p:tgtEl>
                                          <p:spTgt spid="476"/>
                                        </p:tgtEl>
                                        <p:attrNameLst>
                                          <p:attrName>ppt_h</p:attrName>
                                        </p:attrNameLst>
                                      </p:cBhvr>
                                      <p:tavLst>
                                        <p:tav tm="0">
                                          <p:val>
                                            <p:strVal val="ppt_h"/>
                                          </p:val>
                                        </p:tav>
                                        <p:tav tm="100000">
                                          <p:val>
                                            <p:fltVal val="0"/>
                                          </p:val>
                                        </p:tav>
                                      </p:tavLst>
                                    </p:anim>
                                    <p:anim calcmode="lin" valueType="num">
                                      <p:cBhvr>
                                        <p:cTn id="192" dur="1000"/>
                                        <p:tgtEl>
                                          <p:spTgt spid="476"/>
                                        </p:tgtEl>
                                        <p:attrNameLst>
                                          <p:attrName>style.rotation</p:attrName>
                                        </p:attrNameLst>
                                      </p:cBhvr>
                                      <p:tavLst>
                                        <p:tav tm="0">
                                          <p:val>
                                            <p:fltVal val="0"/>
                                          </p:val>
                                        </p:tav>
                                        <p:tav tm="100000">
                                          <p:val>
                                            <p:fltVal val="90"/>
                                          </p:val>
                                        </p:tav>
                                      </p:tavLst>
                                    </p:anim>
                                    <p:animEffect transition="out" filter="fade">
                                      <p:cBhvr>
                                        <p:cTn id="193" dur="1000"/>
                                        <p:tgtEl>
                                          <p:spTgt spid="476"/>
                                        </p:tgtEl>
                                      </p:cBhvr>
                                    </p:animEffect>
                                    <p:set>
                                      <p:cBhvr>
                                        <p:cTn id="194" dur="1" fill="hold">
                                          <p:stCondLst>
                                            <p:cond delay="999"/>
                                          </p:stCondLst>
                                        </p:cTn>
                                        <p:tgtEl>
                                          <p:spTgt spid="476"/>
                                        </p:tgtEl>
                                        <p:attrNameLst>
                                          <p:attrName>style.visibility</p:attrName>
                                        </p:attrNameLst>
                                      </p:cBhvr>
                                      <p:to>
                                        <p:strVal val="hidden"/>
                                      </p:to>
                                    </p:set>
                                  </p:childTnLst>
                                </p:cTn>
                              </p:par>
                              <p:par>
                                <p:cTn id="195" presetID="31" presetClass="entr" presetSubtype="0" fill="hold" grpId="0" nodeType="withEffect">
                                  <p:stCondLst>
                                    <p:cond delay="0"/>
                                  </p:stCondLst>
                                  <p:childTnLst>
                                    <p:set>
                                      <p:cBhvr>
                                        <p:cTn id="196" dur="1" fill="hold">
                                          <p:stCondLst>
                                            <p:cond delay="0"/>
                                          </p:stCondLst>
                                        </p:cTn>
                                        <p:tgtEl>
                                          <p:spTgt spid="464"/>
                                        </p:tgtEl>
                                        <p:attrNameLst>
                                          <p:attrName>style.visibility</p:attrName>
                                        </p:attrNameLst>
                                      </p:cBhvr>
                                      <p:to>
                                        <p:strVal val="visible"/>
                                      </p:to>
                                    </p:set>
                                    <p:anim calcmode="lin" valueType="num">
                                      <p:cBhvr>
                                        <p:cTn id="197" dur="1000" fill="hold"/>
                                        <p:tgtEl>
                                          <p:spTgt spid="464"/>
                                        </p:tgtEl>
                                        <p:attrNameLst>
                                          <p:attrName>ppt_w</p:attrName>
                                        </p:attrNameLst>
                                      </p:cBhvr>
                                      <p:tavLst>
                                        <p:tav tm="0">
                                          <p:val>
                                            <p:fltVal val="0"/>
                                          </p:val>
                                        </p:tav>
                                        <p:tav tm="100000">
                                          <p:val>
                                            <p:strVal val="#ppt_w"/>
                                          </p:val>
                                        </p:tav>
                                      </p:tavLst>
                                    </p:anim>
                                    <p:anim calcmode="lin" valueType="num">
                                      <p:cBhvr>
                                        <p:cTn id="198" dur="1000" fill="hold"/>
                                        <p:tgtEl>
                                          <p:spTgt spid="464"/>
                                        </p:tgtEl>
                                        <p:attrNameLst>
                                          <p:attrName>ppt_h</p:attrName>
                                        </p:attrNameLst>
                                      </p:cBhvr>
                                      <p:tavLst>
                                        <p:tav tm="0">
                                          <p:val>
                                            <p:fltVal val="0"/>
                                          </p:val>
                                        </p:tav>
                                        <p:tav tm="100000">
                                          <p:val>
                                            <p:strVal val="#ppt_h"/>
                                          </p:val>
                                        </p:tav>
                                      </p:tavLst>
                                    </p:anim>
                                    <p:anim calcmode="lin" valueType="num">
                                      <p:cBhvr>
                                        <p:cTn id="199" dur="1000" fill="hold"/>
                                        <p:tgtEl>
                                          <p:spTgt spid="464"/>
                                        </p:tgtEl>
                                        <p:attrNameLst>
                                          <p:attrName>style.rotation</p:attrName>
                                        </p:attrNameLst>
                                      </p:cBhvr>
                                      <p:tavLst>
                                        <p:tav tm="0">
                                          <p:val>
                                            <p:fltVal val="90"/>
                                          </p:val>
                                        </p:tav>
                                        <p:tav tm="100000">
                                          <p:val>
                                            <p:fltVal val="0"/>
                                          </p:val>
                                        </p:tav>
                                      </p:tavLst>
                                    </p:anim>
                                    <p:animEffect transition="in" filter="fade">
                                      <p:cBhvr>
                                        <p:cTn id="200" dur="1000"/>
                                        <p:tgtEl>
                                          <p:spTgt spid="464"/>
                                        </p:tgtEl>
                                      </p:cBhvr>
                                    </p:animEffect>
                                  </p:childTnLst>
                                </p:cTn>
                              </p:par>
                            </p:childTnLst>
                          </p:cTn>
                        </p:par>
                        <p:par>
                          <p:cTn id="201" fill="hold">
                            <p:stCondLst>
                              <p:cond delay="1000"/>
                            </p:stCondLst>
                            <p:childTnLst>
                              <p:par>
                                <p:cTn id="202" presetID="53" presetClass="entr" presetSubtype="16" fill="hold" nodeType="afterEffect">
                                  <p:stCondLst>
                                    <p:cond delay="0"/>
                                  </p:stCondLst>
                                  <p:childTnLst>
                                    <p:set>
                                      <p:cBhvr>
                                        <p:cTn id="203" dur="1" fill="hold">
                                          <p:stCondLst>
                                            <p:cond delay="0"/>
                                          </p:stCondLst>
                                        </p:cTn>
                                        <p:tgtEl>
                                          <p:spTgt spid="453"/>
                                        </p:tgtEl>
                                        <p:attrNameLst>
                                          <p:attrName>style.visibility</p:attrName>
                                        </p:attrNameLst>
                                      </p:cBhvr>
                                      <p:to>
                                        <p:strVal val="visible"/>
                                      </p:to>
                                    </p:set>
                                    <p:anim calcmode="lin" valueType="num">
                                      <p:cBhvr>
                                        <p:cTn id="204" dur="500" fill="hold"/>
                                        <p:tgtEl>
                                          <p:spTgt spid="453"/>
                                        </p:tgtEl>
                                        <p:attrNameLst>
                                          <p:attrName>ppt_w</p:attrName>
                                        </p:attrNameLst>
                                      </p:cBhvr>
                                      <p:tavLst>
                                        <p:tav tm="0">
                                          <p:val>
                                            <p:fltVal val="0"/>
                                          </p:val>
                                        </p:tav>
                                        <p:tav tm="100000">
                                          <p:val>
                                            <p:strVal val="#ppt_w"/>
                                          </p:val>
                                        </p:tav>
                                      </p:tavLst>
                                    </p:anim>
                                    <p:anim calcmode="lin" valueType="num">
                                      <p:cBhvr>
                                        <p:cTn id="205" dur="500" fill="hold"/>
                                        <p:tgtEl>
                                          <p:spTgt spid="453"/>
                                        </p:tgtEl>
                                        <p:attrNameLst>
                                          <p:attrName>ppt_h</p:attrName>
                                        </p:attrNameLst>
                                      </p:cBhvr>
                                      <p:tavLst>
                                        <p:tav tm="0">
                                          <p:val>
                                            <p:fltVal val="0"/>
                                          </p:val>
                                        </p:tav>
                                        <p:tav tm="100000">
                                          <p:val>
                                            <p:strVal val="#ppt_h"/>
                                          </p:val>
                                        </p:tav>
                                      </p:tavLst>
                                    </p:anim>
                                    <p:animEffect transition="in" filter="fade">
                                      <p:cBhvr>
                                        <p:cTn id="206" dur="500"/>
                                        <p:tgtEl>
                                          <p:spTgt spid="453"/>
                                        </p:tgtEl>
                                      </p:cBhvr>
                                    </p:animEffect>
                                  </p:childTnLst>
                                </p:cTn>
                              </p:par>
                              <p:par>
                                <p:cTn id="207" presetID="1" presetClass="exit" presetSubtype="0" fill="hold" grpId="0" nodeType="withEffect">
                                  <p:stCondLst>
                                    <p:cond delay="0"/>
                                  </p:stCondLst>
                                  <p:childTnLst>
                                    <p:set>
                                      <p:cBhvr>
                                        <p:cTn id="208" dur="1" fill="hold">
                                          <p:stCondLst>
                                            <p:cond delay="0"/>
                                          </p:stCondLst>
                                        </p:cTn>
                                        <p:tgtEl>
                                          <p:spTgt spid="521"/>
                                        </p:tgtEl>
                                        <p:attrNameLst>
                                          <p:attrName>style.visibility</p:attrName>
                                        </p:attrNameLst>
                                      </p:cBhvr>
                                      <p:to>
                                        <p:strVal val="hidden"/>
                                      </p:to>
                                    </p:set>
                                  </p:childTnLst>
                                </p:cTn>
                              </p:par>
                            </p:childTnLst>
                          </p:cTn>
                        </p:par>
                      </p:childTnLst>
                    </p:cTn>
                  </p:par>
                </p:childTnLst>
              </p:cTn>
              <p:nextCondLst>
                <p:cond evt="onClick" delay="0">
                  <p:tgtEl>
                    <p:spTgt spid="476"/>
                  </p:tgtEl>
                </p:cond>
              </p:nextCondLst>
            </p:seq>
            <p:seq concurrent="1" nextAc="seek">
              <p:cTn id="209" restart="whenNotActive" fill="hold" evtFilter="cancelBubble" nodeType="interactiveSeq">
                <p:stCondLst>
                  <p:cond evt="onClick" delay="0">
                    <p:tgtEl>
                      <p:spTgt spid="480"/>
                    </p:tgtEl>
                  </p:cond>
                </p:stCondLst>
                <p:endSync evt="end" delay="0">
                  <p:rtn val="all"/>
                </p:endSync>
                <p:childTnLst>
                  <p:par>
                    <p:cTn id="210" fill="hold">
                      <p:stCondLst>
                        <p:cond delay="0"/>
                      </p:stCondLst>
                      <p:childTnLst>
                        <p:par>
                          <p:cTn id="211" fill="hold">
                            <p:stCondLst>
                              <p:cond delay="0"/>
                            </p:stCondLst>
                            <p:childTnLst>
                              <p:par>
                                <p:cTn id="212" presetID="31" presetClass="exit" presetSubtype="0" fill="hold" grpId="0" nodeType="clickEffect">
                                  <p:stCondLst>
                                    <p:cond delay="0"/>
                                  </p:stCondLst>
                                  <p:childTnLst>
                                    <p:anim calcmode="lin" valueType="num">
                                      <p:cBhvr>
                                        <p:cTn id="213" dur="1000"/>
                                        <p:tgtEl>
                                          <p:spTgt spid="480"/>
                                        </p:tgtEl>
                                        <p:attrNameLst>
                                          <p:attrName>ppt_w</p:attrName>
                                        </p:attrNameLst>
                                      </p:cBhvr>
                                      <p:tavLst>
                                        <p:tav tm="0">
                                          <p:val>
                                            <p:strVal val="ppt_w"/>
                                          </p:val>
                                        </p:tav>
                                        <p:tav tm="100000">
                                          <p:val>
                                            <p:fltVal val="0"/>
                                          </p:val>
                                        </p:tav>
                                      </p:tavLst>
                                    </p:anim>
                                    <p:anim calcmode="lin" valueType="num">
                                      <p:cBhvr>
                                        <p:cTn id="214" dur="1000"/>
                                        <p:tgtEl>
                                          <p:spTgt spid="480"/>
                                        </p:tgtEl>
                                        <p:attrNameLst>
                                          <p:attrName>ppt_h</p:attrName>
                                        </p:attrNameLst>
                                      </p:cBhvr>
                                      <p:tavLst>
                                        <p:tav tm="0">
                                          <p:val>
                                            <p:strVal val="ppt_h"/>
                                          </p:val>
                                        </p:tav>
                                        <p:tav tm="100000">
                                          <p:val>
                                            <p:fltVal val="0"/>
                                          </p:val>
                                        </p:tav>
                                      </p:tavLst>
                                    </p:anim>
                                    <p:anim calcmode="lin" valueType="num">
                                      <p:cBhvr>
                                        <p:cTn id="215" dur="1000"/>
                                        <p:tgtEl>
                                          <p:spTgt spid="480"/>
                                        </p:tgtEl>
                                        <p:attrNameLst>
                                          <p:attrName>style.rotation</p:attrName>
                                        </p:attrNameLst>
                                      </p:cBhvr>
                                      <p:tavLst>
                                        <p:tav tm="0">
                                          <p:val>
                                            <p:fltVal val="0"/>
                                          </p:val>
                                        </p:tav>
                                        <p:tav tm="100000">
                                          <p:val>
                                            <p:fltVal val="90"/>
                                          </p:val>
                                        </p:tav>
                                      </p:tavLst>
                                    </p:anim>
                                    <p:animEffect transition="out" filter="fade">
                                      <p:cBhvr>
                                        <p:cTn id="216" dur="1000"/>
                                        <p:tgtEl>
                                          <p:spTgt spid="480"/>
                                        </p:tgtEl>
                                      </p:cBhvr>
                                    </p:animEffect>
                                    <p:set>
                                      <p:cBhvr>
                                        <p:cTn id="217" dur="1" fill="hold">
                                          <p:stCondLst>
                                            <p:cond delay="999"/>
                                          </p:stCondLst>
                                        </p:cTn>
                                        <p:tgtEl>
                                          <p:spTgt spid="480"/>
                                        </p:tgtEl>
                                        <p:attrNameLst>
                                          <p:attrName>style.visibility</p:attrName>
                                        </p:attrNameLst>
                                      </p:cBhvr>
                                      <p:to>
                                        <p:strVal val="hidden"/>
                                      </p:to>
                                    </p:set>
                                  </p:childTnLst>
                                </p:cTn>
                              </p:par>
                              <p:par>
                                <p:cTn id="218" presetID="31" presetClass="entr" presetSubtype="0" fill="hold" grpId="0" nodeType="withEffect">
                                  <p:stCondLst>
                                    <p:cond delay="0"/>
                                  </p:stCondLst>
                                  <p:childTnLst>
                                    <p:set>
                                      <p:cBhvr>
                                        <p:cTn id="219" dur="1" fill="hold">
                                          <p:stCondLst>
                                            <p:cond delay="0"/>
                                          </p:stCondLst>
                                        </p:cTn>
                                        <p:tgtEl>
                                          <p:spTgt spid="468"/>
                                        </p:tgtEl>
                                        <p:attrNameLst>
                                          <p:attrName>style.visibility</p:attrName>
                                        </p:attrNameLst>
                                      </p:cBhvr>
                                      <p:to>
                                        <p:strVal val="visible"/>
                                      </p:to>
                                    </p:set>
                                    <p:anim calcmode="lin" valueType="num">
                                      <p:cBhvr>
                                        <p:cTn id="220" dur="1000" fill="hold"/>
                                        <p:tgtEl>
                                          <p:spTgt spid="468"/>
                                        </p:tgtEl>
                                        <p:attrNameLst>
                                          <p:attrName>ppt_w</p:attrName>
                                        </p:attrNameLst>
                                      </p:cBhvr>
                                      <p:tavLst>
                                        <p:tav tm="0">
                                          <p:val>
                                            <p:fltVal val="0"/>
                                          </p:val>
                                        </p:tav>
                                        <p:tav tm="100000">
                                          <p:val>
                                            <p:strVal val="#ppt_w"/>
                                          </p:val>
                                        </p:tav>
                                      </p:tavLst>
                                    </p:anim>
                                    <p:anim calcmode="lin" valueType="num">
                                      <p:cBhvr>
                                        <p:cTn id="221" dur="1000" fill="hold"/>
                                        <p:tgtEl>
                                          <p:spTgt spid="468"/>
                                        </p:tgtEl>
                                        <p:attrNameLst>
                                          <p:attrName>ppt_h</p:attrName>
                                        </p:attrNameLst>
                                      </p:cBhvr>
                                      <p:tavLst>
                                        <p:tav tm="0">
                                          <p:val>
                                            <p:fltVal val="0"/>
                                          </p:val>
                                        </p:tav>
                                        <p:tav tm="100000">
                                          <p:val>
                                            <p:strVal val="#ppt_h"/>
                                          </p:val>
                                        </p:tav>
                                      </p:tavLst>
                                    </p:anim>
                                    <p:anim calcmode="lin" valueType="num">
                                      <p:cBhvr>
                                        <p:cTn id="222" dur="1000" fill="hold"/>
                                        <p:tgtEl>
                                          <p:spTgt spid="468"/>
                                        </p:tgtEl>
                                        <p:attrNameLst>
                                          <p:attrName>style.rotation</p:attrName>
                                        </p:attrNameLst>
                                      </p:cBhvr>
                                      <p:tavLst>
                                        <p:tav tm="0">
                                          <p:val>
                                            <p:fltVal val="90"/>
                                          </p:val>
                                        </p:tav>
                                        <p:tav tm="100000">
                                          <p:val>
                                            <p:fltVal val="0"/>
                                          </p:val>
                                        </p:tav>
                                      </p:tavLst>
                                    </p:anim>
                                    <p:animEffect transition="in" filter="fade">
                                      <p:cBhvr>
                                        <p:cTn id="223" dur="1000"/>
                                        <p:tgtEl>
                                          <p:spTgt spid="468"/>
                                        </p:tgtEl>
                                      </p:cBhvr>
                                    </p:animEffect>
                                  </p:childTnLst>
                                </p:cTn>
                              </p:par>
                            </p:childTnLst>
                          </p:cTn>
                        </p:par>
                        <p:par>
                          <p:cTn id="224" fill="hold">
                            <p:stCondLst>
                              <p:cond delay="1000"/>
                            </p:stCondLst>
                            <p:childTnLst>
                              <p:par>
                                <p:cTn id="225" presetID="53" presetClass="entr" presetSubtype="16" fill="hold" nodeType="afterEffect">
                                  <p:stCondLst>
                                    <p:cond delay="0"/>
                                  </p:stCondLst>
                                  <p:childTnLst>
                                    <p:set>
                                      <p:cBhvr>
                                        <p:cTn id="226" dur="1" fill="hold">
                                          <p:stCondLst>
                                            <p:cond delay="0"/>
                                          </p:stCondLst>
                                        </p:cTn>
                                        <p:tgtEl>
                                          <p:spTgt spid="457"/>
                                        </p:tgtEl>
                                        <p:attrNameLst>
                                          <p:attrName>style.visibility</p:attrName>
                                        </p:attrNameLst>
                                      </p:cBhvr>
                                      <p:to>
                                        <p:strVal val="visible"/>
                                      </p:to>
                                    </p:set>
                                    <p:anim calcmode="lin" valueType="num">
                                      <p:cBhvr>
                                        <p:cTn id="227" dur="500" fill="hold"/>
                                        <p:tgtEl>
                                          <p:spTgt spid="457"/>
                                        </p:tgtEl>
                                        <p:attrNameLst>
                                          <p:attrName>ppt_w</p:attrName>
                                        </p:attrNameLst>
                                      </p:cBhvr>
                                      <p:tavLst>
                                        <p:tav tm="0">
                                          <p:val>
                                            <p:fltVal val="0"/>
                                          </p:val>
                                        </p:tav>
                                        <p:tav tm="100000">
                                          <p:val>
                                            <p:strVal val="#ppt_w"/>
                                          </p:val>
                                        </p:tav>
                                      </p:tavLst>
                                    </p:anim>
                                    <p:anim calcmode="lin" valueType="num">
                                      <p:cBhvr>
                                        <p:cTn id="228" dur="500" fill="hold"/>
                                        <p:tgtEl>
                                          <p:spTgt spid="457"/>
                                        </p:tgtEl>
                                        <p:attrNameLst>
                                          <p:attrName>ppt_h</p:attrName>
                                        </p:attrNameLst>
                                      </p:cBhvr>
                                      <p:tavLst>
                                        <p:tav tm="0">
                                          <p:val>
                                            <p:fltVal val="0"/>
                                          </p:val>
                                        </p:tav>
                                        <p:tav tm="100000">
                                          <p:val>
                                            <p:strVal val="#ppt_h"/>
                                          </p:val>
                                        </p:tav>
                                      </p:tavLst>
                                    </p:anim>
                                    <p:animEffect transition="in" filter="fade">
                                      <p:cBhvr>
                                        <p:cTn id="229" dur="500"/>
                                        <p:tgtEl>
                                          <p:spTgt spid="457"/>
                                        </p:tgtEl>
                                      </p:cBhvr>
                                    </p:animEffect>
                                  </p:childTnLst>
                                </p:cTn>
                              </p:par>
                              <p:par>
                                <p:cTn id="230" presetID="1" presetClass="exit" presetSubtype="0" fill="hold" grpId="0" nodeType="withEffect">
                                  <p:stCondLst>
                                    <p:cond delay="0"/>
                                  </p:stCondLst>
                                  <p:childTnLst>
                                    <p:set>
                                      <p:cBhvr>
                                        <p:cTn id="231" dur="1" fill="hold">
                                          <p:stCondLst>
                                            <p:cond delay="0"/>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480"/>
                  </p:tgtEl>
                </p:cond>
              </p:nextCondLst>
            </p:seq>
            <p:seq concurrent="1" nextAc="seek">
              <p:cTn id="232" restart="whenNotActive" fill="hold" evtFilter="cancelBubble" nodeType="interactiveSeq">
                <p:stCondLst>
                  <p:cond evt="onClick" delay="0">
                    <p:tgtEl>
                      <p:spTgt spid="482"/>
                    </p:tgtEl>
                  </p:cond>
                </p:stCondLst>
                <p:endSync evt="end" delay="0">
                  <p:rtn val="all"/>
                </p:endSync>
                <p:childTnLst>
                  <p:par>
                    <p:cTn id="233" fill="hold">
                      <p:stCondLst>
                        <p:cond delay="0"/>
                      </p:stCondLst>
                      <p:childTnLst>
                        <p:par>
                          <p:cTn id="234" fill="hold">
                            <p:stCondLst>
                              <p:cond delay="0"/>
                            </p:stCondLst>
                            <p:childTnLst>
                              <p:par>
                                <p:cTn id="235" presetID="31" presetClass="exit" presetSubtype="0" fill="hold" grpId="0" nodeType="clickEffect">
                                  <p:stCondLst>
                                    <p:cond delay="0"/>
                                  </p:stCondLst>
                                  <p:childTnLst>
                                    <p:anim calcmode="lin" valueType="num">
                                      <p:cBhvr>
                                        <p:cTn id="236" dur="1000"/>
                                        <p:tgtEl>
                                          <p:spTgt spid="482"/>
                                        </p:tgtEl>
                                        <p:attrNameLst>
                                          <p:attrName>ppt_w</p:attrName>
                                        </p:attrNameLst>
                                      </p:cBhvr>
                                      <p:tavLst>
                                        <p:tav tm="0">
                                          <p:val>
                                            <p:strVal val="ppt_w"/>
                                          </p:val>
                                        </p:tav>
                                        <p:tav tm="100000">
                                          <p:val>
                                            <p:fltVal val="0"/>
                                          </p:val>
                                        </p:tav>
                                      </p:tavLst>
                                    </p:anim>
                                    <p:anim calcmode="lin" valueType="num">
                                      <p:cBhvr>
                                        <p:cTn id="237" dur="1000"/>
                                        <p:tgtEl>
                                          <p:spTgt spid="482"/>
                                        </p:tgtEl>
                                        <p:attrNameLst>
                                          <p:attrName>ppt_h</p:attrName>
                                        </p:attrNameLst>
                                      </p:cBhvr>
                                      <p:tavLst>
                                        <p:tav tm="0">
                                          <p:val>
                                            <p:strVal val="ppt_h"/>
                                          </p:val>
                                        </p:tav>
                                        <p:tav tm="100000">
                                          <p:val>
                                            <p:fltVal val="0"/>
                                          </p:val>
                                        </p:tav>
                                      </p:tavLst>
                                    </p:anim>
                                    <p:anim calcmode="lin" valueType="num">
                                      <p:cBhvr>
                                        <p:cTn id="238" dur="1000"/>
                                        <p:tgtEl>
                                          <p:spTgt spid="482"/>
                                        </p:tgtEl>
                                        <p:attrNameLst>
                                          <p:attrName>style.rotation</p:attrName>
                                        </p:attrNameLst>
                                      </p:cBhvr>
                                      <p:tavLst>
                                        <p:tav tm="0">
                                          <p:val>
                                            <p:fltVal val="0"/>
                                          </p:val>
                                        </p:tav>
                                        <p:tav tm="100000">
                                          <p:val>
                                            <p:fltVal val="90"/>
                                          </p:val>
                                        </p:tav>
                                      </p:tavLst>
                                    </p:anim>
                                    <p:animEffect transition="out" filter="fade">
                                      <p:cBhvr>
                                        <p:cTn id="239" dur="1000"/>
                                        <p:tgtEl>
                                          <p:spTgt spid="482"/>
                                        </p:tgtEl>
                                      </p:cBhvr>
                                    </p:animEffect>
                                    <p:set>
                                      <p:cBhvr>
                                        <p:cTn id="240" dur="1" fill="hold">
                                          <p:stCondLst>
                                            <p:cond delay="999"/>
                                          </p:stCondLst>
                                        </p:cTn>
                                        <p:tgtEl>
                                          <p:spTgt spid="482"/>
                                        </p:tgtEl>
                                        <p:attrNameLst>
                                          <p:attrName>style.visibility</p:attrName>
                                        </p:attrNameLst>
                                      </p:cBhvr>
                                      <p:to>
                                        <p:strVal val="hidden"/>
                                      </p:to>
                                    </p:set>
                                  </p:childTnLst>
                                </p:cTn>
                              </p:par>
                              <p:par>
                                <p:cTn id="241" presetID="31" presetClass="entr" presetSubtype="0" fill="hold" grpId="0" nodeType="withEffect">
                                  <p:stCondLst>
                                    <p:cond delay="0"/>
                                  </p:stCondLst>
                                  <p:childTnLst>
                                    <p:set>
                                      <p:cBhvr>
                                        <p:cTn id="242" dur="1" fill="hold">
                                          <p:stCondLst>
                                            <p:cond delay="0"/>
                                          </p:stCondLst>
                                        </p:cTn>
                                        <p:tgtEl>
                                          <p:spTgt spid="470"/>
                                        </p:tgtEl>
                                        <p:attrNameLst>
                                          <p:attrName>style.visibility</p:attrName>
                                        </p:attrNameLst>
                                      </p:cBhvr>
                                      <p:to>
                                        <p:strVal val="visible"/>
                                      </p:to>
                                    </p:set>
                                    <p:anim calcmode="lin" valueType="num">
                                      <p:cBhvr>
                                        <p:cTn id="243" dur="1000" fill="hold"/>
                                        <p:tgtEl>
                                          <p:spTgt spid="470"/>
                                        </p:tgtEl>
                                        <p:attrNameLst>
                                          <p:attrName>ppt_w</p:attrName>
                                        </p:attrNameLst>
                                      </p:cBhvr>
                                      <p:tavLst>
                                        <p:tav tm="0">
                                          <p:val>
                                            <p:fltVal val="0"/>
                                          </p:val>
                                        </p:tav>
                                        <p:tav tm="100000">
                                          <p:val>
                                            <p:strVal val="#ppt_w"/>
                                          </p:val>
                                        </p:tav>
                                      </p:tavLst>
                                    </p:anim>
                                    <p:anim calcmode="lin" valueType="num">
                                      <p:cBhvr>
                                        <p:cTn id="244" dur="1000" fill="hold"/>
                                        <p:tgtEl>
                                          <p:spTgt spid="470"/>
                                        </p:tgtEl>
                                        <p:attrNameLst>
                                          <p:attrName>ppt_h</p:attrName>
                                        </p:attrNameLst>
                                      </p:cBhvr>
                                      <p:tavLst>
                                        <p:tav tm="0">
                                          <p:val>
                                            <p:fltVal val="0"/>
                                          </p:val>
                                        </p:tav>
                                        <p:tav tm="100000">
                                          <p:val>
                                            <p:strVal val="#ppt_h"/>
                                          </p:val>
                                        </p:tav>
                                      </p:tavLst>
                                    </p:anim>
                                    <p:anim calcmode="lin" valueType="num">
                                      <p:cBhvr>
                                        <p:cTn id="245" dur="1000" fill="hold"/>
                                        <p:tgtEl>
                                          <p:spTgt spid="470"/>
                                        </p:tgtEl>
                                        <p:attrNameLst>
                                          <p:attrName>style.rotation</p:attrName>
                                        </p:attrNameLst>
                                      </p:cBhvr>
                                      <p:tavLst>
                                        <p:tav tm="0">
                                          <p:val>
                                            <p:fltVal val="90"/>
                                          </p:val>
                                        </p:tav>
                                        <p:tav tm="100000">
                                          <p:val>
                                            <p:fltVal val="0"/>
                                          </p:val>
                                        </p:tav>
                                      </p:tavLst>
                                    </p:anim>
                                    <p:animEffect transition="in" filter="fade">
                                      <p:cBhvr>
                                        <p:cTn id="246" dur="1000"/>
                                        <p:tgtEl>
                                          <p:spTgt spid="470"/>
                                        </p:tgtEl>
                                      </p:cBhvr>
                                    </p:animEffect>
                                  </p:childTnLst>
                                </p:cTn>
                              </p:par>
                            </p:childTnLst>
                          </p:cTn>
                        </p:par>
                        <p:par>
                          <p:cTn id="247" fill="hold">
                            <p:stCondLst>
                              <p:cond delay="1000"/>
                            </p:stCondLst>
                            <p:childTnLst>
                              <p:par>
                                <p:cTn id="248" presetID="53" presetClass="entr" presetSubtype="16" fill="hold" nodeType="afterEffect">
                                  <p:stCondLst>
                                    <p:cond delay="0"/>
                                  </p:stCondLst>
                                  <p:childTnLst>
                                    <p:set>
                                      <p:cBhvr>
                                        <p:cTn id="249" dur="1" fill="hold">
                                          <p:stCondLst>
                                            <p:cond delay="0"/>
                                          </p:stCondLst>
                                        </p:cTn>
                                        <p:tgtEl>
                                          <p:spTgt spid="459"/>
                                        </p:tgtEl>
                                        <p:attrNameLst>
                                          <p:attrName>style.visibility</p:attrName>
                                        </p:attrNameLst>
                                      </p:cBhvr>
                                      <p:to>
                                        <p:strVal val="visible"/>
                                      </p:to>
                                    </p:set>
                                    <p:anim calcmode="lin" valueType="num">
                                      <p:cBhvr>
                                        <p:cTn id="250" dur="500" fill="hold"/>
                                        <p:tgtEl>
                                          <p:spTgt spid="459"/>
                                        </p:tgtEl>
                                        <p:attrNameLst>
                                          <p:attrName>ppt_w</p:attrName>
                                        </p:attrNameLst>
                                      </p:cBhvr>
                                      <p:tavLst>
                                        <p:tav tm="0">
                                          <p:val>
                                            <p:fltVal val="0"/>
                                          </p:val>
                                        </p:tav>
                                        <p:tav tm="100000">
                                          <p:val>
                                            <p:strVal val="#ppt_w"/>
                                          </p:val>
                                        </p:tav>
                                      </p:tavLst>
                                    </p:anim>
                                    <p:anim calcmode="lin" valueType="num">
                                      <p:cBhvr>
                                        <p:cTn id="251" dur="500" fill="hold"/>
                                        <p:tgtEl>
                                          <p:spTgt spid="459"/>
                                        </p:tgtEl>
                                        <p:attrNameLst>
                                          <p:attrName>ppt_h</p:attrName>
                                        </p:attrNameLst>
                                      </p:cBhvr>
                                      <p:tavLst>
                                        <p:tav tm="0">
                                          <p:val>
                                            <p:fltVal val="0"/>
                                          </p:val>
                                        </p:tav>
                                        <p:tav tm="100000">
                                          <p:val>
                                            <p:strVal val="#ppt_h"/>
                                          </p:val>
                                        </p:tav>
                                      </p:tavLst>
                                    </p:anim>
                                    <p:animEffect transition="in" filter="fade">
                                      <p:cBhvr>
                                        <p:cTn id="252" dur="500"/>
                                        <p:tgtEl>
                                          <p:spTgt spid="459"/>
                                        </p:tgtEl>
                                      </p:cBhvr>
                                    </p:animEffect>
                                  </p:childTnLst>
                                </p:cTn>
                              </p:par>
                              <p:par>
                                <p:cTn id="253" presetID="1" presetClass="exit" presetSubtype="0" fill="hold" grpId="0" nodeType="withEffect">
                                  <p:stCondLst>
                                    <p:cond delay="0"/>
                                  </p:stCondLst>
                                  <p:childTnLst>
                                    <p:set>
                                      <p:cBhvr>
                                        <p:cTn id="254" dur="1" fill="hold">
                                          <p:stCondLst>
                                            <p:cond delay="0"/>
                                          </p:stCondLst>
                                        </p:cTn>
                                        <p:tgtEl>
                                          <p:spTgt spid="522"/>
                                        </p:tgtEl>
                                        <p:attrNameLst>
                                          <p:attrName>style.visibility</p:attrName>
                                        </p:attrNameLst>
                                      </p:cBhvr>
                                      <p:to>
                                        <p:strVal val="hidden"/>
                                      </p:to>
                                    </p:set>
                                  </p:childTnLst>
                                </p:cTn>
                              </p:par>
                            </p:childTnLst>
                          </p:cTn>
                        </p:par>
                      </p:childTnLst>
                    </p:cTn>
                  </p:par>
                </p:childTnLst>
              </p:cTn>
              <p:nextCondLst>
                <p:cond evt="onClick" delay="0">
                  <p:tgtEl>
                    <p:spTgt spid="482"/>
                  </p:tgtEl>
                </p:cond>
              </p:nextCondLst>
            </p:seq>
            <p:seq concurrent="1" nextAc="seek">
              <p:cTn id="255" restart="whenNotActive" fill="hold" evtFilter="cancelBubble" nodeType="interactiveSeq">
                <p:stCondLst>
                  <p:cond evt="onClick" delay="0">
                    <p:tgtEl>
                      <p:spTgt spid="478"/>
                    </p:tgtEl>
                  </p:cond>
                </p:stCondLst>
                <p:endSync evt="end" delay="0">
                  <p:rtn val="all"/>
                </p:endSync>
                <p:childTnLst>
                  <p:par>
                    <p:cTn id="256" fill="hold">
                      <p:stCondLst>
                        <p:cond delay="0"/>
                      </p:stCondLst>
                      <p:childTnLst>
                        <p:par>
                          <p:cTn id="257" fill="hold">
                            <p:stCondLst>
                              <p:cond delay="0"/>
                            </p:stCondLst>
                            <p:childTnLst>
                              <p:par>
                                <p:cTn id="258" presetID="31" presetClass="exit" presetSubtype="0" fill="hold" grpId="0" nodeType="clickEffect">
                                  <p:stCondLst>
                                    <p:cond delay="0"/>
                                  </p:stCondLst>
                                  <p:childTnLst>
                                    <p:anim calcmode="lin" valueType="num">
                                      <p:cBhvr>
                                        <p:cTn id="259" dur="1000"/>
                                        <p:tgtEl>
                                          <p:spTgt spid="478"/>
                                        </p:tgtEl>
                                        <p:attrNameLst>
                                          <p:attrName>ppt_w</p:attrName>
                                        </p:attrNameLst>
                                      </p:cBhvr>
                                      <p:tavLst>
                                        <p:tav tm="0">
                                          <p:val>
                                            <p:strVal val="ppt_w"/>
                                          </p:val>
                                        </p:tav>
                                        <p:tav tm="100000">
                                          <p:val>
                                            <p:fltVal val="0"/>
                                          </p:val>
                                        </p:tav>
                                      </p:tavLst>
                                    </p:anim>
                                    <p:anim calcmode="lin" valueType="num">
                                      <p:cBhvr>
                                        <p:cTn id="260" dur="1000"/>
                                        <p:tgtEl>
                                          <p:spTgt spid="478"/>
                                        </p:tgtEl>
                                        <p:attrNameLst>
                                          <p:attrName>ppt_h</p:attrName>
                                        </p:attrNameLst>
                                      </p:cBhvr>
                                      <p:tavLst>
                                        <p:tav tm="0">
                                          <p:val>
                                            <p:strVal val="ppt_h"/>
                                          </p:val>
                                        </p:tav>
                                        <p:tav tm="100000">
                                          <p:val>
                                            <p:fltVal val="0"/>
                                          </p:val>
                                        </p:tav>
                                      </p:tavLst>
                                    </p:anim>
                                    <p:anim calcmode="lin" valueType="num">
                                      <p:cBhvr>
                                        <p:cTn id="261" dur="1000"/>
                                        <p:tgtEl>
                                          <p:spTgt spid="478"/>
                                        </p:tgtEl>
                                        <p:attrNameLst>
                                          <p:attrName>style.rotation</p:attrName>
                                        </p:attrNameLst>
                                      </p:cBhvr>
                                      <p:tavLst>
                                        <p:tav tm="0">
                                          <p:val>
                                            <p:fltVal val="0"/>
                                          </p:val>
                                        </p:tav>
                                        <p:tav tm="100000">
                                          <p:val>
                                            <p:fltVal val="90"/>
                                          </p:val>
                                        </p:tav>
                                      </p:tavLst>
                                    </p:anim>
                                    <p:animEffect transition="out" filter="fade">
                                      <p:cBhvr>
                                        <p:cTn id="262" dur="1000"/>
                                        <p:tgtEl>
                                          <p:spTgt spid="478"/>
                                        </p:tgtEl>
                                      </p:cBhvr>
                                    </p:animEffect>
                                    <p:set>
                                      <p:cBhvr>
                                        <p:cTn id="263" dur="1" fill="hold">
                                          <p:stCondLst>
                                            <p:cond delay="999"/>
                                          </p:stCondLst>
                                        </p:cTn>
                                        <p:tgtEl>
                                          <p:spTgt spid="478"/>
                                        </p:tgtEl>
                                        <p:attrNameLst>
                                          <p:attrName>style.visibility</p:attrName>
                                        </p:attrNameLst>
                                      </p:cBhvr>
                                      <p:to>
                                        <p:strVal val="hidden"/>
                                      </p:to>
                                    </p:set>
                                  </p:childTnLst>
                                </p:cTn>
                              </p:par>
                              <p:par>
                                <p:cTn id="264" presetID="31" presetClass="entr" presetSubtype="0" fill="hold" grpId="0" nodeType="withEffect">
                                  <p:stCondLst>
                                    <p:cond delay="0"/>
                                  </p:stCondLst>
                                  <p:childTnLst>
                                    <p:set>
                                      <p:cBhvr>
                                        <p:cTn id="265" dur="1" fill="hold">
                                          <p:stCondLst>
                                            <p:cond delay="0"/>
                                          </p:stCondLst>
                                        </p:cTn>
                                        <p:tgtEl>
                                          <p:spTgt spid="466"/>
                                        </p:tgtEl>
                                        <p:attrNameLst>
                                          <p:attrName>style.visibility</p:attrName>
                                        </p:attrNameLst>
                                      </p:cBhvr>
                                      <p:to>
                                        <p:strVal val="visible"/>
                                      </p:to>
                                    </p:set>
                                    <p:anim calcmode="lin" valueType="num">
                                      <p:cBhvr>
                                        <p:cTn id="266" dur="1000" fill="hold"/>
                                        <p:tgtEl>
                                          <p:spTgt spid="466"/>
                                        </p:tgtEl>
                                        <p:attrNameLst>
                                          <p:attrName>ppt_w</p:attrName>
                                        </p:attrNameLst>
                                      </p:cBhvr>
                                      <p:tavLst>
                                        <p:tav tm="0">
                                          <p:val>
                                            <p:fltVal val="0"/>
                                          </p:val>
                                        </p:tav>
                                        <p:tav tm="100000">
                                          <p:val>
                                            <p:strVal val="#ppt_w"/>
                                          </p:val>
                                        </p:tav>
                                      </p:tavLst>
                                    </p:anim>
                                    <p:anim calcmode="lin" valueType="num">
                                      <p:cBhvr>
                                        <p:cTn id="267" dur="1000" fill="hold"/>
                                        <p:tgtEl>
                                          <p:spTgt spid="466"/>
                                        </p:tgtEl>
                                        <p:attrNameLst>
                                          <p:attrName>ppt_h</p:attrName>
                                        </p:attrNameLst>
                                      </p:cBhvr>
                                      <p:tavLst>
                                        <p:tav tm="0">
                                          <p:val>
                                            <p:fltVal val="0"/>
                                          </p:val>
                                        </p:tav>
                                        <p:tav tm="100000">
                                          <p:val>
                                            <p:strVal val="#ppt_h"/>
                                          </p:val>
                                        </p:tav>
                                      </p:tavLst>
                                    </p:anim>
                                    <p:anim calcmode="lin" valueType="num">
                                      <p:cBhvr>
                                        <p:cTn id="268" dur="1000" fill="hold"/>
                                        <p:tgtEl>
                                          <p:spTgt spid="466"/>
                                        </p:tgtEl>
                                        <p:attrNameLst>
                                          <p:attrName>style.rotation</p:attrName>
                                        </p:attrNameLst>
                                      </p:cBhvr>
                                      <p:tavLst>
                                        <p:tav tm="0">
                                          <p:val>
                                            <p:fltVal val="90"/>
                                          </p:val>
                                        </p:tav>
                                        <p:tav tm="100000">
                                          <p:val>
                                            <p:fltVal val="0"/>
                                          </p:val>
                                        </p:tav>
                                      </p:tavLst>
                                    </p:anim>
                                    <p:animEffect transition="in" filter="fade">
                                      <p:cBhvr>
                                        <p:cTn id="269" dur="1000"/>
                                        <p:tgtEl>
                                          <p:spTgt spid="466"/>
                                        </p:tgtEl>
                                      </p:cBhvr>
                                    </p:animEffect>
                                  </p:childTnLst>
                                </p:cTn>
                              </p:par>
                            </p:childTnLst>
                          </p:cTn>
                        </p:par>
                        <p:par>
                          <p:cTn id="270" fill="hold">
                            <p:stCondLst>
                              <p:cond delay="1000"/>
                            </p:stCondLst>
                            <p:childTnLst>
                              <p:par>
                                <p:cTn id="271" presetID="53" presetClass="entr" presetSubtype="16" fill="hold" nodeType="afterEffect">
                                  <p:stCondLst>
                                    <p:cond delay="0"/>
                                  </p:stCondLst>
                                  <p:childTnLst>
                                    <p:set>
                                      <p:cBhvr>
                                        <p:cTn id="272" dur="1" fill="hold">
                                          <p:stCondLst>
                                            <p:cond delay="0"/>
                                          </p:stCondLst>
                                        </p:cTn>
                                        <p:tgtEl>
                                          <p:spTgt spid="455"/>
                                        </p:tgtEl>
                                        <p:attrNameLst>
                                          <p:attrName>style.visibility</p:attrName>
                                        </p:attrNameLst>
                                      </p:cBhvr>
                                      <p:to>
                                        <p:strVal val="visible"/>
                                      </p:to>
                                    </p:set>
                                    <p:anim calcmode="lin" valueType="num">
                                      <p:cBhvr>
                                        <p:cTn id="273" dur="500" fill="hold"/>
                                        <p:tgtEl>
                                          <p:spTgt spid="455"/>
                                        </p:tgtEl>
                                        <p:attrNameLst>
                                          <p:attrName>ppt_w</p:attrName>
                                        </p:attrNameLst>
                                      </p:cBhvr>
                                      <p:tavLst>
                                        <p:tav tm="0">
                                          <p:val>
                                            <p:fltVal val="0"/>
                                          </p:val>
                                        </p:tav>
                                        <p:tav tm="100000">
                                          <p:val>
                                            <p:strVal val="#ppt_w"/>
                                          </p:val>
                                        </p:tav>
                                      </p:tavLst>
                                    </p:anim>
                                    <p:anim calcmode="lin" valueType="num">
                                      <p:cBhvr>
                                        <p:cTn id="274" dur="500" fill="hold"/>
                                        <p:tgtEl>
                                          <p:spTgt spid="455"/>
                                        </p:tgtEl>
                                        <p:attrNameLst>
                                          <p:attrName>ppt_h</p:attrName>
                                        </p:attrNameLst>
                                      </p:cBhvr>
                                      <p:tavLst>
                                        <p:tav tm="0">
                                          <p:val>
                                            <p:fltVal val="0"/>
                                          </p:val>
                                        </p:tav>
                                        <p:tav tm="100000">
                                          <p:val>
                                            <p:strVal val="#ppt_h"/>
                                          </p:val>
                                        </p:tav>
                                      </p:tavLst>
                                    </p:anim>
                                    <p:animEffect transition="in" filter="fade">
                                      <p:cBhvr>
                                        <p:cTn id="275" dur="500"/>
                                        <p:tgtEl>
                                          <p:spTgt spid="455"/>
                                        </p:tgtEl>
                                      </p:cBhvr>
                                    </p:animEffect>
                                  </p:childTnLst>
                                </p:cTn>
                              </p:par>
                              <p:par>
                                <p:cTn id="276" presetID="1" presetClass="exit" presetSubtype="0" fill="hold" grpId="0" nodeType="withEffect">
                                  <p:stCondLst>
                                    <p:cond delay="0"/>
                                  </p:stCondLst>
                                  <p:childTnLst>
                                    <p:set>
                                      <p:cBhvr>
                                        <p:cTn id="277" dur="1" fill="hold">
                                          <p:stCondLst>
                                            <p:cond delay="0"/>
                                          </p:stCondLst>
                                        </p:cTn>
                                        <p:tgtEl>
                                          <p:spTgt spid="515"/>
                                        </p:tgtEl>
                                        <p:attrNameLst>
                                          <p:attrName>style.visibility</p:attrName>
                                        </p:attrNameLst>
                                      </p:cBhvr>
                                      <p:to>
                                        <p:strVal val="hidden"/>
                                      </p:to>
                                    </p:set>
                                  </p:childTnLst>
                                </p:cTn>
                              </p:par>
                            </p:childTnLst>
                          </p:cTn>
                        </p:par>
                      </p:childTnLst>
                    </p:cTn>
                  </p:par>
                </p:childTnLst>
              </p:cTn>
              <p:nextCondLst>
                <p:cond evt="onClick" delay="0">
                  <p:tgtEl>
                    <p:spTgt spid="478"/>
                  </p:tgtEl>
                </p:cond>
              </p:nextCondLst>
            </p:seq>
            <p:seq concurrent="1" nextAc="seek">
              <p:cTn id="278" restart="whenNotActive" fill="hold" evtFilter="cancelBubble" nodeType="interactiveSeq">
                <p:stCondLst>
                  <p:cond evt="onClick" delay="0">
                    <p:tgtEl>
                      <p:spTgt spid="522"/>
                    </p:tgtEl>
                  </p:cond>
                </p:stCondLst>
                <p:endSync evt="end" delay="0">
                  <p:rtn val="all"/>
                </p:endSync>
                <p:childTnLst>
                  <p:par>
                    <p:cTn id="279" fill="hold">
                      <p:stCondLst>
                        <p:cond delay="0"/>
                      </p:stCondLst>
                      <p:childTnLst>
                        <p:par>
                          <p:cTn id="280" fill="hold">
                            <p:stCondLst>
                              <p:cond delay="0"/>
                            </p:stCondLst>
                            <p:childTnLst>
                              <p:par>
                                <p:cTn id="281" presetID="53" presetClass="entr" presetSubtype="16" fill="remove" grpId="1" nodeType="clickEffect">
                                  <p:stCondLst>
                                    <p:cond delay="0"/>
                                  </p:stCondLst>
                                  <p:childTnLst>
                                    <p:set>
                                      <p:cBhvr>
                                        <p:cTn id="282" dur="1" fill="hold">
                                          <p:stCondLst>
                                            <p:cond delay="0"/>
                                          </p:stCondLst>
                                        </p:cTn>
                                        <p:tgtEl>
                                          <p:spTgt spid="512"/>
                                        </p:tgtEl>
                                        <p:attrNameLst>
                                          <p:attrName>style.visibility</p:attrName>
                                        </p:attrNameLst>
                                      </p:cBhvr>
                                      <p:to>
                                        <p:strVal val="visible"/>
                                      </p:to>
                                    </p:set>
                                    <p:anim calcmode="lin" valueType="num">
                                      <p:cBhvr>
                                        <p:cTn id="283" dur="500" fill="hold"/>
                                        <p:tgtEl>
                                          <p:spTgt spid="512"/>
                                        </p:tgtEl>
                                        <p:attrNameLst>
                                          <p:attrName>ppt_w</p:attrName>
                                        </p:attrNameLst>
                                      </p:cBhvr>
                                      <p:tavLst>
                                        <p:tav tm="0">
                                          <p:val>
                                            <p:fltVal val="0"/>
                                          </p:val>
                                        </p:tav>
                                        <p:tav tm="100000">
                                          <p:val>
                                            <p:strVal val="#ppt_w"/>
                                          </p:val>
                                        </p:tav>
                                      </p:tavLst>
                                    </p:anim>
                                    <p:anim calcmode="lin" valueType="num">
                                      <p:cBhvr>
                                        <p:cTn id="284" dur="500" fill="hold"/>
                                        <p:tgtEl>
                                          <p:spTgt spid="512"/>
                                        </p:tgtEl>
                                        <p:attrNameLst>
                                          <p:attrName>ppt_h</p:attrName>
                                        </p:attrNameLst>
                                      </p:cBhvr>
                                      <p:tavLst>
                                        <p:tav tm="0">
                                          <p:val>
                                            <p:fltVal val="0"/>
                                          </p:val>
                                        </p:tav>
                                        <p:tav tm="100000">
                                          <p:val>
                                            <p:strVal val="#ppt_h"/>
                                          </p:val>
                                        </p:tav>
                                      </p:tavLst>
                                    </p:anim>
                                    <p:animEffect transition="in" filter="fade">
                                      <p:cBhvr>
                                        <p:cTn id="285" dur="500"/>
                                        <p:tgtEl>
                                          <p:spTgt spid="512"/>
                                        </p:tgtEl>
                                      </p:cBhvr>
                                    </p:animEffect>
                                  </p:childTnLst>
                                </p:cTn>
                              </p:par>
                            </p:childTnLst>
                          </p:cTn>
                        </p:par>
                      </p:childTnLst>
                    </p:cTn>
                  </p:par>
                </p:childTnLst>
              </p:cTn>
              <p:nextCondLst>
                <p:cond evt="onClick" delay="0">
                  <p:tgtEl>
                    <p:spTgt spid="522"/>
                  </p:tgtEl>
                </p:cond>
              </p:nextCondLst>
            </p:seq>
            <p:seq concurrent="1" nextAc="seek">
              <p:cTn id="286" restart="whenNotActive" fill="hold" evtFilter="cancelBubble" nodeType="interactiveSeq">
                <p:stCondLst>
                  <p:cond evt="onClick" delay="0">
                    <p:tgtEl>
                      <p:spTgt spid="521"/>
                    </p:tgtEl>
                  </p:cond>
                </p:stCondLst>
                <p:endSync evt="end" delay="0">
                  <p:rtn val="all"/>
                </p:endSync>
                <p:childTnLst>
                  <p:par>
                    <p:cTn id="287" fill="hold">
                      <p:stCondLst>
                        <p:cond delay="0"/>
                      </p:stCondLst>
                      <p:childTnLst>
                        <p:par>
                          <p:cTn id="288" fill="hold">
                            <p:stCondLst>
                              <p:cond delay="0"/>
                            </p:stCondLst>
                            <p:childTnLst>
                              <p:par>
                                <p:cTn id="289" presetID="53" presetClass="entr" presetSubtype="16" fill="remove" grpId="2" nodeType="clickEffect">
                                  <p:stCondLst>
                                    <p:cond delay="0"/>
                                  </p:stCondLst>
                                  <p:childTnLst>
                                    <p:set>
                                      <p:cBhvr>
                                        <p:cTn id="290" dur="1" fill="hold">
                                          <p:stCondLst>
                                            <p:cond delay="0"/>
                                          </p:stCondLst>
                                        </p:cTn>
                                        <p:tgtEl>
                                          <p:spTgt spid="512"/>
                                        </p:tgtEl>
                                        <p:attrNameLst>
                                          <p:attrName>style.visibility</p:attrName>
                                        </p:attrNameLst>
                                      </p:cBhvr>
                                      <p:to>
                                        <p:strVal val="visible"/>
                                      </p:to>
                                    </p:set>
                                    <p:anim calcmode="lin" valueType="num">
                                      <p:cBhvr>
                                        <p:cTn id="291" dur="500" fill="hold"/>
                                        <p:tgtEl>
                                          <p:spTgt spid="512"/>
                                        </p:tgtEl>
                                        <p:attrNameLst>
                                          <p:attrName>ppt_w</p:attrName>
                                        </p:attrNameLst>
                                      </p:cBhvr>
                                      <p:tavLst>
                                        <p:tav tm="0">
                                          <p:val>
                                            <p:fltVal val="0"/>
                                          </p:val>
                                        </p:tav>
                                        <p:tav tm="100000">
                                          <p:val>
                                            <p:strVal val="#ppt_w"/>
                                          </p:val>
                                        </p:tav>
                                      </p:tavLst>
                                    </p:anim>
                                    <p:anim calcmode="lin" valueType="num">
                                      <p:cBhvr>
                                        <p:cTn id="292" dur="500" fill="hold"/>
                                        <p:tgtEl>
                                          <p:spTgt spid="512"/>
                                        </p:tgtEl>
                                        <p:attrNameLst>
                                          <p:attrName>ppt_h</p:attrName>
                                        </p:attrNameLst>
                                      </p:cBhvr>
                                      <p:tavLst>
                                        <p:tav tm="0">
                                          <p:val>
                                            <p:fltVal val="0"/>
                                          </p:val>
                                        </p:tav>
                                        <p:tav tm="100000">
                                          <p:val>
                                            <p:strVal val="#ppt_h"/>
                                          </p:val>
                                        </p:tav>
                                      </p:tavLst>
                                    </p:anim>
                                    <p:animEffect transition="in" filter="fade">
                                      <p:cBhvr>
                                        <p:cTn id="293" dur="500"/>
                                        <p:tgtEl>
                                          <p:spTgt spid="512"/>
                                        </p:tgtEl>
                                      </p:cBhvr>
                                    </p:animEffect>
                                  </p:childTnLst>
                                </p:cTn>
                              </p:par>
                            </p:childTnLst>
                          </p:cTn>
                        </p:par>
                      </p:childTnLst>
                    </p:cTn>
                  </p:par>
                </p:childTnLst>
              </p:cTn>
              <p:nextCondLst>
                <p:cond evt="onClick" delay="0">
                  <p:tgtEl>
                    <p:spTgt spid="521"/>
                  </p:tgtEl>
                </p:cond>
              </p:nextCondLst>
            </p:seq>
            <p:seq concurrent="1" nextAc="seek">
              <p:cTn id="294" restart="whenNotActive" fill="hold" evtFilter="cancelBubble" nodeType="interactiveSeq">
                <p:stCondLst>
                  <p:cond evt="onClick" delay="0">
                    <p:tgtEl>
                      <p:spTgt spid="520"/>
                    </p:tgtEl>
                  </p:cond>
                </p:stCondLst>
                <p:endSync evt="end" delay="0">
                  <p:rtn val="all"/>
                </p:endSync>
                <p:childTnLst>
                  <p:par>
                    <p:cTn id="295" fill="hold">
                      <p:stCondLst>
                        <p:cond delay="0"/>
                      </p:stCondLst>
                      <p:childTnLst>
                        <p:par>
                          <p:cTn id="296" fill="hold">
                            <p:stCondLst>
                              <p:cond delay="0"/>
                            </p:stCondLst>
                            <p:childTnLst>
                              <p:par>
                                <p:cTn id="297" presetID="53" presetClass="entr" presetSubtype="16" fill="remove" grpId="3" nodeType="clickEffect">
                                  <p:stCondLst>
                                    <p:cond delay="0"/>
                                  </p:stCondLst>
                                  <p:childTnLst>
                                    <p:set>
                                      <p:cBhvr>
                                        <p:cTn id="298" dur="1" fill="hold">
                                          <p:stCondLst>
                                            <p:cond delay="0"/>
                                          </p:stCondLst>
                                        </p:cTn>
                                        <p:tgtEl>
                                          <p:spTgt spid="512"/>
                                        </p:tgtEl>
                                        <p:attrNameLst>
                                          <p:attrName>style.visibility</p:attrName>
                                        </p:attrNameLst>
                                      </p:cBhvr>
                                      <p:to>
                                        <p:strVal val="visible"/>
                                      </p:to>
                                    </p:set>
                                    <p:anim calcmode="lin" valueType="num">
                                      <p:cBhvr>
                                        <p:cTn id="299" dur="500" fill="hold"/>
                                        <p:tgtEl>
                                          <p:spTgt spid="512"/>
                                        </p:tgtEl>
                                        <p:attrNameLst>
                                          <p:attrName>ppt_w</p:attrName>
                                        </p:attrNameLst>
                                      </p:cBhvr>
                                      <p:tavLst>
                                        <p:tav tm="0">
                                          <p:val>
                                            <p:fltVal val="0"/>
                                          </p:val>
                                        </p:tav>
                                        <p:tav tm="100000">
                                          <p:val>
                                            <p:strVal val="#ppt_w"/>
                                          </p:val>
                                        </p:tav>
                                      </p:tavLst>
                                    </p:anim>
                                    <p:anim calcmode="lin" valueType="num">
                                      <p:cBhvr>
                                        <p:cTn id="300" dur="500" fill="hold"/>
                                        <p:tgtEl>
                                          <p:spTgt spid="512"/>
                                        </p:tgtEl>
                                        <p:attrNameLst>
                                          <p:attrName>ppt_h</p:attrName>
                                        </p:attrNameLst>
                                      </p:cBhvr>
                                      <p:tavLst>
                                        <p:tav tm="0">
                                          <p:val>
                                            <p:fltVal val="0"/>
                                          </p:val>
                                        </p:tav>
                                        <p:tav tm="100000">
                                          <p:val>
                                            <p:strVal val="#ppt_h"/>
                                          </p:val>
                                        </p:tav>
                                      </p:tavLst>
                                    </p:anim>
                                    <p:animEffect transition="in" filter="fade">
                                      <p:cBhvr>
                                        <p:cTn id="301" dur="500"/>
                                        <p:tgtEl>
                                          <p:spTgt spid="512"/>
                                        </p:tgtEl>
                                      </p:cBhvr>
                                    </p:animEffect>
                                  </p:childTnLst>
                                </p:cTn>
                              </p:par>
                            </p:childTnLst>
                          </p:cTn>
                        </p:par>
                      </p:childTnLst>
                    </p:cTn>
                  </p:par>
                </p:childTnLst>
              </p:cTn>
              <p:nextCondLst>
                <p:cond evt="onClick" delay="0">
                  <p:tgtEl>
                    <p:spTgt spid="520"/>
                  </p:tgtEl>
                </p:cond>
              </p:nextCondLst>
            </p:seq>
            <p:seq concurrent="1" nextAc="seek">
              <p:cTn id="302" restart="whenNotActive" fill="hold" evtFilter="cancelBubble" nodeType="interactiveSeq">
                <p:stCondLst>
                  <p:cond evt="onClick" delay="0">
                    <p:tgtEl>
                      <p:spTgt spid="519"/>
                    </p:tgtEl>
                  </p:cond>
                </p:stCondLst>
                <p:endSync evt="end" delay="0">
                  <p:rtn val="all"/>
                </p:endSync>
                <p:childTnLst>
                  <p:par>
                    <p:cTn id="303" fill="hold">
                      <p:stCondLst>
                        <p:cond delay="0"/>
                      </p:stCondLst>
                      <p:childTnLst>
                        <p:par>
                          <p:cTn id="304" fill="hold">
                            <p:stCondLst>
                              <p:cond delay="0"/>
                            </p:stCondLst>
                            <p:childTnLst>
                              <p:par>
                                <p:cTn id="305" presetID="53" presetClass="entr" presetSubtype="16" fill="remove" grpId="4" nodeType="clickEffect">
                                  <p:stCondLst>
                                    <p:cond delay="0"/>
                                  </p:stCondLst>
                                  <p:childTnLst>
                                    <p:set>
                                      <p:cBhvr>
                                        <p:cTn id="306" dur="1" fill="hold">
                                          <p:stCondLst>
                                            <p:cond delay="0"/>
                                          </p:stCondLst>
                                        </p:cTn>
                                        <p:tgtEl>
                                          <p:spTgt spid="512"/>
                                        </p:tgtEl>
                                        <p:attrNameLst>
                                          <p:attrName>style.visibility</p:attrName>
                                        </p:attrNameLst>
                                      </p:cBhvr>
                                      <p:to>
                                        <p:strVal val="visible"/>
                                      </p:to>
                                    </p:set>
                                    <p:anim calcmode="lin" valueType="num">
                                      <p:cBhvr>
                                        <p:cTn id="307" dur="500" fill="hold"/>
                                        <p:tgtEl>
                                          <p:spTgt spid="512"/>
                                        </p:tgtEl>
                                        <p:attrNameLst>
                                          <p:attrName>ppt_w</p:attrName>
                                        </p:attrNameLst>
                                      </p:cBhvr>
                                      <p:tavLst>
                                        <p:tav tm="0">
                                          <p:val>
                                            <p:fltVal val="0"/>
                                          </p:val>
                                        </p:tav>
                                        <p:tav tm="100000">
                                          <p:val>
                                            <p:strVal val="#ppt_w"/>
                                          </p:val>
                                        </p:tav>
                                      </p:tavLst>
                                    </p:anim>
                                    <p:anim calcmode="lin" valueType="num">
                                      <p:cBhvr>
                                        <p:cTn id="308" dur="500" fill="hold"/>
                                        <p:tgtEl>
                                          <p:spTgt spid="512"/>
                                        </p:tgtEl>
                                        <p:attrNameLst>
                                          <p:attrName>ppt_h</p:attrName>
                                        </p:attrNameLst>
                                      </p:cBhvr>
                                      <p:tavLst>
                                        <p:tav tm="0">
                                          <p:val>
                                            <p:fltVal val="0"/>
                                          </p:val>
                                        </p:tav>
                                        <p:tav tm="100000">
                                          <p:val>
                                            <p:strVal val="#ppt_h"/>
                                          </p:val>
                                        </p:tav>
                                      </p:tavLst>
                                    </p:anim>
                                    <p:animEffect transition="in" filter="fade">
                                      <p:cBhvr>
                                        <p:cTn id="309" dur="500"/>
                                        <p:tgtEl>
                                          <p:spTgt spid="512"/>
                                        </p:tgtEl>
                                      </p:cBhvr>
                                    </p:animEffect>
                                  </p:childTnLst>
                                </p:cTn>
                              </p:par>
                            </p:childTnLst>
                          </p:cTn>
                        </p:par>
                      </p:childTnLst>
                    </p:cTn>
                  </p:par>
                </p:childTnLst>
              </p:cTn>
              <p:nextCondLst>
                <p:cond evt="onClick" delay="0">
                  <p:tgtEl>
                    <p:spTgt spid="519"/>
                  </p:tgtEl>
                </p:cond>
              </p:nextCondLst>
            </p:seq>
            <p:seq concurrent="1" nextAc="seek">
              <p:cTn id="310" restart="whenNotActive" fill="hold" evtFilter="cancelBubble" nodeType="interactiveSeq">
                <p:stCondLst>
                  <p:cond evt="onClick" delay="0">
                    <p:tgtEl>
                      <p:spTgt spid="518"/>
                    </p:tgtEl>
                  </p:cond>
                </p:stCondLst>
                <p:endSync evt="end" delay="0">
                  <p:rtn val="all"/>
                </p:endSync>
                <p:childTnLst>
                  <p:par>
                    <p:cTn id="311" fill="hold">
                      <p:stCondLst>
                        <p:cond delay="0"/>
                      </p:stCondLst>
                      <p:childTnLst>
                        <p:par>
                          <p:cTn id="312" fill="hold">
                            <p:stCondLst>
                              <p:cond delay="0"/>
                            </p:stCondLst>
                            <p:childTnLst>
                              <p:par>
                                <p:cTn id="313" presetID="53" presetClass="entr" presetSubtype="16" fill="remove" grpId="5" nodeType="clickEffect">
                                  <p:stCondLst>
                                    <p:cond delay="0"/>
                                  </p:stCondLst>
                                  <p:childTnLst>
                                    <p:set>
                                      <p:cBhvr>
                                        <p:cTn id="314" dur="1" fill="hold">
                                          <p:stCondLst>
                                            <p:cond delay="0"/>
                                          </p:stCondLst>
                                        </p:cTn>
                                        <p:tgtEl>
                                          <p:spTgt spid="512"/>
                                        </p:tgtEl>
                                        <p:attrNameLst>
                                          <p:attrName>style.visibility</p:attrName>
                                        </p:attrNameLst>
                                      </p:cBhvr>
                                      <p:to>
                                        <p:strVal val="visible"/>
                                      </p:to>
                                    </p:set>
                                    <p:anim calcmode="lin" valueType="num">
                                      <p:cBhvr>
                                        <p:cTn id="315" dur="500" fill="hold"/>
                                        <p:tgtEl>
                                          <p:spTgt spid="512"/>
                                        </p:tgtEl>
                                        <p:attrNameLst>
                                          <p:attrName>ppt_w</p:attrName>
                                        </p:attrNameLst>
                                      </p:cBhvr>
                                      <p:tavLst>
                                        <p:tav tm="0">
                                          <p:val>
                                            <p:fltVal val="0"/>
                                          </p:val>
                                        </p:tav>
                                        <p:tav tm="100000">
                                          <p:val>
                                            <p:strVal val="#ppt_w"/>
                                          </p:val>
                                        </p:tav>
                                      </p:tavLst>
                                    </p:anim>
                                    <p:anim calcmode="lin" valueType="num">
                                      <p:cBhvr>
                                        <p:cTn id="316" dur="500" fill="hold"/>
                                        <p:tgtEl>
                                          <p:spTgt spid="512"/>
                                        </p:tgtEl>
                                        <p:attrNameLst>
                                          <p:attrName>ppt_h</p:attrName>
                                        </p:attrNameLst>
                                      </p:cBhvr>
                                      <p:tavLst>
                                        <p:tav tm="0">
                                          <p:val>
                                            <p:fltVal val="0"/>
                                          </p:val>
                                        </p:tav>
                                        <p:tav tm="100000">
                                          <p:val>
                                            <p:strVal val="#ppt_h"/>
                                          </p:val>
                                        </p:tav>
                                      </p:tavLst>
                                    </p:anim>
                                    <p:animEffect transition="in" filter="fade">
                                      <p:cBhvr>
                                        <p:cTn id="317" dur="500"/>
                                        <p:tgtEl>
                                          <p:spTgt spid="512"/>
                                        </p:tgtEl>
                                      </p:cBhvr>
                                    </p:animEffect>
                                  </p:childTnLst>
                                </p:cTn>
                              </p:par>
                            </p:childTnLst>
                          </p:cTn>
                        </p:par>
                      </p:childTnLst>
                    </p:cTn>
                  </p:par>
                </p:childTnLst>
              </p:cTn>
              <p:nextCondLst>
                <p:cond evt="onClick" delay="0">
                  <p:tgtEl>
                    <p:spTgt spid="518"/>
                  </p:tgtEl>
                </p:cond>
              </p:nextCondLst>
            </p:seq>
            <p:seq concurrent="1" nextAc="seek">
              <p:cTn id="318" restart="whenNotActive" fill="hold" evtFilter="cancelBubble" nodeType="interactiveSeq">
                <p:stCondLst>
                  <p:cond evt="onClick" delay="0">
                    <p:tgtEl>
                      <p:spTgt spid="517"/>
                    </p:tgtEl>
                  </p:cond>
                </p:stCondLst>
                <p:endSync evt="end" delay="0">
                  <p:rtn val="all"/>
                </p:endSync>
                <p:childTnLst>
                  <p:par>
                    <p:cTn id="319" fill="hold">
                      <p:stCondLst>
                        <p:cond delay="0"/>
                      </p:stCondLst>
                      <p:childTnLst>
                        <p:par>
                          <p:cTn id="320" fill="hold">
                            <p:stCondLst>
                              <p:cond delay="0"/>
                            </p:stCondLst>
                            <p:childTnLst>
                              <p:par>
                                <p:cTn id="321" presetID="53" presetClass="entr" presetSubtype="16" fill="remove" grpId="6" nodeType="clickEffect">
                                  <p:stCondLst>
                                    <p:cond delay="0"/>
                                  </p:stCondLst>
                                  <p:childTnLst>
                                    <p:set>
                                      <p:cBhvr>
                                        <p:cTn id="322" dur="1" fill="hold">
                                          <p:stCondLst>
                                            <p:cond delay="0"/>
                                          </p:stCondLst>
                                        </p:cTn>
                                        <p:tgtEl>
                                          <p:spTgt spid="512"/>
                                        </p:tgtEl>
                                        <p:attrNameLst>
                                          <p:attrName>style.visibility</p:attrName>
                                        </p:attrNameLst>
                                      </p:cBhvr>
                                      <p:to>
                                        <p:strVal val="visible"/>
                                      </p:to>
                                    </p:set>
                                    <p:anim calcmode="lin" valueType="num">
                                      <p:cBhvr>
                                        <p:cTn id="323" dur="500" fill="hold"/>
                                        <p:tgtEl>
                                          <p:spTgt spid="512"/>
                                        </p:tgtEl>
                                        <p:attrNameLst>
                                          <p:attrName>ppt_w</p:attrName>
                                        </p:attrNameLst>
                                      </p:cBhvr>
                                      <p:tavLst>
                                        <p:tav tm="0">
                                          <p:val>
                                            <p:fltVal val="0"/>
                                          </p:val>
                                        </p:tav>
                                        <p:tav tm="100000">
                                          <p:val>
                                            <p:strVal val="#ppt_w"/>
                                          </p:val>
                                        </p:tav>
                                      </p:tavLst>
                                    </p:anim>
                                    <p:anim calcmode="lin" valueType="num">
                                      <p:cBhvr>
                                        <p:cTn id="324" dur="500" fill="hold"/>
                                        <p:tgtEl>
                                          <p:spTgt spid="512"/>
                                        </p:tgtEl>
                                        <p:attrNameLst>
                                          <p:attrName>ppt_h</p:attrName>
                                        </p:attrNameLst>
                                      </p:cBhvr>
                                      <p:tavLst>
                                        <p:tav tm="0">
                                          <p:val>
                                            <p:fltVal val="0"/>
                                          </p:val>
                                        </p:tav>
                                        <p:tav tm="100000">
                                          <p:val>
                                            <p:strVal val="#ppt_h"/>
                                          </p:val>
                                        </p:tav>
                                      </p:tavLst>
                                    </p:anim>
                                    <p:animEffect transition="in" filter="fade">
                                      <p:cBhvr>
                                        <p:cTn id="325" dur="500"/>
                                        <p:tgtEl>
                                          <p:spTgt spid="512"/>
                                        </p:tgtEl>
                                      </p:cBhvr>
                                    </p:animEffect>
                                  </p:childTnLst>
                                </p:cTn>
                              </p:par>
                            </p:childTnLst>
                          </p:cTn>
                        </p:par>
                      </p:childTnLst>
                    </p:cTn>
                  </p:par>
                </p:childTnLst>
              </p:cTn>
              <p:nextCondLst>
                <p:cond evt="onClick" delay="0">
                  <p:tgtEl>
                    <p:spTgt spid="517"/>
                  </p:tgtEl>
                </p:cond>
              </p:nextCondLst>
            </p:seq>
            <p:seq concurrent="1" nextAc="seek">
              <p:cTn id="326" restart="whenNotActive" fill="hold" evtFilter="cancelBubble" nodeType="interactiveSeq">
                <p:stCondLst>
                  <p:cond evt="onClick" delay="0">
                    <p:tgtEl>
                      <p:spTgt spid="516"/>
                    </p:tgtEl>
                  </p:cond>
                </p:stCondLst>
                <p:endSync evt="end" delay="0">
                  <p:rtn val="all"/>
                </p:endSync>
                <p:childTnLst>
                  <p:par>
                    <p:cTn id="327" fill="hold">
                      <p:stCondLst>
                        <p:cond delay="0"/>
                      </p:stCondLst>
                      <p:childTnLst>
                        <p:par>
                          <p:cTn id="328" fill="hold">
                            <p:stCondLst>
                              <p:cond delay="0"/>
                            </p:stCondLst>
                            <p:childTnLst>
                              <p:par>
                                <p:cTn id="329" presetID="53" presetClass="entr" presetSubtype="16" fill="remove" grpId="7" nodeType="clickEffect">
                                  <p:stCondLst>
                                    <p:cond delay="0"/>
                                  </p:stCondLst>
                                  <p:childTnLst>
                                    <p:set>
                                      <p:cBhvr>
                                        <p:cTn id="330" dur="1" fill="hold">
                                          <p:stCondLst>
                                            <p:cond delay="0"/>
                                          </p:stCondLst>
                                        </p:cTn>
                                        <p:tgtEl>
                                          <p:spTgt spid="512"/>
                                        </p:tgtEl>
                                        <p:attrNameLst>
                                          <p:attrName>style.visibility</p:attrName>
                                        </p:attrNameLst>
                                      </p:cBhvr>
                                      <p:to>
                                        <p:strVal val="visible"/>
                                      </p:to>
                                    </p:set>
                                    <p:anim calcmode="lin" valueType="num">
                                      <p:cBhvr>
                                        <p:cTn id="331" dur="500" fill="hold"/>
                                        <p:tgtEl>
                                          <p:spTgt spid="512"/>
                                        </p:tgtEl>
                                        <p:attrNameLst>
                                          <p:attrName>ppt_w</p:attrName>
                                        </p:attrNameLst>
                                      </p:cBhvr>
                                      <p:tavLst>
                                        <p:tav tm="0">
                                          <p:val>
                                            <p:fltVal val="0"/>
                                          </p:val>
                                        </p:tav>
                                        <p:tav tm="100000">
                                          <p:val>
                                            <p:strVal val="#ppt_w"/>
                                          </p:val>
                                        </p:tav>
                                      </p:tavLst>
                                    </p:anim>
                                    <p:anim calcmode="lin" valueType="num">
                                      <p:cBhvr>
                                        <p:cTn id="332" dur="500" fill="hold"/>
                                        <p:tgtEl>
                                          <p:spTgt spid="512"/>
                                        </p:tgtEl>
                                        <p:attrNameLst>
                                          <p:attrName>ppt_h</p:attrName>
                                        </p:attrNameLst>
                                      </p:cBhvr>
                                      <p:tavLst>
                                        <p:tav tm="0">
                                          <p:val>
                                            <p:fltVal val="0"/>
                                          </p:val>
                                        </p:tav>
                                        <p:tav tm="100000">
                                          <p:val>
                                            <p:strVal val="#ppt_h"/>
                                          </p:val>
                                        </p:tav>
                                      </p:tavLst>
                                    </p:anim>
                                    <p:animEffect transition="in" filter="fade">
                                      <p:cBhvr>
                                        <p:cTn id="333" dur="500"/>
                                        <p:tgtEl>
                                          <p:spTgt spid="512"/>
                                        </p:tgtEl>
                                      </p:cBhvr>
                                    </p:animEffect>
                                  </p:childTnLst>
                                </p:cTn>
                              </p:par>
                            </p:childTnLst>
                          </p:cTn>
                        </p:par>
                      </p:childTnLst>
                    </p:cTn>
                  </p:par>
                </p:childTnLst>
              </p:cTn>
              <p:nextCondLst>
                <p:cond evt="onClick" delay="0">
                  <p:tgtEl>
                    <p:spTgt spid="516"/>
                  </p:tgtEl>
                </p:cond>
              </p:nextCondLst>
            </p:seq>
            <p:seq concurrent="1" nextAc="seek">
              <p:cTn id="334" restart="whenNotActive" fill="hold" evtFilter="cancelBubble" nodeType="interactiveSeq">
                <p:stCondLst>
                  <p:cond evt="onClick" delay="0">
                    <p:tgtEl>
                      <p:spTgt spid="515"/>
                    </p:tgtEl>
                  </p:cond>
                </p:stCondLst>
                <p:endSync evt="end" delay="0">
                  <p:rtn val="all"/>
                </p:endSync>
                <p:childTnLst>
                  <p:par>
                    <p:cTn id="335" fill="hold">
                      <p:stCondLst>
                        <p:cond delay="0"/>
                      </p:stCondLst>
                      <p:childTnLst>
                        <p:par>
                          <p:cTn id="336" fill="hold">
                            <p:stCondLst>
                              <p:cond delay="0"/>
                            </p:stCondLst>
                            <p:childTnLst>
                              <p:par>
                                <p:cTn id="337" presetID="53" presetClass="entr" presetSubtype="16" fill="remove" grpId="8" nodeType="clickEffect">
                                  <p:stCondLst>
                                    <p:cond delay="0"/>
                                  </p:stCondLst>
                                  <p:childTnLst>
                                    <p:set>
                                      <p:cBhvr>
                                        <p:cTn id="338" dur="1" fill="hold">
                                          <p:stCondLst>
                                            <p:cond delay="0"/>
                                          </p:stCondLst>
                                        </p:cTn>
                                        <p:tgtEl>
                                          <p:spTgt spid="512"/>
                                        </p:tgtEl>
                                        <p:attrNameLst>
                                          <p:attrName>style.visibility</p:attrName>
                                        </p:attrNameLst>
                                      </p:cBhvr>
                                      <p:to>
                                        <p:strVal val="visible"/>
                                      </p:to>
                                    </p:set>
                                    <p:anim calcmode="lin" valueType="num">
                                      <p:cBhvr>
                                        <p:cTn id="339" dur="500" fill="hold"/>
                                        <p:tgtEl>
                                          <p:spTgt spid="512"/>
                                        </p:tgtEl>
                                        <p:attrNameLst>
                                          <p:attrName>ppt_w</p:attrName>
                                        </p:attrNameLst>
                                      </p:cBhvr>
                                      <p:tavLst>
                                        <p:tav tm="0">
                                          <p:val>
                                            <p:fltVal val="0"/>
                                          </p:val>
                                        </p:tav>
                                        <p:tav tm="100000">
                                          <p:val>
                                            <p:strVal val="#ppt_w"/>
                                          </p:val>
                                        </p:tav>
                                      </p:tavLst>
                                    </p:anim>
                                    <p:anim calcmode="lin" valueType="num">
                                      <p:cBhvr>
                                        <p:cTn id="340" dur="500" fill="hold"/>
                                        <p:tgtEl>
                                          <p:spTgt spid="512"/>
                                        </p:tgtEl>
                                        <p:attrNameLst>
                                          <p:attrName>ppt_h</p:attrName>
                                        </p:attrNameLst>
                                      </p:cBhvr>
                                      <p:tavLst>
                                        <p:tav tm="0">
                                          <p:val>
                                            <p:fltVal val="0"/>
                                          </p:val>
                                        </p:tav>
                                        <p:tav tm="100000">
                                          <p:val>
                                            <p:strVal val="#ppt_h"/>
                                          </p:val>
                                        </p:tav>
                                      </p:tavLst>
                                    </p:anim>
                                    <p:animEffect transition="in" filter="fade">
                                      <p:cBhvr>
                                        <p:cTn id="341" dur="500"/>
                                        <p:tgtEl>
                                          <p:spTgt spid="512"/>
                                        </p:tgtEl>
                                      </p:cBhvr>
                                    </p:animEffect>
                                  </p:childTnLst>
                                </p:cTn>
                              </p:par>
                            </p:childTnLst>
                          </p:cTn>
                        </p:par>
                      </p:childTnLst>
                    </p:cTn>
                  </p:par>
                </p:childTnLst>
              </p:cTn>
              <p:nextCondLst>
                <p:cond evt="onClick" delay="0">
                  <p:tgtEl>
                    <p:spTgt spid="515"/>
                  </p:tgtEl>
                </p:cond>
              </p:nextCondLst>
            </p:seq>
            <p:seq concurrent="1" nextAc="seek">
              <p:cTn id="342" restart="whenNotActive" fill="hold" evtFilter="cancelBubble" nodeType="interactiveSeq">
                <p:stCondLst>
                  <p:cond evt="onClick" delay="0">
                    <p:tgtEl>
                      <p:spTgt spid="514"/>
                    </p:tgtEl>
                  </p:cond>
                </p:stCondLst>
                <p:endSync evt="end" delay="0">
                  <p:rtn val="all"/>
                </p:endSync>
                <p:childTnLst>
                  <p:par>
                    <p:cTn id="343" fill="hold">
                      <p:stCondLst>
                        <p:cond delay="0"/>
                      </p:stCondLst>
                      <p:childTnLst>
                        <p:par>
                          <p:cTn id="344" fill="hold">
                            <p:stCondLst>
                              <p:cond delay="0"/>
                            </p:stCondLst>
                            <p:childTnLst>
                              <p:par>
                                <p:cTn id="345" presetID="53" presetClass="entr" presetSubtype="16" fill="remove" grpId="9" nodeType="clickEffect">
                                  <p:stCondLst>
                                    <p:cond delay="0"/>
                                  </p:stCondLst>
                                  <p:childTnLst>
                                    <p:set>
                                      <p:cBhvr>
                                        <p:cTn id="346" dur="1" fill="hold">
                                          <p:stCondLst>
                                            <p:cond delay="0"/>
                                          </p:stCondLst>
                                        </p:cTn>
                                        <p:tgtEl>
                                          <p:spTgt spid="512"/>
                                        </p:tgtEl>
                                        <p:attrNameLst>
                                          <p:attrName>style.visibility</p:attrName>
                                        </p:attrNameLst>
                                      </p:cBhvr>
                                      <p:to>
                                        <p:strVal val="visible"/>
                                      </p:to>
                                    </p:set>
                                    <p:anim calcmode="lin" valueType="num">
                                      <p:cBhvr>
                                        <p:cTn id="347" dur="500" fill="hold"/>
                                        <p:tgtEl>
                                          <p:spTgt spid="512"/>
                                        </p:tgtEl>
                                        <p:attrNameLst>
                                          <p:attrName>ppt_w</p:attrName>
                                        </p:attrNameLst>
                                      </p:cBhvr>
                                      <p:tavLst>
                                        <p:tav tm="0">
                                          <p:val>
                                            <p:fltVal val="0"/>
                                          </p:val>
                                        </p:tav>
                                        <p:tav tm="100000">
                                          <p:val>
                                            <p:strVal val="#ppt_w"/>
                                          </p:val>
                                        </p:tav>
                                      </p:tavLst>
                                    </p:anim>
                                    <p:anim calcmode="lin" valueType="num">
                                      <p:cBhvr>
                                        <p:cTn id="348" dur="500" fill="hold"/>
                                        <p:tgtEl>
                                          <p:spTgt spid="512"/>
                                        </p:tgtEl>
                                        <p:attrNameLst>
                                          <p:attrName>ppt_h</p:attrName>
                                        </p:attrNameLst>
                                      </p:cBhvr>
                                      <p:tavLst>
                                        <p:tav tm="0">
                                          <p:val>
                                            <p:fltVal val="0"/>
                                          </p:val>
                                        </p:tav>
                                        <p:tav tm="100000">
                                          <p:val>
                                            <p:strVal val="#ppt_h"/>
                                          </p:val>
                                        </p:tav>
                                      </p:tavLst>
                                    </p:anim>
                                    <p:animEffect transition="in" filter="fade">
                                      <p:cBhvr>
                                        <p:cTn id="349" dur="500"/>
                                        <p:tgtEl>
                                          <p:spTgt spid="512"/>
                                        </p:tgtEl>
                                      </p:cBhvr>
                                    </p:animEffect>
                                  </p:childTnLst>
                                </p:cTn>
                              </p:par>
                            </p:childTnLst>
                          </p:cTn>
                        </p:par>
                      </p:childTnLst>
                    </p:cTn>
                  </p:par>
                </p:childTnLst>
              </p:cTn>
              <p:nextCondLst>
                <p:cond evt="onClick" delay="0">
                  <p:tgtEl>
                    <p:spTgt spid="514"/>
                  </p:tgtEl>
                </p:cond>
              </p:nextCondLst>
            </p:seq>
            <p:seq concurrent="1" nextAc="seek">
              <p:cTn id="350" restart="whenNotActive" fill="hold" evtFilter="cancelBubble" nodeType="interactiveSeq">
                <p:stCondLst>
                  <p:cond evt="onClick" delay="0">
                    <p:tgtEl>
                      <p:spTgt spid="513"/>
                    </p:tgtEl>
                  </p:cond>
                </p:stCondLst>
                <p:endSync evt="end" delay="0">
                  <p:rtn val="all"/>
                </p:endSync>
                <p:childTnLst>
                  <p:par>
                    <p:cTn id="351" fill="hold">
                      <p:stCondLst>
                        <p:cond delay="0"/>
                      </p:stCondLst>
                      <p:childTnLst>
                        <p:par>
                          <p:cTn id="352" fill="hold">
                            <p:stCondLst>
                              <p:cond delay="0"/>
                            </p:stCondLst>
                            <p:childTnLst>
                              <p:par>
                                <p:cTn id="353" presetID="53" presetClass="entr" presetSubtype="16" fill="remove" grpId="10" nodeType="clickEffect">
                                  <p:stCondLst>
                                    <p:cond delay="0"/>
                                  </p:stCondLst>
                                  <p:childTnLst>
                                    <p:set>
                                      <p:cBhvr>
                                        <p:cTn id="354" dur="1" fill="hold">
                                          <p:stCondLst>
                                            <p:cond delay="0"/>
                                          </p:stCondLst>
                                        </p:cTn>
                                        <p:tgtEl>
                                          <p:spTgt spid="512"/>
                                        </p:tgtEl>
                                        <p:attrNameLst>
                                          <p:attrName>style.visibility</p:attrName>
                                        </p:attrNameLst>
                                      </p:cBhvr>
                                      <p:to>
                                        <p:strVal val="visible"/>
                                      </p:to>
                                    </p:set>
                                    <p:anim calcmode="lin" valueType="num">
                                      <p:cBhvr>
                                        <p:cTn id="355" dur="500" fill="hold"/>
                                        <p:tgtEl>
                                          <p:spTgt spid="512"/>
                                        </p:tgtEl>
                                        <p:attrNameLst>
                                          <p:attrName>ppt_w</p:attrName>
                                        </p:attrNameLst>
                                      </p:cBhvr>
                                      <p:tavLst>
                                        <p:tav tm="0">
                                          <p:val>
                                            <p:fltVal val="0"/>
                                          </p:val>
                                        </p:tav>
                                        <p:tav tm="100000">
                                          <p:val>
                                            <p:strVal val="#ppt_w"/>
                                          </p:val>
                                        </p:tav>
                                      </p:tavLst>
                                    </p:anim>
                                    <p:anim calcmode="lin" valueType="num">
                                      <p:cBhvr>
                                        <p:cTn id="356" dur="500" fill="hold"/>
                                        <p:tgtEl>
                                          <p:spTgt spid="512"/>
                                        </p:tgtEl>
                                        <p:attrNameLst>
                                          <p:attrName>ppt_h</p:attrName>
                                        </p:attrNameLst>
                                      </p:cBhvr>
                                      <p:tavLst>
                                        <p:tav tm="0">
                                          <p:val>
                                            <p:fltVal val="0"/>
                                          </p:val>
                                        </p:tav>
                                        <p:tav tm="100000">
                                          <p:val>
                                            <p:strVal val="#ppt_h"/>
                                          </p:val>
                                        </p:tav>
                                      </p:tavLst>
                                    </p:anim>
                                    <p:animEffect transition="in" filter="fade">
                                      <p:cBhvr>
                                        <p:cTn id="357" dur="500"/>
                                        <p:tgtEl>
                                          <p:spTgt spid="512"/>
                                        </p:tgtEl>
                                      </p:cBhvr>
                                    </p:animEffect>
                                  </p:childTnLst>
                                </p:cTn>
                              </p:par>
                            </p:childTnLst>
                          </p:cTn>
                        </p:par>
                      </p:childTnLst>
                    </p:cTn>
                  </p:par>
                </p:childTnLst>
              </p:cTn>
              <p:nextCondLst>
                <p:cond evt="onClick" delay="0">
                  <p:tgtEl>
                    <p:spTgt spid="513"/>
                  </p:tgtEl>
                </p:cond>
              </p:nextCondLst>
            </p:seq>
            <p:seq concurrent="1" nextAc="seek">
              <p:cTn id="358" restart="whenNotActive" fill="hold" evtFilter="cancelBubble" nodeType="interactiveSeq">
                <p:stCondLst>
                  <p:cond evt="onClick" delay="0">
                    <p:tgtEl>
                      <p:spTgt spid="511"/>
                    </p:tgtEl>
                  </p:cond>
                </p:stCondLst>
                <p:endSync evt="end" delay="0">
                  <p:rtn val="all"/>
                </p:endSync>
                <p:childTnLst>
                  <p:par>
                    <p:cTn id="359" fill="hold">
                      <p:stCondLst>
                        <p:cond delay="0"/>
                      </p:stCondLst>
                      <p:childTnLst>
                        <p:par>
                          <p:cTn id="360" fill="hold">
                            <p:stCondLst>
                              <p:cond delay="0"/>
                            </p:stCondLst>
                            <p:childTnLst>
                              <p:par>
                                <p:cTn id="361" presetID="53" presetClass="entr" presetSubtype="16" fill="remove" grpId="0" nodeType="clickEffect">
                                  <p:stCondLst>
                                    <p:cond delay="0"/>
                                  </p:stCondLst>
                                  <p:childTnLst>
                                    <p:set>
                                      <p:cBhvr>
                                        <p:cTn id="362" dur="1" fill="hold">
                                          <p:stCondLst>
                                            <p:cond delay="0"/>
                                          </p:stCondLst>
                                        </p:cTn>
                                        <p:tgtEl>
                                          <p:spTgt spid="512"/>
                                        </p:tgtEl>
                                        <p:attrNameLst>
                                          <p:attrName>style.visibility</p:attrName>
                                        </p:attrNameLst>
                                      </p:cBhvr>
                                      <p:to>
                                        <p:strVal val="visible"/>
                                      </p:to>
                                    </p:set>
                                    <p:anim calcmode="lin" valueType="num">
                                      <p:cBhvr>
                                        <p:cTn id="363" dur="500" fill="hold"/>
                                        <p:tgtEl>
                                          <p:spTgt spid="512"/>
                                        </p:tgtEl>
                                        <p:attrNameLst>
                                          <p:attrName>ppt_w</p:attrName>
                                        </p:attrNameLst>
                                      </p:cBhvr>
                                      <p:tavLst>
                                        <p:tav tm="0">
                                          <p:val>
                                            <p:fltVal val="0"/>
                                          </p:val>
                                        </p:tav>
                                        <p:tav tm="100000">
                                          <p:val>
                                            <p:strVal val="#ppt_w"/>
                                          </p:val>
                                        </p:tav>
                                      </p:tavLst>
                                    </p:anim>
                                    <p:anim calcmode="lin" valueType="num">
                                      <p:cBhvr>
                                        <p:cTn id="364" dur="500" fill="hold"/>
                                        <p:tgtEl>
                                          <p:spTgt spid="512"/>
                                        </p:tgtEl>
                                        <p:attrNameLst>
                                          <p:attrName>ppt_h</p:attrName>
                                        </p:attrNameLst>
                                      </p:cBhvr>
                                      <p:tavLst>
                                        <p:tav tm="0">
                                          <p:val>
                                            <p:fltVal val="0"/>
                                          </p:val>
                                        </p:tav>
                                        <p:tav tm="100000">
                                          <p:val>
                                            <p:strVal val="#ppt_h"/>
                                          </p:val>
                                        </p:tav>
                                      </p:tavLst>
                                    </p:anim>
                                    <p:animEffect transition="in" filter="fade">
                                      <p:cBhvr>
                                        <p:cTn id="365" dur="500"/>
                                        <p:tgtEl>
                                          <p:spTgt spid="512"/>
                                        </p:tgtEl>
                                      </p:cBhvr>
                                    </p:animEffect>
                                  </p:childTnLst>
                                </p:cTn>
                              </p:par>
                            </p:childTnLst>
                          </p:cTn>
                        </p:par>
                      </p:childTnLst>
                    </p:cTn>
                  </p:par>
                </p:childTnLst>
              </p:cTn>
              <p:nextCondLst>
                <p:cond evt="onClick" delay="0">
                  <p:tgtEl>
                    <p:spTgt spid="511"/>
                  </p:tgtEl>
                </p:cond>
              </p:nextCondLst>
            </p:seq>
          </p:childTnLst>
        </p:cTn>
      </p:par>
    </p:tnLst>
    <p:bldLst>
      <p:bldP spid="463" grpId="0"/>
      <p:bldP spid="464"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480" grpId="0"/>
      <p:bldP spid="481" grpId="0"/>
      <p:bldP spid="482" grpId="0"/>
      <p:bldP spid="483" grpId="0"/>
      <p:bldP spid="484" grpId="0"/>
      <p:bldP spid="485" grpId="0"/>
      <p:bldP spid="486" grpId="0"/>
      <p:bldP spid="511" grpId="0" animBg="1"/>
      <p:bldP spid="512" grpId="0" animBg="1"/>
      <p:bldP spid="512" grpId="1" animBg="1"/>
      <p:bldP spid="512" grpId="2" animBg="1"/>
      <p:bldP spid="512" grpId="3" animBg="1"/>
      <p:bldP spid="512" grpId="4" animBg="1"/>
      <p:bldP spid="512" grpId="5" animBg="1"/>
      <p:bldP spid="512" grpId="6" animBg="1"/>
      <p:bldP spid="512" grpId="7" animBg="1"/>
      <p:bldP spid="512" grpId="8" animBg="1"/>
      <p:bldP spid="512" grpId="9" animBg="1"/>
      <p:bldP spid="512" grpId="1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77816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2. Look,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75992" y="821568"/>
            <a:ext cx="11868150" cy="4905375"/>
          </a:xfrm>
          <a:prstGeom prst="rect">
            <a:avLst/>
          </a:prstGeom>
        </p:spPr>
      </p:pic>
      <p:sp>
        <p:nvSpPr>
          <p:cNvPr id="6" name="Hình chữ nhật: Góc Tròn 5">
            <a:extLst>
              <a:ext uri="{FF2B5EF4-FFF2-40B4-BE49-F238E27FC236}">
                <a16:creationId xmlns:a16="http://schemas.microsoft.com/office/drawing/2014/main" id="{78A46526-3962-DACF-E70D-CF8D977B1C17}"/>
              </a:ext>
            </a:extLst>
          </p:cNvPr>
          <p:cNvSpPr/>
          <p:nvPr/>
        </p:nvSpPr>
        <p:spPr>
          <a:xfrm>
            <a:off x="880946" y="1583473"/>
            <a:ext cx="2810108"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Hình chữ nhật: Góc Tròn 14">
            <a:extLst>
              <a:ext uri="{FF2B5EF4-FFF2-40B4-BE49-F238E27FC236}">
                <a16:creationId xmlns:a16="http://schemas.microsoft.com/office/drawing/2014/main" id="{BF85CEA8-BD8F-96BE-D846-0C9A66B148D9}"/>
              </a:ext>
            </a:extLst>
          </p:cNvPr>
          <p:cNvSpPr/>
          <p:nvPr/>
        </p:nvSpPr>
        <p:spPr>
          <a:xfrm>
            <a:off x="3843453" y="1962615"/>
            <a:ext cx="2100147"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Hình chữ nhật: Góc Tròn 15">
            <a:extLst>
              <a:ext uri="{FF2B5EF4-FFF2-40B4-BE49-F238E27FC236}">
                <a16:creationId xmlns:a16="http://schemas.microsoft.com/office/drawing/2014/main" id="{2C7FAD2B-ABC6-EDC5-E06C-8FC7447C0BA4}"/>
              </a:ext>
            </a:extLst>
          </p:cNvPr>
          <p:cNvSpPr/>
          <p:nvPr/>
        </p:nvSpPr>
        <p:spPr>
          <a:xfrm>
            <a:off x="8344829" y="1583473"/>
            <a:ext cx="2527610"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Hình chữ nhật: Góc Tròn 16">
            <a:extLst>
              <a:ext uri="{FF2B5EF4-FFF2-40B4-BE49-F238E27FC236}">
                <a16:creationId xmlns:a16="http://schemas.microsoft.com/office/drawing/2014/main" id="{3AE75C72-6F29-EB81-6F7B-EDC0E980307C}"/>
              </a:ext>
            </a:extLst>
          </p:cNvPr>
          <p:cNvSpPr/>
          <p:nvPr/>
        </p:nvSpPr>
        <p:spPr>
          <a:xfrm>
            <a:off x="8697951" y="5151863"/>
            <a:ext cx="1393903"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Track 74">
            <a:hlinkClick r:id="" action="ppaction://media"/>
            <a:extLst>
              <a:ext uri="{FF2B5EF4-FFF2-40B4-BE49-F238E27FC236}">
                <a16:creationId xmlns:a16="http://schemas.microsoft.com/office/drawing/2014/main" id="{D2E03066-0317-50C1-90D7-99CD95744B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0333" y="821568"/>
            <a:ext cx="695716" cy="695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82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6"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75992" y="821568"/>
            <a:ext cx="11868150" cy="4905375"/>
          </a:xfrm>
          <a:prstGeom prst="rect">
            <a:avLst/>
          </a:prstGeom>
        </p:spPr>
      </p:pic>
      <p:pic>
        <p:nvPicPr>
          <p:cNvPr id="2" name="Track 74">
            <a:hlinkClick r:id="" action="ppaction://media"/>
            <a:extLst>
              <a:ext uri="{FF2B5EF4-FFF2-40B4-BE49-F238E27FC236}">
                <a16:creationId xmlns:a16="http://schemas.microsoft.com/office/drawing/2014/main" id="{D2E03066-0317-50C1-90D7-99CD95744B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66266" y="821568"/>
            <a:ext cx="653513" cy="653513"/>
          </a:xfrm>
          <a:prstGeom prst="rect">
            <a:avLst/>
          </a:prstGeom>
        </p:spPr>
      </p:pic>
    </p:spTree>
    <p:extLst>
      <p:ext uri="{BB962C8B-B14F-4D97-AF65-F5344CB8AC3E}">
        <p14:creationId xmlns:p14="http://schemas.microsoft.com/office/powerpoint/2010/main" val="16901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77816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3. Listen, point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409677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640556"/>
            <a:ext cx="12192000" cy="5110497"/>
          </a:xfrm>
          <a:prstGeom prst="rect">
            <a:avLst/>
          </a:prstGeom>
        </p:spPr>
      </p:pic>
      <p:pic>
        <p:nvPicPr>
          <p:cNvPr id="6" name="Track 75">
            <a:hlinkClick r:id="" action="ppaction://media"/>
            <a:extLst>
              <a:ext uri="{FF2B5EF4-FFF2-40B4-BE49-F238E27FC236}">
                <a16:creationId xmlns:a16="http://schemas.microsoft.com/office/drawing/2014/main" id="{612AFDBB-D14F-F0B6-EC3F-713BB22038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94573" y="748567"/>
            <a:ext cx="706560" cy="706560"/>
          </a:xfrm>
          <a:prstGeom prst="rect">
            <a:avLst/>
          </a:prstGeom>
        </p:spPr>
      </p:pic>
    </p:spTree>
    <p:extLst>
      <p:ext uri="{BB962C8B-B14F-4D97-AF65-F5344CB8AC3E}">
        <p14:creationId xmlns:p14="http://schemas.microsoft.com/office/powerpoint/2010/main" val="8992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1000</Words>
  <Application>Microsoft Office PowerPoint</Application>
  <PresentationFormat>Widescreen</PresentationFormat>
  <Paragraphs>234</Paragraphs>
  <Slides>26</Slides>
  <Notes>25</Notes>
  <HiddenSlides>0</HiddenSlides>
  <MMClips>3</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26</vt:i4>
      </vt:variant>
    </vt:vector>
  </HeadingPairs>
  <TitlesOfParts>
    <vt:vector size="46" baseType="lpstr">
      <vt:lpstr>Apple Boy BTN</vt:lpstr>
      <vt:lpstr>Arial</vt:lpstr>
      <vt:lpstr>Barriecito</vt:lpstr>
      <vt:lpstr>Calibri</vt:lpstr>
      <vt:lpstr>Calibri Light</vt:lpstr>
      <vt:lpstr>Catamaran</vt:lpstr>
      <vt:lpstr>Caveat Brush</vt:lpstr>
      <vt:lpstr>Cinzel</vt:lpstr>
      <vt:lpstr>Comic Sans MS</vt:lpstr>
      <vt:lpstr>Glegoo</vt:lpstr>
      <vt:lpstr>Raleway</vt:lpstr>
      <vt:lpstr>Snap ITC</vt:lpstr>
      <vt:lpstr>Sport Day</vt:lpstr>
      <vt:lpstr>Times New Roman</vt:lpstr>
      <vt:lpstr>UTM Aircona</vt:lpstr>
      <vt:lpstr>Verdana</vt:lpstr>
      <vt:lpstr>Arts Subject for Middle School - 6th Grade: Painting by Slidesgo</vt:lpstr>
      <vt:lpstr>Office Theme</vt:lpstr>
      <vt:lpstr>2_Office Theme</vt:lpstr>
      <vt:lpstr>3_Office Theme</vt:lpstr>
      <vt:lpstr>PowerPoint Presentation</vt:lpstr>
      <vt:lpstr>Contents</vt:lpstr>
      <vt:lpstr>1. Warm-up and review</vt:lpstr>
      <vt:lpstr>PowerPoint Presentation</vt:lpstr>
      <vt:lpstr>2. Look, listen and repeat.</vt:lpstr>
      <vt:lpstr>PowerPoint Presentation</vt:lpstr>
      <vt:lpstr>PowerPoint Presentation</vt:lpstr>
      <vt:lpstr>3. Listen, point and say.</vt:lpstr>
      <vt:lpstr>PowerPoint Presentation</vt:lpstr>
      <vt:lpstr>PowerPoint Presentation</vt:lpstr>
      <vt:lpstr>PowerPoint Presentation</vt:lpstr>
      <vt:lpstr>PowerPoint Presentation</vt:lpstr>
      <vt:lpstr>PowerPoint Presentation</vt:lpstr>
      <vt:lpstr>4. Let’s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Fun corner and wrap-up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John Luong</cp:lastModifiedBy>
  <cp:revision>14</cp:revision>
  <dcterms:created xsi:type="dcterms:W3CDTF">2022-05-07T06:43:17Z</dcterms:created>
  <dcterms:modified xsi:type="dcterms:W3CDTF">2025-04-12T13:48:21Z</dcterms:modified>
</cp:coreProperties>
</file>