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257" r:id="rId5"/>
    <p:sldId id="379" r:id="rId6"/>
    <p:sldId id="2631" r:id="rId7"/>
    <p:sldId id="2632" r:id="rId8"/>
    <p:sldId id="2633" r:id="rId9"/>
    <p:sldId id="317" r:id="rId10"/>
    <p:sldId id="316" r:id="rId11"/>
    <p:sldId id="343" r:id="rId12"/>
    <p:sldId id="344" r:id="rId13"/>
    <p:sldId id="2634" r:id="rId14"/>
    <p:sldId id="2635" r:id="rId15"/>
    <p:sldId id="2636" r:id="rId16"/>
    <p:sldId id="376"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4/13/2025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4/13/2025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4/13/2025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4/13/2025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4/13/2025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4/13/2025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2025/4/13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6.xml"/><Relationship Id="rId16" Type="http://schemas.openxmlformats.org/officeDocument/2006/relationships/image" Target="../media/image1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slideLayout" Target="../slideLayouts/slideLayout26.xml"/><Relationship Id="rId16" Type="http://schemas.openxmlformats.org/officeDocument/2006/relationships/image" Target="../media/image20.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sp>
        <p:nvSpPr>
          <p:cNvPr id="4" name="TextBox 3">
            <a:extLst>
              <a:ext uri="{FF2B5EF4-FFF2-40B4-BE49-F238E27FC236}">
                <a16:creationId xmlns:a16="http://schemas.microsoft.com/office/drawing/2014/main" id="{05EAEAC3-1F3A-F85D-BD80-AEFAEE66EC5C}"/>
              </a:ext>
            </a:extLst>
          </p:cNvPr>
          <p:cNvSpPr txBox="1"/>
          <p:nvPr/>
        </p:nvSpPr>
        <p:spPr>
          <a:xfrm>
            <a:off x="2510397" y="2020301"/>
            <a:ext cx="7171205" cy="7325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smtClean="0">
                <a:ln>
                  <a:noFill/>
                </a:ln>
                <a:solidFill>
                  <a:srgbClr val="FF0000"/>
                </a:solidFill>
                <a:effectLst/>
                <a:uLnTx/>
                <a:uFillTx/>
                <a:latin typeface="Calibri" panose="020F0502020204030204" pitchFamily="34" charset="0"/>
                <a:cs typeface="Calibri" panose="020F0502020204030204" pitchFamily="34" charset="0"/>
              </a:rPr>
              <a:t>2025</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685</Words>
  <Application>Microsoft Office PowerPoint</Application>
  <PresentationFormat>Widescreen</PresentationFormat>
  <Paragraphs>101</Paragraphs>
  <Slides>14</Slides>
  <Notes>10</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宋体</vt:lpstr>
      <vt:lpstr>Arial</vt:lpstr>
      <vt:lpstr>Arial-Rounded</vt:lpstr>
      <vt:lpstr>Arial-SGK-TV</vt:lpstr>
      <vt:lpstr>Calibri</vt:lpstr>
      <vt:lpstr>Cambria</vt:lpstr>
      <vt:lpstr>等线</vt:lpstr>
      <vt:lpstr>等线 Light</vt:lpstr>
      <vt:lpstr>Gochi Hand</vt:lpstr>
      <vt:lpstr>Patrick Hand</vt:lpstr>
      <vt:lpstr>Patrick Hand SC</vt:lpstr>
      <vt:lpstr>Times New Roman</vt:lpstr>
      <vt:lpstr>字魂59号-创粗黑</vt: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BICH LIEN</cp:lastModifiedBy>
  <cp:revision>10</cp:revision>
  <dcterms:created xsi:type="dcterms:W3CDTF">2023-02-05T07:18:54Z</dcterms:created>
  <dcterms:modified xsi:type="dcterms:W3CDTF">2025-04-13T01:27:05Z</dcterms:modified>
</cp:coreProperties>
</file>