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7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 </a:t>
            </a:r>
            <a:r>
              <a:rPr lang="en-US" sz="4267" kern="0" dirty="0" err="1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r>
              <a:rPr lang="en-US" sz="4267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2025</a:t>
            </a:r>
            <a:endParaRPr lang="en-US" sz="4267" kern="0" dirty="0">
              <a:solidFill>
                <a:srgbClr val="FE24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xmlns="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xmlns="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xmlns="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xmlns="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xmlns="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xmlns="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xmlns="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xmlns="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xmlns="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xmlns="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xmlns="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xmlns="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xmlns="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xmlns="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xmlns="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xmlns="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xmlns="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xmlns="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xmlns="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xmlns="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xmlns="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xmlns="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xmlns="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xmlns="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xmlns="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70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</a:t>
                </a:r>
                <a:r>
                  <a:rPr lang="nl-NL" sz="3200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tắc </a:t>
                </a: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xmlns="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xmlns="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xmlns="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xmlns="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51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</a:t>
                </a:r>
                <a:r>
                  <a:rPr lang="nl-NL" sz="3200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tắc </a:t>
                </a: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xmlns="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xmlns="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xmlns="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xmlns="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xmlns="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xmlns="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xmlns="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xmlns="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xmlns="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xmlns="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xmlns="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xmlns="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xmlns="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xmlns="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xmlns="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xmlns="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xmlns="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xmlns="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xmlns="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xmlns="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xmlns="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xmlns="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xmlns="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xmlns="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xmlns="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xmlns="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xmlns="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xmlns="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xmlns="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xmlns="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xmlns="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xmlns="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xmlns="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xmlns="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xmlns="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xmlns="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xmlns="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xmlns="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xmlns="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988</Words>
  <Application>Microsoft Office PowerPoint</Application>
  <PresentationFormat>Widescreen</PresentationFormat>
  <Paragraphs>107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等线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2023-01-11T12:02:12Z</dcterms:created>
  <dcterms:modified xsi:type="dcterms:W3CDTF">2025-04-03T20:51:02Z</dcterms:modified>
</cp:coreProperties>
</file>