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 id="2147483698" r:id="rId2"/>
    <p:sldMasterId id="2147483710" r:id="rId3"/>
  </p:sldMasterIdLst>
  <p:notesMasterIdLst>
    <p:notesMasterId r:id="rId18"/>
  </p:notesMasterIdLst>
  <p:sldIdLst>
    <p:sldId id="261" r:id="rId4"/>
    <p:sldId id="290" r:id="rId5"/>
    <p:sldId id="293" r:id="rId6"/>
    <p:sldId id="294" r:id="rId7"/>
    <p:sldId id="295" r:id="rId8"/>
    <p:sldId id="296" r:id="rId9"/>
    <p:sldId id="297" r:id="rId10"/>
    <p:sldId id="298" r:id="rId11"/>
    <p:sldId id="299" r:id="rId12"/>
    <p:sldId id="300" r:id="rId13"/>
    <p:sldId id="310" r:id="rId14"/>
    <p:sldId id="311" r:id="rId15"/>
    <p:sldId id="312" r:id="rId16"/>
    <p:sldId id="30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4" d="100"/>
          <a:sy n="84" d="100"/>
        </p:scale>
        <p:origin x="538" y="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079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85775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166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9550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576582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17738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232231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43459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smtClean="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B1D83D5D-4F08-4A5F-9FBD-A2255F57EA98}" type="slidenum">
              <a:rPr lang="en-US" smtClean="0"/>
              <a:pPr>
                <a:defRPr/>
              </a:pPr>
              <a:t>‹#›</a:t>
            </a:fld>
            <a:endParaRPr lang="en-US"/>
          </a:p>
        </p:txBody>
      </p:sp>
    </p:spTree>
    <p:extLst>
      <p:ext uri="{BB962C8B-B14F-4D97-AF65-F5344CB8AC3E}">
        <p14:creationId xmlns:p14="http://schemas.microsoft.com/office/powerpoint/2010/main" val="1415424411"/>
      </p:ext>
    </p:extLst>
  </p:cSld>
  <p:clrMapOvr>
    <a:masterClrMapping/>
  </p:clrMapOvr>
  <p:transition>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F68DD8-88AD-428C-BBF0-6EBE74D39332}" type="slidenum">
              <a:rPr lang="en-US" smtClean="0"/>
              <a:pPr>
                <a:defRPr/>
              </a:pPr>
              <a:t>‹#›</a:t>
            </a:fld>
            <a:endParaRPr lang="en-US"/>
          </a:p>
        </p:txBody>
      </p:sp>
    </p:spTree>
    <p:extLst>
      <p:ext uri="{BB962C8B-B14F-4D97-AF65-F5344CB8AC3E}">
        <p14:creationId xmlns:p14="http://schemas.microsoft.com/office/powerpoint/2010/main" val="1731017842"/>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198CD2-F223-49AD-AAB6-C25B4564A3B4}" type="slidenum">
              <a:rPr lang="en-US" smtClean="0"/>
              <a:pPr>
                <a:defRPr/>
              </a:pPr>
              <a:t>‹#›</a:t>
            </a:fld>
            <a:endParaRPr lang="en-US"/>
          </a:p>
        </p:txBody>
      </p:sp>
    </p:spTree>
    <p:extLst>
      <p:ext uri="{BB962C8B-B14F-4D97-AF65-F5344CB8AC3E}">
        <p14:creationId xmlns:p14="http://schemas.microsoft.com/office/powerpoint/2010/main" val="1653500020"/>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BFE8F5-34E5-4308-AB80-2C1E8E140EDB}" type="slidenum">
              <a:rPr lang="en-US" smtClean="0"/>
              <a:pPr>
                <a:defRPr/>
              </a:pPr>
              <a:t>‹#›</a:t>
            </a:fld>
            <a:endParaRPr lang="en-US"/>
          </a:p>
        </p:txBody>
      </p:sp>
    </p:spTree>
    <p:extLst>
      <p:ext uri="{BB962C8B-B14F-4D97-AF65-F5344CB8AC3E}">
        <p14:creationId xmlns:p14="http://schemas.microsoft.com/office/powerpoint/2010/main" val="2108187478"/>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49112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404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56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3608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86711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7477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240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A9C87A-23D2-41C9-8638-66AE9803032D}" type="slidenum">
              <a:rPr lang="en-US" smtClean="0"/>
              <a:pPr>
                <a:defRPr/>
              </a:pPr>
              <a:t>‹#›</a:t>
            </a:fld>
            <a:endParaRPr lang="en-US"/>
          </a:p>
        </p:txBody>
      </p:sp>
    </p:spTree>
    <p:extLst>
      <p:ext uri="{BB962C8B-B14F-4D97-AF65-F5344CB8AC3E}">
        <p14:creationId xmlns:p14="http://schemas.microsoft.com/office/powerpoint/2010/main" val="3811976988"/>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99634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2276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8711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73734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0190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C3DADF-3A0D-40BE-9D58-A2427267C647}" type="slidenum">
              <a:rPr lang="en-US" smtClean="0"/>
              <a:pPr>
                <a:defRPr/>
              </a:pPr>
              <a:t>‹#›</a:t>
            </a:fld>
            <a:endParaRPr lang="en-US"/>
          </a:p>
        </p:txBody>
      </p:sp>
    </p:spTree>
    <p:extLst>
      <p:ext uri="{BB962C8B-B14F-4D97-AF65-F5344CB8AC3E}">
        <p14:creationId xmlns:p14="http://schemas.microsoft.com/office/powerpoint/2010/main" val="596960720"/>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384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190CB5-2FFF-4876-A874-849A4C4337B4}" type="slidenum">
              <a:rPr lang="en-US" smtClean="0"/>
              <a:pPr>
                <a:defRPr/>
              </a:pPr>
              <a:t>‹#›</a:t>
            </a:fld>
            <a:endParaRPr lang="en-US"/>
          </a:p>
        </p:txBody>
      </p:sp>
    </p:spTree>
    <p:extLst>
      <p:ext uri="{BB962C8B-B14F-4D97-AF65-F5344CB8AC3E}">
        <p14:creationId xmlns:p14="http://schemas.microsoft.com/office/powerpoint/2010/main" val="2435062670"/>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18F3C3-0447-4D84-ADAD-5C88439F5D3A}" type="slidenum">
              <a:rPr lang="en-US" smtClean="0"/>
              <a:pPr>
                <a:defRPr/>
              </a:pPr>
              <a:t>‹#›</a:t>
            </a:fld>
            <a:endParaRPr lang="en-US"/>
          </a:p>
        </p:txBody>
      </p:sp>
    </p:spTree>
    <p:extLst>
      <p:ext uri="{BB962C8B-B14F-4D97-AF65-F5344CB8AC3E}">
        <p14:creationId xmlns:p14="http://schemas.microsoft.com/office/powerpoint/2010/main" val="2128494367"/>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7F5508-6C1D-441C-B432-288206720FEE}" type="slidenum">
              <a:rPr lang="en-US" smtClean="0"/>
              <a:pPr>
                <a:defRPr/>
              </a:pPr>
              <a:t>‹#›</a:t>
            </a:fld>
            <a:endParaRPr lang="en-US"/>
          </a:p>
        </p:txBody>
      </p:sp>
    </p:spTree>
    <p:extLst>
      <p:ext uri="{BB962C8B-B14F-4D97-AF65-F5344CB8AC3E}">
        <p14:creationId xmlns:p14="http://schemas.microsoft.com/office/powerpoint/2010/main" val="3105630601"/>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8B0DB2-C0FF-4266-ABE1-213EB3AF6BC7}" type="slidenum">
              <a:rPr lang="en-US" smtClean="0"/>
              <a:pPr>
                <a:defRPr/>
              </a:pPr>
              <a:t>‹#›</a:t>
            </a:fld>
            <a:endParaRPr lang="en-US"/>
          </a:p>
        </p:txBody>
      </p:sp>
    </p:spTree>
    <p:extLst>
      <p:ext uri="{BB962C8B-B14F-4D97-AF65-F5344CB8AC3E}">
        <p14:creationId xmlns:p14="http://schemas.microsoft.com/office/powerpoint/2010/main" val="2699232486"/>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9B15C5-9661-4D06-A75A-BF1D21731A27}" type="slidenum">
              <a:rPr lang="en-US" smtClean="0"/>
              <a:pPr>
                <a:defRPr/>
              </a:pPr>
              <a:t>‹#›</a:t>
            </a:fld>
            <a:endParaRPr lang="en-US"/>
          </a:p>
        </p:txBody>
      </p:sp>
    </p:spTree>
    <p:extLst>
      <p:ext uri="{BB962C8B-B14F-4D97-AF65-F5344CB8AC3E}">
        <p14:creationId xmlns:p14="http://schemas.microsoft.com/office/powerpoint/2010/main" val="1829555019"/>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F450C-D04F-4FF3-872A-B37C4CE38A66}" type="slidenum">
              <a:rPr lang="en-US" smtClean="0"/>
              <a:pPr>
                <a:defRPr/>
              </a:pPr>
              <a:t>‹#›</a:t>
            </a:fld>
            <a:endParaRPr lang="en-US"/>
          </a:p>
        </p:txBody>
      </p:sp>
    </p:spTree>
    <p:extLst>
      <p:ext uri="{BB962C8B-B14F-4D97-AF65-F5344CB8AC3E}">
        <p14:creationId xmlns:p14="http://schemas.microsoft.com/office/powerpoint/2010/main" val="799352202"/>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effectLst>
                  <a:outerShdw blurRad="38100" dist="38100" dir="2700000" algn="tl">
                    <a:srgbClr val="FFFFFF"/>
                  </a:outerShdw>
                </a:effectLst>
                <a:latin typeface="Arial" charset="0"/>
              </a:defRPr>
            </a:lvl1pPr>
          </a:lstStyle>
          <a:p>
            <a:pPr fontAlgn="base">
              <a:spcBef>
                <a:spcPct val="0"/>
              </a:spcBef>
              <a:spcAft>
                <a:spcPct val="0"/>
              </a:spcAft>
              <a:defRPr/>
            </a:pPr>
            <a:fld id="{8F129299-8C71-43CC-99AD-AEDBC557FD4E}"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5870695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4/19/2025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1998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897187"/>
      </p:ext>
    </p:extLst>
  </p:cSld>
  <p:clrMap bg1="lt1" tx1="dk1" bg2="dk2" tx2="lt2" accent1="accent1" accent2="accent2" accent3="accent3" accent4="accent4" accent5="accent5" accent6="accent6" hlink="hlink" folHlink="folHlink"/>
  <p:sldLayoutIdLst>
    <p:sldLayoutId id="214748371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4.xml"/><Relationship Id="rId7" Type="http://schemas.openxmlformats.org/officeDocument/2006/relationships/image" Target="../media/image1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3.png"/><Relationship Id="rId5" Type="http://schemas.openxmlformats.org/officeDocument/2006/relationships/image" Target="../media/image11.gif"/><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4.xml"/><Relationship Id="rId7" Type="http://schemas.openxmlformats.org/officeDocument/2006/relationships/image" Target="../media/image2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4.xml"/><Relationship Id="rId7" Type="http://schemas.openxmlformats.org/officeDocument/2006/relationships/image" Target="../media/image2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4.xml"/><Relationship Id="rId7" Type="http://schemas.openxmlformats.org/officeDocument/2006/relationships/image" Target="../media/image2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gif"/><Relationship Id="rId5" Type="http://schemas.openxmlformats.org/officeDocument/2006/relationships/slideLayout" Target="../slideLayouts/slideLayout19.xml"/><Relationship Id="rId4" Type="http://schemas.openxmlformats.org/officeDocument/2006/relationships/audio" Target="../media/media2.mp3"/><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4.xml"/><Relationship Id="rId7" Type="http://schemas.openxmlformats.org/officeDocument/2006/relationships/image" Target="../media/image1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4.xml"/><Relationship Id="rId7" Type="http://schemas.openxmlformats.org/officeDocument/2006/relationships/image" Target="../media/image2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4.xml"/><Relationship Id="rId7" Type="http://schemas.openxmlformats.org/officeDocument/2006/relationships/image" Target="../media/image2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3.xml"/><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 y="4286665"/>
            <a:ext cx="12182107" cy="2520486"/>
          </a:xfrm>
          <a:prstGeom prst="rect">
            <a:avLst/>
          </a:prstGeom>
        </p:spPr>
      </p:pic>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50251" y="1"/>
            <a:ext cx="4141747" cy="5241352"/>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4778" y="1753659"/>
            <a:ext cx="1518421" cy="830495"/>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8587" y="311234"/>
            <a:ext cx="566215" cy="479518"/>
          </a:xfrm>
          <a:prstGeom prst="rect">
            <a:avLst/>
          </a:prstGeom>
        </p:spPr>
      </p:pic>
      <p:sp>
        <p:nvSpPr>
          <p:cNvPr id="40" name="Rectangle 39"/>
          <p:cNvSpPr/>
          <p:nvPr/>
        </p:nvSpPr>
        <p:spPr>
          <a:xfrm>
            <a:off x="1834516" y="1240341"/>
            <a:ext cx="6030951" cy="558038"/>
          </a:xfrm>
          <a:prstGeom prst="rect">
            <a:avLst/>
          </a:prstGeom>
        </p:spPr>
        <p:txBody>
          <a:bodyPr wrap="square">
            <a:spAutoFit/>
          </a:bodyPr>
          <a:lstStyle/>
          <a:p>
            <a:pPr algn="ctr">
              <a:lnSpc>
                <a:spcPct val="115000"/>
              </a:lnSpc>
              <a:spcAft>
                <a:spcPts val="0"/>
              </a:spcAft>
            </a:pPr>
            <a:r>
              <a:rPr lang="vi-VN" sz="2800" b="1" dirty="0" smtClean="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smtClean="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HÈ VỀ VUI QUÁ</a:t>
            </a:r>
            <a:endParaRPr lang="en-US" sz="2800" dirty="0" smtClean="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41" name="Rectangle 40"/>
          <p:cNvSpPr/>
          <p:nvPr/>
        </p:nvSpPr>
        <p:spPr>
          <a:xfrm>
            <a:off x="4798938" y="166222"/>
            <a:ext cx="1649811" cy="624530"/>
          </a:xfrm>
          <a:prstGeom prst="rect">
            <a:avLst/>
          </a:prstGeom>
        </p:spPr>
        <p:txBody>
          <a:bodyPr wrap="none">
            <a:spAutoFit/>
          </a:bodyPr>
          <a:lstStyle/>
          <a:p>
            <a:pPr algn="ctr">
              <a:lnSpc>
                <a:spcPct val="115000"/>
              </a:lnSpc>
              <a:spcAft>
                <a:spcPts val="0"/>
              </a:spcAft>
            </a:pPr>
            <a:r>
              <a:rPr lang="en-US" sz="32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31 </a:t>
            </a:r>
            <a:endParaRPr lang="en-US" sz="32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7395"/>
            <a:ext cx="3669030" cy="1159849"/>
          </a:xfrm>
          <a:prstGeom prst="rect">
            <a:avLst/>
          </a:prstGeom>
        </p:spPr>
      </p:pic>
      <p:sp>
        <p:nvSpPr>
          <p:cNvPr id="43" name="Rectangle 42"/>
          <p:cNvSpPr/>
          <p:nvPr/>
        </p:nvSpPr>
        <p:spPr>
          <a:xfrm>
            <a:off x="4600326" y="1981113"/>
            <a:ext cx="3696846" cy="400110"/>
          </a:xfrm>
          <a:prstGeom prst="rect">
            <a:avLst/>
          </a:prstGeom>
        </p:spPr>
        <p:txBody>
          <a:bodyPr wrap="none">
            <a:spAutoFit/>
          </a:bodyPr>
          <a:lstStyle/>
          <a:p>
            <a:r>
              <a:rPr lang="en-US" sz="2000" b="1" dirty="0">
                <a:solidFill>
                  <a:srgbClr val="002060"/>
                </a:solidFill>
                <a:latin typeface="Times New Roman" panose="02020603050405020304" pitchFamily="18" charset="0"/>
                <a:ea typeface="Calibri" panose="020F0502020204030204" pitchFamily="34" charset="0"/>
              </a:rPr>
              <a:t>Nhạc và Lời: Hoàng Ngọc Oanh</a:t>
            </a:r>
            <a:endParaRPr lang="en-US" sz="2000" dirty="0">
              <a:solidFill>
                <a:srgbClr val="002060"/>
              </a:solidFill>
            </a:endParaRPr>
          </a:p>
        </p:txBody>
      </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46" y="3681705"/>
            <a:ext cx="6306325" cy="3131826"/>
          </a:xfrm>
          <a:prstGeom prst="rect">
            <a:avLst/>
          </a:prstGeom>
        </p:spPr>
      </p:pic>
    </p:spTree>
    <p:extLst>
      <p:ext uri="{BB962C8B-B14F-4D97-AF65-F5344CB8AC3E}">
        <p14:creationId xmlns:p14="http://schemas.microsoft.com/office/powerpoint/2010/main" val="326667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fltVal val="0"/>
                                          </p:val>
                                        </p:tav>
                                        <p:tav tm="100000">
                                          <p:val>
                                            <p:strVal val="#ppt_w"/>
                                          </p:val>
                                        </p:tav>
                                      </p:tavLst>
                                    </p:anim>
                                    <p:anim calcmode="lin" valueType="num">
                                      <p:cBhvr>
                                        <p:cTn id="14" dur="1000" fill="hold"/>
                                        <p:tgtEl>
                                          <p:spTgt spid="40"/>
                                        </p:tgtEl>
                                        <p:attrNameLst>
                                          <p:attrName>ppt_h</p:attrName>
                                        </p:attrNameLst>
                                      </p:cBhvr>
                                      <p:tavLst>
                                        <p:tav tm="0">
                                          <p:val>
                                            <p:fltVal val="0"/>
                                          </p:val>
                                        </p:tav>
                                        <p:tav tm="100000">
                                          <p:val>
                                            <p:strVal val="#ppt_h"/>
                                          </p:val>
                                        </p:tav>
                                      </p:tavLst>
                                    </p:anim>
                                    <p:anim calcmode="lin" valueType="num">
                                      <p:cBhvr>
                                        <p:cTn id="15" dur="1000" fill="hold"/>
                                        <p:tgtEl>
                                          <p:spTgt spid="40"/>
                                        </p:tgtEl>
                                        <p:attrNameLst>
                                          <p:attrName>style.rotation</p:attrName>
                                        </p:attrNameLst>
                                      </p:cBhvr>
                                      <p:tavLst>
                                        <p:tav tm="0">
                                          <p:val>
                                            <p:fltVal val="90"/>
                                          </p:val>
                                        </p:tav>
                                        <p:tav tm="100000">
                                          <p:val>
                                            <p:fltVal val="0"/>
                                          </p:val>
                                        </p:tav>
                                      </p:tavLst>
                                    </p:anim>
                                    <p:animEffect transition="in" filter="fade">
                                      <p:cBhvr>
                                        <p:cTn id="1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262004" y="5138803"/>
            <a:ext cx="274626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1+2+3+4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578898" cy="535859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5" name="C1+2+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089735" y="5785134"/>
            <a:ext cx="609600" cy="609600"/>
          </a:xfrm>
          <a:prstGeom prst="rect">
            <a:avLst/>
          </a:prstGeom>
        </p:spPr>
      </p:pic>
    </p:spTree>
    <p:extLst>
      <p:ext uri="{BB962C8B-B14F-4D97-AF65-F5344CB8AC3E}">
        <p14:creationId xmlns:p14="http://schemas.microsoft.com/office/powerpoint/2010/main" val="32218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35121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767888"/>
            <a:ext cx="11017405" cy="3079283"/>
          </a:xfrm>
          <a:prstGeom prst="rect">
            <a:avLst/>
          </a:prstGeom>
        </p:spPr>
      </p:pic>
      <p:pic>
        <p:nvPicPr>
          <p:cNvPr id="3"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1214" y="4742985"/>
            <a:ext cx="609600" cy="609600"/>
          </a:xfrm>
          <a:prstGeom prst="rect">
            <a:avLst/>
          </a:prstGeom>
        </p:spPr>
      </p:pic>
    </p:spTree>
    <p:extLst>
      <p:ext uri="{BB962C8B-B14F-4D97-AF65-F5344CB8AC3E}">
        <p14:creationId xmlns:p14="http://schemas.microsoft.com/office/powerpoint/2010/main" val="2957288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35121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a:t>
            </a:r>
            <a:r>
              <a:rPr lang="en-US" sz="3600" dirty="0">
                <a:solidFill>
                  <a:srgbClr val="000000"/>
                </a:solidFill>
                <a:latin typeface="Times New Roman" panose="02020603050405020304" pitchFamily="18" charset="0"/>
                <a:cs typeface="Times New Roman" panose="02020603050405020304" pitchFamily="18" charset="0"/>
              </a:rPr>
              <a:t>6</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1708780" cy="3985084"/>
          </a:xfrm>
          <a:prstGeom prst="rect">
            <a:avLst/>
          </a:prstGeom>
        </p:spPr>
      </p:pic>
      <p:pic>
        <p:nvPicPr>
          <p:cNvPr id="5"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65371" y="4507142"/>
            <a:ext cx="609600" cy="609600"/>
          </a:xfrm>
          <a:prstGeom prst="rect">
            <a:avLst/>
          </a:prstGeom>
        </p:spPr>
      </p:pic>
    </p:spTree>
    <p:extLst>
      <p:ext uri="{BB962C8B-B14F-4D97-AF65-F5344CB8AC3E}">
        <p14:creationId xmlns:p14="http://schemas.microsoft.com/office/powerpoint/2010/main" val="1007013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2392867" y="5195208"/>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5+</a:t>
            </a:r>
            <a:r>
              <a:rPr lang="en-US" sz="3600" dirty="0" smtClean="0">
                <a:solidFill>
                  <a:srgbClr val="000000"/>
                </a:solidFill>
                <a:latin typeface="Times New Roman" panose="02020603050405020304" pitchFamily="18" charset="0"/>
                <a:cs typeface="Times New Roman" panose="02020603050405020304" pitchFamily="18" charset="0"/>
              </a:rPr>
              <a:t>6</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7471317" cy="4825081"/>
          </a:xfrm>
          <a:prstGeom prst="rect">
            <a:avLst/>
          </a:prstGeom>
        </p:spPr>
      </p:pic>
      <p:pic>
        <p:nvPicPr>
          <p:cNvPr id="3" name="C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15930" y="5231940"/>
            <a:ext cx="609600" cy="609600"/>
          </a:xfrm>
          <a:prstGeom prst="rect">
            <a:avLst/>
          </a:prstGeom>
        </p:spPr>
      </p:pic>
    </p:spTree>
    <p:extLst>
      <p:ext uri="{BB962C8B-B14F-4D97-AF65-F5344CB8AC3E}">
        <p14:creationId xmlns:p14="http://schemas.microsoft.com/office/powerpoint/2010/main" val="3342250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7893" y="140329"/>
            <a:ext cx="558216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Slide bổ sung GV cho HS hát với hình thức Karaoke</a:t>
            </a:r>
            <a:endParaRPr kumimoji="0" lang="en-US" sz="2800" b="0" i="0" u="none" strike="noStrike" kern="1200" cap="none" spc="0" normalizeH="0" baseline="0" noProof="0" dirty="0" smtClean="0">
              <a:ln>
                <a:noFill/>
              </a:ln>
              <a:solidFill>
                <a:srgbClr val="000000"/>
              </a:solidFill>
              <a:effectLst/>
              <a:uLnTx/>
              <a:uFillTx/>
              <a:latin typeface="Arial"/>
              <a:ea typeface="+mn-ea"/>
              <a:cs typeface="+mn-cs"/>
            </a:endParaRPr>
          </a:p>
        </p:txBody>
      </p:sp>
      <p:pic>
        <p:nvPicPr>
          <p:cNvPr id="3" name="Hè về vui quá (Karaoke theo bài hát mẫu SGK lớp 3- Kết nối TTVCS - NXBGD 20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685800"/>
            <a:ext cx="11913326" cy="6172200"/>
          </a:xfrm>
          <a:prstGeom prst="rect">
            <a:avLst/>
          </a:prstGeom>
        </p:spPr>
      </p:pic>
    </p:spTree>
    <p:extLst>
      <p:ext uri="{BB962C8B-B14F-4D97-AF65-F5344CB8AC3E}">
        <p14:creationId xmlns:p14="http://schemas.microsoft.com/office/powerpoint/2010/main" val="2813351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sp>
        <p:nvSpPr>
          <p:cNvPr id="9" name="Rectangle 8"/>
          <p:cNvSpPr/>
          <p:nvPr/>
        </p:nvSpPr>
        <p:spPr>
          <a:xfrm>
            <a:off x="92764" y="222093"/>
            <a:ext cx="6449201" cy="646331"/>
          </a:xfrm>
          <a:prstGeom prst="rect">
            <a:avLst/>
          </a:prstGeom>
        </p:spPr>
        <p:txBody>
          <a:bodyPr wrap="none">
            <a:spAutoFit/>
          </a:bodyPr>
          <a:lstStyle/>
          <a:p>
            <a:r>
              <a:rPr lang="pt-BR" sz="3600" b="1" dirty="0" smtClean="0">
                <a:effectLst/>
                <a:latin typeface="#9Slide05 Dancing Script" panose="03080800040507000D00" pitchFamily="66" charset="0"/>
                <a:ea typeface="Calibri" panose="020F0502020204030204" pitchFamily="34" charset="0"/>
              </a:rPr>
              <a:t>H</a:t>
            </a:r>
            <a:r>
              <a:rPr lang="vi-VN" sz="3600" b="1" dirty="0" smtClean="0">
                <a:effectLst/>
                <a:latin typeface="#9Slide05 Dancing Script" panose="03080800040507000D00" pitchFamily="66" charset="0"/>
                <a:ea typeface="Calibri" panose="020F0502020204030204" pitchFamily="34" charset="0"/>
              </a:rPr>
              <a:t>oạt động hình thành kiến thức mới </a:t>
            </a:r>
            <a:endParaRPr lang="en-US" sz="4400" dirty="0">
              <a:latin typeface="#9Slide05 Dancing Script" panose="03080800040507000D00" pitchFamily="66" charset="0"/>
            </a:endParaRPr>
          </a:p>
        </p:txBody>
      </p:sp>
      <p:sp>
        <p:nvSpPr>
          <p:cNvPr id="10" name="Rectangle 9"/>
          <p:cNvSpPr/>
          <p:nvPr/>
        </p:nvSpPr>
        <p:spPr>
          <a:xfrm>
            <a:off x="3876505" y="1490626"/>
            <a:ext cx="3031599" cy="548099"/>
          </a:xfrm>
          <a:prstGeom prst="rect">
            <a:avLst/>
          </a:prstGeom>
        </p:spPr>
        <p:txBody>
          <a:bodyPr wrap="none">
            <a:spAutoFit/>
          </a:bodyPr>
          <a:lstStyle/>
          <a:p>
            <a:pPr algn="just">
              <a:lnSpc>
                <a:spcPct val="115000"/>
              </a:lnSpc>
              <a:spcAft>
                <a:spcPts val="800"/>
              </a:spcAft>
            </a:pPr>
            <a:r>
              <a:rPr lang="pt-BR" sz="2800" dirty="0">
                <a:latin typeface="Times New Roman" panose="02020603050405020304" pitchFamily="18" charset="0"/>
                <a:ea typeface="Calibri" panose="020F0502020204030204" pitchFamily="34" charset="0"/>
                <a:cs typeface="Times New Roman" panose="02020603050405020304" pitchFamily="18" charset="0"/>
              </a:rPr>
              <a:t>Giới thiệu </a:t>
            </a:r>
            <a:r>
              <a:rPr lang="pt-BR" sz="2800" dirty="0" smtClean="0">
                <a:latin typeface="Times New Roman" panose="02020603050405020304" pitchFamily="18" charset="0"/>
                <a:ea typeface="Calibri" panose="020F0502020204030204" pitchFamily="34" charset="0"/>
                <a:cs typeface="Times New Roman" panose="02020603050405020304" pitchFamily="18" charset="0"/>
              </a:rPr>
              <a:t>tác phẩm</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2764" y="2400931"/>
            <a:ext cx="11423375" cy="1366528"/>
          </a:xfrm>
          <a:prstGeom prst="rect">
            <a:avLst/>
          </a:prstGeom>
        </p:spPr>
        <p:txBody>
          <a:bodyPr wrap="square">
            <a:spAutoFit/>
          </a:bodyPr>
          <a:lstStyle/>
          <a:p>
            <a:pPr algn="just">
              <a:lnSpc>
                <a:spcPct val="115000"/>
              </a:lnSpc>
              <a:spcAft>
                <a:spcPts val="800"/>
              </a:spcAft>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Bài </a:t>
            </a:r>
            <a:r>
              <a:rPr lang="vi-VN" sz="2400" dirty="0">
                <a:latin typeface="Times New Roman" panose="02020603050405020304" pitchFamily="18" charset="0"/>
                <a:ea typeface="Calibri" panose="020F0502020204030204" pitchFamily="34" charset="0"/>
                <a:cs typeface="Times New Roman" panose="02020603050405020304" pitchFamily="18" charset="0"/>
              </a:rPr>
              <a:t>hát </a:t>
            </a:r>
            <a:r>
              <a:rPr lang="en-US" sz="2400" dirty="0">
                <a:latin typeface="Times New Roman" panose="02020603050405020304" pitchFamily="18" charset="0"/>
                <a:ea typeface="Calibri" panose="020F0502020204030204" pitchFamily="34" charset="0"/>
                <a:cs typeface="Times New Roman" panose="02020603050405020304" pitchFamily="18" charset="0"/>
              </a:rPr>
              <a:t>Hè về vui quá nói về 1 kỳ nghỉ hè sôi động của các em học sinh tạm biệt sách bút thân yêu, tạm biệt mái trường mến thương để cùng hòa mình với thiên nhiên với cánh phượng đỏ thắm, tiếng ve rộn ràng với trại hè đang đón chờ tạo lên 1 kỳ nghỉ hè đầy lý thú.</a:t>
            </a:r>
          </a:p>
        </p:txBody>
      </p:sp>
    </p:spTree>
    <p:extLst>
      <p:ext uri="{BB962C8B-B14F-4D97-AF65-F5344CB8AC3E}">
        <p14:creationId xmlns:p14="http://schemas.microsoft.com/office/powerpoint/2010/main" val="45551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978140" cy="682219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8110" y="0"/>
            <a:ext cx="4453890" cy="6858000"/>
          </a:xfrm>
          <a:prstGeom prst="rect">
            <a:avLst/>
          </a:prstGeom>
        </p:spPr>
      </p:pic>
      <p:sp>
        <p:nvSpPr>
          <p:cNvPr id="15" name="Rectangle 14"/>
          <p:cNvSpPr/>
          <p:nvPr/>
        </p:nvSpPr>
        <p:spPr>
          <a:xfrm>
            <a:off x="8360534" y="8001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3" name="HE VE VUI QUA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05194" y="2453005"/>
            <a:ext cx="609600" cy="609600"/>
          </a:xfrm>
          <a:prstGeom prst="rect">
            <a:avLst/>
          </a:prstGeom>
        </p:spPr>
      </p:pic>
      <p:pic>
        <p:nvPicPr>
          <p:cNvPr id="4" name="NGHE MAU HE VE VUI QU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60414" y="962660"/>
            <a:ext cx="609600" cy="609600"/>
          </a:xfrm>
          <a:prstGeom prst="rect">
            <a:avLst/>
          </a:prstGeom>
        </p:spPr>
      </p:pic>
    </p:spTree>
    <p:extLst>
      <p:ext uri="{BB962C8B-B14F-4D97-AF65-F5344CB8AC3E}">
        <p14:creationId xmlns:p14="http://schemas.microsoft.com/office/powerpoint/2010/main" val="407324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9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462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497501" y="4906327"/>
            <a:ext cx="230704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Đọc lời ca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sp>
        <p:nvSpPr>
          <p:cNvPr id="4" name="Rectangle 3"/>
          <p:cNvSpPr/>
          <p:nvPr/>
        </p:nvSpPr>
        <p:spPr>
          <a:xfrm>
            <a:off x="89210" y="0"/>
            <a:ext cx="11273883" cy="5078313"/>
          </a:xfrm>
          <a:prstGeom prst="rect">
            <a:avLst/>
          </a:prstGeom>
        </p:spPr>
        <p:txBody>
          <a:bodyPr wrap="square">
            <a:spAutoFit/>
          </a:bodyPr>
          <a:lstStyle/>
          <a:p>
            <a:pPr>
              <a:lnSpc>
                <a:spcPct val="150000"/>
              </a:lnSpc>
            </a:pPr>
            <a:r>
              <a:rPr lang="en-US" sz="2400" dirty="0" smtClean="0">
                <a:solidFill>
                  <a:srgbClr val="333333"/>
                </a:solidFill>
                <a:latin typeface="Times New Roman" panose="02020603050405020304" pitchFamily="18" charset="0"/>
                <a:cs typeface="Times New Roman" panose="02020603050405020304" pitchFamily="18" charset="0"/>
              </a:rPr>
              <a:t>Câu 1: </a:t>
            </a:r>
            <a:r>
              <a:rPr lang="vi-VN" sz="2400" dirty="0" smtClean="0">
                <a:solidFill>
                  <a:srgbClr val="333333"/>
                </a:solidFill>
                <a:latin typeface="Times New Roman" panose="02020603050405020304" pitchFamily="18" charset="0"/>
                <a:cs typeface="Times New Roman" panose="02020603050405020304" pitchFamily="18" charset="0"/>
              </a:rPr>
              <a:t>Hè </a:t>
            </a:r>
            <a:r>
              <a:rPr lang="vi-VN" sz="2400" dirty="0">
                <a:solidFill>
                  <a:srgbClr val="333333"/>
                </a:solidFill>
                <a:latin typeface="Times New Roman" panose="02020603050405020304" pitchFamily="18" charset="0"/>
                <a:cs typeface="Times New Roman" panose="02020603050405020304" pitchFamily="18" charset="0"/>
              </a:rPr>
              <a:t>lại đến khi phố phường đỏ thắm hoa phượng.</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2: </a:t>
            </a:r>
            <a:r>
              <a:rPr lang="vi-VN" sz="2400" dirty="0" smtClean="0">
                <a:solidFill>
                  <a:srgbClr val="333333"/>
                </a:solidFill>
                <a:latin typeface="Times New Roman" panose="02020603050405020304" pitchFamily="18" charset="0"/>
                <a:cs typeface="Times New Roman" panose="02020603050405020304" pitchFamily="18" charset="0"/>
              </a:rPr>
              <a:t>Hè </a:t>
            </a:r>
            <a:r>
              <a:rPr lang="vi-VN" sz="2400" dirty="0">
                <a:solidFill>
                  <a:srgbClr val="333333"/>
                </a:solidFill>
                <a:latin typeface="Times New Roman" panose="02020603050405020304" pitchFamily="18" charset="0"/>
                <a:cs typeface="Times New Roman" panose="02020603050405020304" pitchFamily="18" charset="0"/>
              </a:rPr>
              <a:t>lại đến khi tiếng ve rộn ràng hát ca.</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3: </a:t>
            </a:r>
            <a:r>
              <a:rPr lang="vi-VN" sz="2400" dirty="0" smtClean="0">
                <a:solidFill>
                  <a:srgbClr val="333333"/>
                </a:solidFill>
                <a:latin typeface="Times New Roman" panose="02020603050405020304" pitchFamily="18" charset="0"/>
                <a:cs typeface="Times New Roman" panose="02020603050405020304" pitchFamily="18" charset="0"/>
              </a:rPr>
              <a:t>Tạm </a:t>
            </a:r>
            <a:r>
              <a:rPr lang="vi-VN" sz="2400" dirty="0">
                <a:solidFill>
                  <a:srgbClr val="333333"/>
                </a:solidFill>
                <a:latin typeface="Times New Roman" panose="02020603050405020304" pitchFamily="18" charset="0"/>
                <a:cs typeface="Times New Roman" panose="02020603050405020304" pitchFamily="18" charset="0"/>
              </a:rPr>
              <a:t>biệt sách bút thân yêu, tạm biệt mái trường mến thương.</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4: </a:t>
            </a:r>
            <a:r>
              <a:rPr lang="vi-VN" sz="2400" dirty="0" smtClean="0">
                <a:solidFill>
                  <a:srgbClr val="333333"/>
                </a:solidFill>
                <a:latin typeface="Times New Roman" panose="02020603050405020304" pitchFamily="18" charset="0"/>
                <a:cs typeface="Times New Roman" panose="02020603050405020304" pitchFamily="18" charset="0"/>
              </a:rPr>
              <a:t>Chúng </a:t>
            </a:r>
            <a:r>
              <a:rPr lang="vi-VN" sz="2400" dirty="0">
                <a:solidFill>
                  <a:srgbClr val="333333"/>
                </a:solidFill>
                <a:latin typeface="Times New Roman" panose="02020603050405020304" pitchFamily="18" charset="0"/>
                <a:cs typeface="Times New Roman" panose="02020603050405020304" pitchFamily="18" charset="0"/>
              </a:rPr>
              <a:t>em chào đón hè đã về.</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5: </a:t>
            </a:r>
            <a:r>
              <a:rPr lang="vi-VN" sz="2400" dirty="0" smtClean="0">
                <a:solidFill>
                  <a:srgbClr val="333333"/>
                </a:solidFill>
                <a:latin typeface="Times New Roman" panose="02020603050405020304" pitchFamily="18" charset="0"/>
                <a:cs typeface="Times New Roman" panose="02020603050405020304" pitchFamily="18" charset="0"/>
              </a:rPr>
              <a:t>Nào </a:t>
            </a:r>
            <a:r>
              <a:rPr lang="vi-VN" sz="2400" dirty="0">
                <a:solidFill>
                  <a:srgbClr val="333333"/>
                </a:solidFill>
                <a:latin typeface="Times New Roman" panose="02020603050405020304" pitchFamily="18" charset="0"/>
                <a:cs typeface="Times New Roman" panose="02020603050405020304" pitchFamily="18" charset="0"/>
              </a:rPr>
              <a:t>bạn hỡi, hãy vui lên, trại hè đang đón </a:t>
            </a:r>
            <a:r>
              <a:rPr lang="vi-VN" sz="2400" dirty="0" smtClean="0">
                <a:solidFill>
                  <a:srgbClr val="333333"/>
                </a:solidFill>
                <a:latin typeface="Times New Roman" panose="02020603050405020304" pitchFamily="18" charset="0"/>
                <a:cs typeface="Times New Roman" panose="02020603050405020304" pitchFamily="18" charset="0"/>
              </a:rPr>
              <a:t>chờ.</a:t>
            </a:r>
            <a:r>
              <a:rPr lang="en-US"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Cùng </a:t>
            </a:r>
            <a:r>
              <a:rPr lang="vi-VN" sz="2400" dirty="0">
                <a:solidFill>
                  <a:srgbClr val="333333"/>
                </a:solidFill>
                <a:latin typeface="Times New Roman" panose="02020603050405020304" pitchFamily="18" charset="0"/>
                <a:cs typeface="Times New Roman" panose="02020603050405020304" pitchFamily="18" charset="0"/>
              </a:rPr>
              <a:t>hoà mình với thiên nhiên và cùng nhau làm </a:t>
            </a:r>
            <a:r>
              <a:rPr lang="vi-VN" sz="2400" dirty="0" smtClean="0">
                <a:solidFill>
                  <a:srgbClr val="333333"/>
                </a:solidFill>
                <a:latin typeface="Times New Roman" panose="02020603050405020304" pitchFamily="18" charset="0"/>
                <a:cs typeface="Times New Roman" panose="02020603050405020304" pitchFamily="18" charset="0"/>
              </a:rPr>
              <a:t>n</a:t>
            </a:r>
            <a:r>
              <a:rPr lang="en-US" sz="2400" smtClean="0">
                <a:solidFill>
                  <a:srgbClr val="333333"/>
                </a:solidFill>
                <a:latin typeface="Times New Roman" panose="02020603050405020304" pitchFamily="18" charset="0"/>
                <a:cs typeface="Times New Roman" panose="02020603050405020304" pitchFamily="18" charset="0"/>
              </a:rPr>
              <a:t>hiều</a:t>
            </a:r>
            <a:r>
              <a:rPr lang="vi-VN" sz="2400" smtClean="0">
                <a:solidFill>
                  <a:srgbClr val="333333"/>
                </a:solidFill>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việc tốt.</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Câu 6: </a:t>
            </a:r>
            <a:r>
              <a:rPr lang="vi-VN" sz="2400" dirty="0" smtClean="0">
                <a:solidFill>
                  <a:srgbClr val="333333"/>
                </a:solidFill>
                <a:latin typeface="Times New Roman" panose="02020603050405020304" pitchFamily="18" charset="0"/>
                <a:cs typeface="Times New Roman" panose="02020603050405020304" pitchFamily="18" charset="0"/>
              </a:rPr>
              <a:t>Nào </a:t>
            </a:r>
            <a:r>
              <a:rPr lang="vi-VN" sz="2400" dirty="0">
                <a:solidFill>
                  <a:srgbClr val="333333"/>
                </a:solidFill>
                <a:latin typeface="Times New Roman" panose="02020603050405020304" pitchFamily="18" charset="0"/>
                <a:cs typeface="Times New Roman" panose="02020603050405020304" pitchFamily="18" charset="0"/>
              </a:rPr>
              <a:t>bạn cất tiếng ca, cùng ngân nga theo tiếng </a:t>
            </a:r>
            <a:r>
              <a:rPr lang="vi-VN" sz="2400" dirty="0" smtClean="0">
                <a:solidFill>
                  <a:srgbClr val="333333"/>
                </a:solidFill>
                <a:latin typeface="Times New Roman" panose="02020603050405020304" pitchFamily="18" charset="0"/>
                <a:cs typeface="Times New Roman" panose="02020603050405020304" pitchFamily="18" charset="0"/>
              </a:rPr>
              <a:t>đàn.</a:t>
            </a:r>
            <a:r>
              <a:rPr lang="en-US" sz="2400" dirty="0" smtClean="0">
                <a:latin typeface="Times New Roman" panose="02020603050405020304" pitchFamily="18" charset="0"/>
                <a:cs typeface="Times New Roman" panose="02020603050405020304" pitchFamily="18" charset="0"/>
              </a:rPr>
              <a:t> </a:t>
            </a:r>
            <a:r>
              <a:rPr lang="vi-VN" sz="2400" dirty="0" smtClean="0">
                <a:solidFill>
                  <a:srgbClr val="333333"/>
                </a:solidFill>
                <a:latin typeface="Times New Roman" panose="02020603050405020304" pitchFamily="18" charset="0"/>
                <a:cs typeface="Times New Roman" panose="02020603050405020304" pitchFamily="18" charset="0"/>
              </a:rPr>
              <a:t>Hoà </a:t>
            </a:r>
            <a:r>
              <a:rPr lang="vi-VN" sz="2400" dirty="0">
                <a:solidFill>
                  <a:srgbClr val="333333"/>
                </a:solidFill>
                <a:latin typeface="Times New Roman" panose="02020603050405020304" pitchFamily="18" charset="0"/>
                <a:cs typeface="Times New Roman" panose="02020603050405020304" pitchFamily="18" charset="0"/>
              </a:rPr>
              <a:t>cùng tiếng ve râm </a:t>
            </a:r>
            <a:r>
              <a:rPr lang="vi-VN" sz="2400" dirty="0" smtClean="0">
                <a:solidFill>
                  <a:srgbClr val="333333"/>
                </a:solidFill>
                <a:latin typeface="Times New Roman" panose="02020603050405020304" pitchFamily="18" charset="0"/>
                <a:cs typeface="Times New Roman" panose="02020603050405020304" pitchFamily="18" charset="0"/>
              </a:rPr>
              <a:t>ran.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7: </a:t>
            </a:r>
            <a:r>
              <a:rPr lang="vi-VN" sz="2400" dirty="0" smtClean="0">
                <a:solidFill>
                  <a:srgbClr val="333333"/>
                </a:solidFill>
                <a:latin typeface="Times New Roman" panose="02020603050405020304" pitchFamily="18" charset="0"/>
                <a:cs typeface="Times New Roman" panose="02020603050405020304" pitchFamily="18" charset="0"/>
              </a:rPr>
              <a:t>Bạn </a:t>
            </a:r>
            <a:r>
              <a:rPr lang="vi-VN" sz="2400" dirty="0">
                <a:solidFill>
                  <a:srgbClr val="333333"/>
                </a:solidFill>
                <a:latin typeface="Times New Roman" panose="02020603050405020304" pitchFamily="18" charset="0"/>
                <a:cs typeface="Times New Roman" panose="02020603050405020304" pitchFamily="18" charset="0"/>
              </a:rPr>
              <a:t>ơi, hè về vui quá!</a:t>
            </a:r>
            <a:r>
              <a:rPr lang="vi-VN" sz="2400" dirty="0">
                <a:latin typeface="Times New Roman" panose="02020603050405020304" pitchFamily="18" charset="0"/>
                <a:cs typeface="Times New Roman" panose="02020603050405020304" pitchFamily="18" charset="0"/>
              </a:rPr>
              <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326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Dạy từng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5549962" y="-7097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1</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47773"/>
            <a:ext cx="11170521" cy="15440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34329" y="4570064"/>
            <a:ext cx="609600" cy="609600"/>
          </a:xfrm>
          <a:prstGeom prst="rect">
            <a:avLst/>
          </a:prstGeom>
        </p:spPr>
      </p:pic>
    </p:spTree>
    <p:extLst>
      <p:ext uri="{BB962C8B-B14F-4D97-AF65-F5344CB8AC3E}">
        <p14:creationId xmlns:p14="http://schemas.microsoft.com/office/powerpoint/2010/main" val="1824691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8585" y="0"/>
            <a:ext cx="4553415" cy="6858000"/>
          </a:xfrm>
          <a:prstGeom prst="rect">
            <a:avLst/>
          </a:prstGeom>
        </p:spPr>
      </p:pic>
      <p:sp>
        <p:nvSpPr>
          <p:cNvPr id="12" name="Rectangle 11"/>
          <p:cNvSpPr/>
          <p:nvPr/>
        </p:nvSpPr>
        <p:spPr>
          <a:xfrm>
            <a:off x="3664908"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 2</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99" y="1"/>
            <a:ext cx="9607488" cy="3635298"/>
          </a:xfrm>
          <a:prstGeom prst="rect">
            <a:avLst/>
          </a:prstGeom>
        </p:spPr>
      </p:pic>
      <p:pic>
        <p:nvPicPr>
          <p:cNvPr id="13"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46318" y="4637049"/>
            <a:ext cx="609600" cy="609600"/>
          </a:xfrm>
          <a:prstGeom prst="rect">
            <a:avLst/>
          </a:prstGeom>
        </p:spPr>
      </p:pic>
    </p:spTree>
    <p:extLst>
      <p:ext uri="{BB962C8B-B14F-4D97-AF65-F5344CB8AC3E}">
        <p14:creationId xmlns:p14="http://schemas.microsoft.com/office/powerpoint/2010/main" val="194164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182493"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1+2</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6331"/>
            <a:ext cx="12110224" cy="3222703"/>
          </a:xfrm>
          <a:prstGeom prst="rect">
            <a:avLst/>
          </a:prstGeom>
        </p:spPr>
      </p:pic>
      <p:pic>
        <p:nvPicPr>
          <p:cNvPr id="5"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99335" y="4625821"/>
            <a:ext cx="609600" cy="609600"/>
          </a:xfrm>
          <a:prstGeom prst="rect">
            <a:avLst/>
          </a:prstGeom>
        </p:spPr>
      </p:pic>
    </p:spTree>
    <p:extLst>
      <p:ext uri="{BB962C8B-B14F-4D97-AF65-F5344CB8AC3E}">
        <p14:creationId xmlns:p14="http://schemas.microsoft.com/office/powerpoint/2010/main" val="2835882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4853786" y="167535"/>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3</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964600"/>
            <a:ext cx="12192000" cy="3096335"/>
          </a:xfrm>
          <a:prstGeom prst="rect">
            <a:avLst/>
          </a:prstGeom>
        </p:spPr>
      </p:pic>
      <p:pic>
        <p:nvPicPr>
          <p:cNvPr id="6"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4375" y="1659800"/>
            <a:ext cx="609600" cy="609600"/>
          </a:xfrm>
          <a:prstGeom prst="rect">
            <a:avLst/>
          </a:prstGeom>
        </p:spPr>
      </p:pic>
    </p:spTree>
    <p:extLst>
      <p:ext uri="{BB962C8B-B14F-4D97-AF65-F5344CB8AC3E}">
        <p14:creationId xmlns:p14="http://schemas.microsoft.com/office/powerpoint/2010/main" val="339060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5"/>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4</a:t>
            </a:r>
            <a:endPar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8269" y="0"/>
            <a:ext cx="6183731" cy="685800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0659" y="1795347"/>
            <a:ext cx="2515454" cy="1628078"/>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25" y="1635994"/>
            <a:ext cx="6492834" cy="1911097"/>
          </a:xfrm>
          <a:prstGeom prst="rect">
            <a:avLst/>
          </a:prstGeom>
        </p:spPr>
      </p:pic>
      <p:pic>
        <p:nvPicPr>
          <p:cNvPr id="6"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94242" y="4146317"/>
            <a:ext cx="609600" cy="609600"/>
          </a:xfrm>
          <a:prstGeom prst="rect">
            <a:avLst/>
          </a:prstGeom>
        </p:spPr>
      </p:pic>
    </p:spTree>
    <p:extLst>
      <p:ext uri="{BB962C8B-B14F-4D97-AF65-F5344CB8AC3E}">
        <p14:creationId xmlns:p14="http://schemas.microsoft.com/office/powerpoint/2010/main" val="1363447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145</Words>
  <Application>Microsoft Office PowerPoint</Application>
  <PresentationFormat>Widescreen</PresentationFormat>
  <Paragraphs>20</Paragraphs>
  <Slides>14</Slides>
  <Notes>8</Notes>
  <HiddenSlides>0</HiddenSlides>
  <MMClips>12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#9Slide05 Dancing Script</vt:lpstr>
      <vt:lpstr>Arial</vt:lpstr>
      <vt:lpstr>Calibri</vt:lpstr>
      <vt:lpstr>Tahoma</vt:lpstr>
      <vt:lpstr>Times New Roman</vt:lpstr>
      <vt:lpstr>Wingdings</vt:lpstr>
      <vt:lpstr>1_Textured</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STD_QUYEN</cp:lastModifiedBy>
  <cp:revision>55</cp:revision>
  <dcterms:created xsi:type="dcterms:W3CDTF">2022-07-19T08:03:09Z</dcterms:created>
  <dcterms:modified xsi:type="dcterms:W3CDTF">2025-04-19T04:45:25Z</dcterms:modified>
</cp:coreProperties>
</file>