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4"/>
  </p:notesMasterIdLst>
  <p:sldIdLst>
    <p:sldId id="257" r:id="rId4"/>
    <p:sldId id="2733" r:id="rId5"/>
    <p:sldId id="259" r:id="rId6"/>
    <p:sldId id="263" r:id="rId7"/>
    <p:sldId id="2007577212" r:id="rId8"/>
    <p:sldId id="2750" r:id="rId9"/>
    <p:sldId id="2007577215" r:id="rId10"/>
    <p:sldId id="289" r:id="rId11"/>
    <p:sldId id="292" r:id="rId12"/>
    <p:sldId id="2007577213" r:id="rId13"/>
    <p:sldId id="2007577214" r:id="rId14"/>
    <p:sldId id="2007577216" r:id="rId15"/>
    <p:sldId id="2755" r:id="rId16"/>
    <p:sldId id="2007577217" r:id="rId17"/>
    <p:sldId id="2757" r:id="rId18"/>
    <p:sldId id="2007577218" r:id="rId19"/>
    <p:sldId id="2756" r:id="rId20"/>
    <p:sldId id="2007577219" r:id="rId21"/>
    <p:sldId id="2007577220" r:id="rId22"/>
    <p:sldId id="27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20/4/2025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picture containing shape&#10;&#10;Description automatically generated">
            <a:extLst>
              <a:ext uri="{FF2B5EF4-FFF2-40B4-BE49-F238E27FC236}">
                <a16:creationId xmlns:a16="http://schemas.microsoft.com/office/drawing/2014/main" id="{D258EDF4-3C34-4B4F-A718-27EBEF6C8A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238125"/>
            <a:ext cx="1085850" cy="1085850"/>
          </a:xfrm>
          <a:prstGeom prst="rect">
            <a:avLst/>
          </a:prstGeom>
        </p:spPr>
      </p:pic>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20/4/2025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20/4/2025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20/4/2025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20/4/2025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4.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885950" y="354384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434</Words>
  <Application>Microsoft Office PowerPoint</Application>
  <PresentationFormat>Màn hình rộng</PresentationFormat>
  <Paragraphs>39</Paragraphs>
  <Slides>20</Slides>
  <Notes>11</Notes>
  <HiddenSlides>0</HiddenSlides>
  <MMClips>0</MMClips>
  <ScaleCrop>false</ScaleCrop>
  <HeadingPairs>
    <vt:vector size="6" baseType="variant">
      <vt:variant>
        <vt:lpstr>Phông được Dùng</vt:lpstr>
      </vt:variant>
      <vt:variant>
        <vt:i4>9</vt:i4>
      </vt:variant>
      <vt:variant>
        <vt:lpstr>Chủ đề</vt:lpstr>
      </vt:variant>
      <vt:variant>
        <vt:i4>3</vt:i4>
      </vt:variant>
      <vt:variant>
        <vt:lpstr>Tiêu đề Bản chiếu</vt:lpstr>
      </vt:variant>
      <vt:variant>
        <vt:i4>20</vt:i4>
      </vt:variant>
    </vt:vector>
  </HeadingPairs>
  <TitlesOfParts>
    <vt:vector size="32" baseType="lpstr">
      <vt:lpstr>等线</vt:lpstr>
      <vt:lpstr>Arial</vt:lpstr>
      <vt:lpstr>Calibri</vt:lpstr>
      <vt:lpstr>Cambria</vt:lpstr>
      <vt:lpstr>Cambria Math</vt:lpstr>
      <vt:lpstr>LNTH-LuoLuoNotangYuanTi 1</vt:lpstr>
      <vt:lpstr>Times New Roman</vt:lpstr>
      <vt:lpstr>UVN Thay Giao Nang</vt:lpstr>
      <vt:lpstr>思源黑体 CN Medium</vt:lpstr>
      <vt:lpstr>Office 主题​​</vt:lpstr>
      <vt:lpstr>1_Office 主题​​</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2023-01-17T12:33:33Z</dcterms:created>
  <dcterms:modified xsi:type="dcterms:W3CDTF">2025-04-20T15:41:24Z</dcterms:modified>
</cp:coreProperties>
</file>