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11"/>
  </p:notesMasterIdLst>
  <p:sldIdLst>
    <p:sldId id="299" r:id="rId3"/>
    <p:sldId id="3267" r:id="rId4"/>
    <p:sldId id="264" r:id="rId5"/>
    <p:sldId id="310" r:id="rId6"/>
    <p:sldId id="3268" r:id="rId7"/>
    <p:sldId id="3269" r:id="rId8"/>
    <p:sldId id="2683" r:id="rId9"/>
    <p:sldId id="28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2990-C15C-4C51-892C-E46B0560BF4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ECB46-454E-494D-97D5-10102CF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5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5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9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4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3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1F370C9-4CCD-4459-8BE5-6252DEF24F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3238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7D9B966-CC2D-4288-B9EE-CEA51CC8B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8CEDD-7EAB-46A2-86A1-558F70F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3A512-BE8B-4DC2-B7C0-EFAC80A1D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54F0B-7E47-45C4-9C69-40FD92D92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D028-BDA3-41DB-8ABE-AEEB0677B3B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B663-628A-47EB-B2C5-0DDC992D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F9AC-A9FA-41F9-808E-A2D18F446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B49408-8E47-CBBE-F947-C2D6007A1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796" y="3533676"/>
            <a:ext cx="6395258" cy="2286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AECF0-F84E-2A69-416A-C3188EA1FB41}"/>
              </a:ext>
            </a:extLst>
          </p:cNvPr>
          <p:cNvSpPr txBox="1"/>
          <p:nvPr/>
        </p:nvSpPr>
        <p:spPr>
          <a:xfrm>
            <a:off x="7315200" y="5486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A2E9CB-AA8F-BADF-4208-E518DD9ED179}"/>
              </a:ext>
            </a:extLst>
          </p:cNvPr>
          <p:cNvSpPr/>
          <p:nvPr/>
        </p:nvSpPr>
        <p:spPr>
          <a:xfrm>
            <a:off x="-1428336" y="349362"/>
            <a:ext cx="1103545" cy="11062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72415" y="163836"/>
            <a:ext cx="5823585" cy="1771650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3"/>
              <a:ext cx="5867400" cy="174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826581"/>
            <a:ext cx="8551914" cy="4768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54B2342C-002C-419E-87FB-425D57514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115438"/>
            <a:ext cx="74506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6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Nhóm 6">
            <a:extLst>
              <a:ext uri="{FF2B5EF4-FFF2-40B4-BE49-F238E27FC236}">
                <a16:creationId xmlns:a16="http://schemas.microsoft.com/office/drawing/2014/main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2774123" cy="1052418"/>
            <a:chOff x="1203156" y="685799"/>
            <a:chExt cx="2080592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id="{851F11DF-BDBF-4D99-83EF-BBC17F1508FB}"/>
                </a:ext>
              </a:extLst>
            </p:cNvPr>
            <p:cNvSpPr txBox="1"/>
            <p:nvPr/>
          </p:nvSpPr>
          <p:spPr>
            <a:xfrm>
              <a:off x="1902436" y="811986"/>
              <a:ext cx="1381312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3ADA8ED-D545-5918-2316-03A40592B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12823"/>
              </p:ext>
            </p:extLst>
          </p:nvPr>
        </p:nvGraphicFramePr>
        <p:xfrm>
          <a:off x="1236869" y="1753334"/>
          <a:ext cx="10183192" cy="22024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5798">
                  <a:extLst>
                    <a:ext uri="{9D8B030D-6E8A-4147-A177-3AD203B41FA5}">
                      <a16:colId xmlns:a16="http://schemas.microsoft.com/office/drawing/2014/main" val="1261051752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4021967919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280503397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859222289"/>
                    </a:ext>
                  </a:extLst>
                </a:gridCol>
              </a:tblGrid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Thừa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18 171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13 061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12 140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464877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Thừa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95404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Tích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90 855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02876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858214E6-9A46-BF56-8645-B7F16DE11255}"/>
              </a:ext>
            </a:extLst>
          </p:cNvPr>
          <p:cNvGrpSpPr/>
          <p:nvPr/>
        </p:nvGrpSpPr>
        <p:grpSpPr>
          <a:xfrm>
            <a:off x="5237921" y="4038434"/>
            <a:ext cx="2845369" cy="2819566"/>
            <a:chOff x="8001897" y="2517912"/>
            <a:chExt cx="3807499" cy="40032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D921361-8AAF-DED8-A8D8-BFAD0B1961D8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00BF75-08BF-201A-5DB6-8F123D16139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C5C6CAF-80EA-063F-167A-BEF434166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8C1816E-8C76-0421-0344-7BB289F05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73A1CA-2D07-FA71-AB84-BE8F3DE26DC6}"/>
              </a:ext>
            </a:extLst>
          </p:cNvPr>
          <p:cNvSpPr/>
          <p:nvPr/>
        </p:nvSpPr>
        <p:spPr>
          <a:xfrm>
            <a:off x="6708913" y="3260035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78 366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0B8113-C615-A029-C6DA-0B25BEE054EB}"/>
              </a:ext>
            </a:extLst>
          </p:cNvPr>
          <p:cNvSpPr/>
          <p:nvPr/>
        </p:nvSpPr>
        <p:spPr>
          <a:xfrm>
            <a:off x="9342782" y="3250096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84 980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C8EE043-64FA-DF3E-6D0E-5DF4DF287362}"/>
              </a:ext>
            </a:extLst>
          </p:cNvPr>
          <p:cNvSpPr/>
          <p:nvPr/>
        </p:nvSpPr>
        <p:spPr>
          <a:xfrm>
            <a:off x="-1428336" y="349362"/>
            <a:ext cx="1103545" cy="11062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51547E2-E619-D065-C2E3-CAC26598EE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29" y="2037535"/>
            <a:ext cx="3630993" cy="44039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CED599-B0AA-6642-92F1-DD568388FBFF}"/>
              </a:ext>
            </a:extLst>
          </p:cNvPr>
          <p:cNvGrpSpPr/>
          <p:nvPr/>
        </p:nvGrpSpPr>
        <p:grpSpPr>
          <a:xfrm>
            <a:off x="1040428" y="2745132"/>
            <a:ext cx="3091770" cy="1743204"/>
            <a:chOff x="8979918" y="2365795"/>
            <a:chExt cx="2634434" cy="17432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B5C27C-9BD5-F7F7-8AF3-8FFCC6BDC11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B5B79-B006-A4DB-133C-7581E7608976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10 706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81106A-9152-FA2F-75FD-C923422C66EE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9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BF423-9F9C-87A1-24B3-A6BF527221C4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87A14F-5DA2-77FC-4116-A4AD4B18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14F95B9-4980-01A8-B5C7-F2E5648B5F26}"/>
              </a:ext>
            </a:extLst>
          </p:cNvPr>
          <p:cNvSpPr txBox="1"/>
          <p:nvPr/>
        </p:nvSpPr>
        <p:spPr>
          <a:xfrm>
            <a:off x="3257550" y="44138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165D1-F1E8-7852-75E0-0A301FE7D540}"/>
              </a:ext>
            </a:extLst>
          </p:cNvPr>
          <p:cNvSpPr txBox="1"/>
          <p:nvPr/>
        </p:nvSpPr>
        <p:spPr>
          <a:xfrm>
            <a:off x="293038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20E20-C57D-323A-E021-B1438DE6AE71}"/>
              </a:ext>
            </a:extLst>
          </p:cNvPr>
          <p:cNvSpPr txBox="1"/>
          <p:nvPr/>
        </p:nvSpPr>
        <p:spPr>
          <a:xfrm>
            <a:off x="260156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6B954-F5E4-427D-67AB-A739258E264E}"/>
              </a:ext>
            </a:extLst>
          </p:cNvPr>
          <p:cNvSpPr txBox="1"/>
          <p:nvPr/>
        </p:nvSpPr>
        <p:spPr>
          <a:xfrm>
            <a:off x="2097984" y="44038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0B5B8B6-3596-F92C-CE9D-B54E8CC52DAD}"/>
              </a:ext>
            </a:extLst>
          </p:cNvPr>
          <p:cNvSpPr/>
          <p:nvPr/>
        </p:nvSpPr>
        <p:spPr>
          <a:xfrm>
            <a:off x="2971800" y="348615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FA6236F-AC3D-684B-1CBC-CA286F5898E2}"/>
              </a:ext>
            </a:extLst>
          </p:cNvPr>
          <p:cNvSpPr/>
          <p:nvPr/>
        </p:nvSpPr>
        <p:spPr>
          <a:xfrm>
            <a:off x="2105025" y="34671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0A79BD-016C-9DDF-B5B0-57015DC0026F}"/>
              </a:ext>
            </a:extLst>
          </p:cNvPr>
          <p:cNvSpPr txBox="1"/>
          <p:nvPr/>
        </p:nvSpPr>
        <p:spPr>
          <a:xfrm>
            <a:off x="1707459" y="43848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6C014E6-9D62-9CC4-AA0A-5B1C2BA77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604" y="2075635"/>
            <a:ext cx="3630993" cy="440397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A33CEBED-9889-284C-64B5-4D3A8AA52F08}"/>
              </a:ext>
            </a:extLst>
          </p:cNvPr>
          <p:cNvGrpSpPr/>
          <p:nvPr/>
        </p:nvGrpSpPr>
        <p:grpSpPr>
          <a:xfrm>
            <a:off x="4688503" y="2783232"/>
            <a:ext cx="3091770" cy="1743204"/>
            <a:chOff x="8979918" y="2365795"/>
            <a:chExt cx="2634434" cy="174320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7B4451E-5090-07F6-DEDF-BCE4D579CE7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FE08F4-23DA-21E5-E12B-50D0735499F7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12 061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B608C94-C117-4801-C699-285F1B149049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8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460C0EC-8861-F74E-9E25-56133FDB3967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CFC84B8-1A3C-E03F-5F42-82F743E74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0C5E311E-4B1E-BE67-FD33-A0987626D030}"/>
              </a:ext>
            </a:extLst>
          </p:cNvPr>
          <p:cNvSpPr txBox="1"/>
          <p:nvPr/>
        </p:nvSpPr>
        <p:spPr>
          <a:xfrm>
            <a:off x="6905625" y="44519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613FEC-1F97-1801-2C04-C1AAC35263E4}"/>
              </a:ext>
            </a:extLst>
          </p:cNvPr>
          <p:cNvSpPr txBox="1"/>
          <p:nvPr/>
        </p:nvSpPr>
        <p:spPr>
          <a:xfrm>
            <a:off x="6578462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D18B3C6-912C-3CC7-9406-278B9D316F79}"/>
              </a:ext>
            </a:extLst>
          </p:cNvPr>
          <p:cNvSpPr txBox="1"/>
          <p:nvPr/>
        </p:nvSpPr>
        <p:spPr>
          <a:xfrm>
            <a:off x="6221067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CF18F7-7A42-ED79-E7B3-DBBC860F28E9}"/>
              </a:ext>
            </a:extLst>
          </p:cNvPr>
          <p:cNvSpPr txBox="1"/>
          <p:nvPr/>
        </p:nvSpPr>
        <p:spPr>
          <a:xfrm>
            <a:off x="5746059" y="44419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D8CD52B-04C7-0310-D2AA-AE8195D9C11F}"/>
              </a:ext>
            </a:extLst>
          </p:cNvPr>
          <p:cNvSpPr/>
          <p:nvPr/>
        </p:nvSpPr>
        <p:spPr>
          <a:xfrm>
            <a:off x="6276975" y="35337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4B2A02A-3B26-F1E5-05D3-C4A1A7F063E2}"/>
              </a:ext>
            </a:extLst>
          </p:cNvPr>
          <p:cNvSpPr/>
          <p:nvPr/>
        </p:nvSpPr>
        <p:spPr>
          <a:xfrm>
            <a:off x="5400675" y="35052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5207796-D4B7-2ABC-4205-E0DBF5A1C4BE}"/>
              </a:ext>
            </a:extLst>
          </p:cNvPr>
          <p:cNvSpPr txBox="1"/>
          <p:nvPr/>
        </p:nvSpPr>
        <p:spPr>
          <a:xfrm>
            <a:off x="5365059" y="44229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7FB2494-B440-999A-962A-6D1D98F08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654" y="2047060"/>
            <a:ext cx="3630993" cy="440397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4F958D22-3EC7-A609-A1B5-837663939B6B}"/>
              </a:ext>
            </a:extLst>
          </p:cNvPr>
          <p:cNvGrpSpPr/>
          <p:nvPr/>
        </p:nvGrpSpPr>
        <p:grpSpPr>
          <a:xfrm>
            <a:off x="8136553" y="2754657"/>
            <a:ext cx="3091770" cy="1743204"/>
            <a:chOff x="8979918" y="2365795"/>
            <a:chExt cx="2634434" cy="174320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59D36C7-76F5-E5DA-4783-7C44BA080B6C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82A9ECE-7670-6D15-1C1D-32BBC2A1099C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15 108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C425EF2-4284-721E-B127-847767D5A7C7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DC67172-ADE0-8935-C1F8-02034D2C7360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76D08CD-A273-41F0-A92A-76226B02E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B5830A77-A903-9FAB-E334-D1339716774B}"/>
              </a:ext>
            </a:extLst>
          </p:cNvPr>
          <p:cNvSpPr txBox="1"/>
          <p:nvPr/>
        </p:nvSpPr>
        <p:spPr>
          <a:xfrm>
            <a:off x="10353675" y="44233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A29C07-5872-7B7C-7A83-E243E01D33EB}"/>
              </a:ext>
            </a:extLst>
          </p:cNvPr>
          <p:cNvSpPr txBox="1"/>
          <p:nvPr/>
        </p:nvSpPr>
        <p:spPr>
          <a:xfrm>
            <a:off x="1002651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51BF823-2047-9BAF-F54B-5206B1934FAF}"/>
              </a:ext>
            </a:extLst>
          </p:cNvPr>
          <p:cNvSpPr txBox="1"/>
          <p:nvPr/>
        </p:nvSpPr>
        <p:spPr>
          <a:xfrm>
            <a:off x="969769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D10490-5F55-872A-8C04-A2704E0549B2}"/>
              </a:ext>
            </a:extLst>
          </p:cNvPr>
          <p:cNvSpPr txBox="1"/>
          <p:nvPr/>
        </p:nvSpPr>
        <p:spPr>
          <a:xfrm>
            <a:off x="9194109" y="44133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7325DA1-4F51-5664-3558-D2E191332E64}"/>
              </a:ext>
            </a:extLst>
          </p:cNvPr>
          <p:cNvSpPr/>
          <p:nvPr/>
        </p:nvSpPr>
        <p:spPr>
          <a:xfrm>
            <a:off x="10067925" y="34956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6A9A4BE-2F11-F8EE-DC37-617FA2DBA2BD}"/>
              </a:ext>
            </a:extLst>
          </p:cNvPr>
          <p:cNvSpPr/>
          <p:nvPr/>
        </p:nvSpPr>
        <p:spPr>
          <a:xfrm>
            <a:off x="8877300" y="351472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5F99A39-AE7E-F318-3F90-92D6BB544A35}"/>
              </a:ext>
            </a:extLst>
          </p:cNvPr>
          <p:cNvSpPr txBox="1"/>
          <p:nvPr/>
        </p:nvSpPr>
        <p:spPr>
          <a:xfrm>
            <a:off x="8832159" y="43943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C94F9B-D15F-AE9E-7E2E-8240AB8426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62" y="1276349"/>
            <a:ext cx="8861281" cy="9239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F7E1976-3723-EB06-278A-6ED8BEDB0A0A}"/>
              </a:ext>
            </a:extLst>
          </p:cNvPr>
          <p:cNvSpPr/>
          <p:nvPr/>
        </p:nvSpPr>
        <p:spPr>
          <a:xfrm>
            <a:off x="-1428336" y="349362"/>
            <a:ext cx="1103545" cy="11062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75" grpId="0" animBg="1"/>
      <p:bldP spid="75" grpId="1" animBg="1"/>
      <p:bldP spid="76" grpId="0" animBg="1"/>
      <p:bldP spid="76" grpId="1" animBg="1"/>
      <p:bldP spid="89" grpId="0" animBg="1"/>
      <p:bldP spid="89" grpId="1" animBg="1"/>
      <p:bldP spid="90" grpId="0" animBg="1"/>
      <p:bldP spid="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6268968" cy="1052418"/>
            <a:chOff x="1203156" y="685799"/>
            <a:chExt cx="4701725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81608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nhẩm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theo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mẫu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4EF54-5EC8-9CF9-CB98-C506818CCE08}"/>
              </a:ext>
            </a:extLst>
          </p:cNvPr>
          <p:cNvSpPr/>
          <p:nvPr/>
        </p:nvSpPr>
        <p:spPr>
          <a:xfrm>
            <a:off x="1958009" y="1393963"/>
            <a:ext cx="8219661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0BFC7-AD12-E616-21CF-4AA40DF73C7D}"/>
              </a:ext>
            </a:extLst>
          </p:cNvPr>
          <p:cNvSpPr txBox="1"/>
          <p:nvPr/>
        </p:nvSpPr>
        <p:spPr>
          <a:xfrm>
            <a:off x="2100885" y="1489213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12 000 x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83515-395E-A6D2-1F65-E4F31F421D08}"/>
              </a:ext>
            </a:extLst>
          </p:cNvPr>
          <p:cNvSpPr txBox="1"/>
          <p:nvPr/>
        </p:nvSpPr>
        <p:spPr>
          <a:xfrm>
            <a:off x="1081709" y="214643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4 = 48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1D0A7-4264-9F54-D5F6-039803558E4A}"/>
              </a:ext>
            </a:extLst>
          </p:cNvPr>
          <p:cNvSpPr txBox="1"/>
          <p:nvPr/>
        </p:nvSpPr>
        <p:spPr>
          <a:xfrm>
            <a:off x="2834309" y="2727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x 4 = 48 000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DA78D2-A159-B805-3CC1-0D09D9E56AF9}"/>
              </a:ext>
            </a:extLst>
          </p:cNvPr>
          <p:cNvSpPr txBox="1"/>
          <p:nvPr/>
        </p:nvSpPr>
        <p:spPr>
          <a:xfrm>
            <a:off x="1162878" y="4055165"/>
            <a:ext cx="103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11 000 x 9          b) 21 000 x 3        c)  15 000 x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842CBEF-A95F-79A6-1C29-DA54BCC4AF70}"/>
              </a:ext>
            </a:extLst>
          </p:cNvPr>
          <p:cNvSpPr/>
          <p:nvPr/>
        </p:nvSpPr>
        <p:spPr>
          <a:xfrm>
            <a:off x="-1428336" y="349362"/>
            <a:ext cx="1103545" cy="11062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4EF54-5EC8-9CF9-CB98-C506818CCE08}"/>
              </a:ext>
            </a:extLst>
          </p:cNvPr>
          <p:cNvSpPr/>
          <p:nvPr/>
        </p:nvSpPr>
        <p:spPr>
          <a:xfrm>
            <a:off x="1824659" y="37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83515-395E-A6D2-1F65-E4F31F421D08}"/>
              </a:ext>
            </a:extLst>
          </p:cNvPr>
          <p:cNvSpPr txBox="1"/>
          <p:nvPr/>
        </p:nvSpPr>
        <p:spPr>
          <a:xfrm>
            <a:off x="662609" y="37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11 000 x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1D0A7-4264-9F54-D5F6-039803558E4A}"/>
              </a:ext>
            </a:extLst>
          </p:cNvPr>
          <p:cNvSpPr txBox="1"/>
          <p:nvPr/>
        </p:nvSpPr>
        <p:spPr>
          <a:xfrm>
            <a:off x="2253284" y="82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9 = 99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D7B3F-A34E-C77C-B42D-F0371DA5B12B}"/>
              </a:ext>
            </a:extLst>
          </p:cNvPr>
          <p:cNvSpPr txBox="1"/>
          <p:nvPr/>
        </p:nvSpPr>
        <p:spPr>
          <a:xfrm>
            <a:off x="2281859" y="141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11 000 x 9 = 99 000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6F7053-6055-F320-7B19-600285D3A5C8}"/>
              </a:ext>
            </a:extLst>
          </p:cNvPr>
          <p:cNvSpPr/>
          <p:nvPr/>
        </p:nvSpPr>
        <p:spPr>
          <a:xfrm>
            <a:off x="1900859" y="22383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471E9-A39F-886D-00EB-771ADF94A197}"/>
              </a:ext>
            </a:extLst>
          </p:cNvPr>
          <p:cNvSpPr txBox="1"/>
          <p:nvPr/>
        </p:nvSpPr>
        <p:spPr>
          <a:xfrm>
            <a:off x="738809" y="22416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21 000 x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68EC8-C199-3FB7-27A6-633427BB86D1}"/>
              </a:ext>
            </a:extLst>
          </p:cNvPr>
          <p:cNvSpPr txBox="1"/>
          <p:nvPr/>
        </p:nvSpPr>
        <p:spPr>
          <a:xfrm>
            <a:off x="2329484" y="26893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3 = 63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74437-FC3D-3622-80C8-18F864CDBD85}"/>
              </a:ext>
            </a:extLst>
          </p:cNvPr>
          <p:cNvSpPr txBox="1"/>
          <p:nvPr/>
        </p:nvSpPr>
        <p:spPr>
          <a:xfrm>
            <a:off x="2358059" y="32799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21 000 x 3 = 63 000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B151FF-8499-4192-835E-EA14841739DD}"/>
              </a:ext>
            </a:extLst>
          </p:cNvPr>
          <p:cNvSpPr/>
          <p:nvPr/>
        </p:nvSpPr>
        <p:spPr>
          <a:xfrm>
            <a:off x="1910384" y="418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0AC991-F2C1-A86D-4135-4A30B6E94253}"/>
              </a:ext>
            </a:extLst>
          </p:cNvPr>
          <p:cNvSpPr txBox="1"/>
          <p:nvPr/>
        </p:nvSpPr>
        <p:spPr>
          <a:xfrm>
            <a:off x="748334" y="418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15 000 x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B9F06-48DE-0F8B-534A-33FB477EEAB4}"/>
              </a:ext>
            </a:extLst>
          </p:cNvPr>
          <p:cNvSpPr txBox="1"/>
          <p:nvPr/>
        </p:nvSpPr>
        <p:spPr>
          <a:xfrm>
            <a:off x="2339009" y="463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6 = 90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A348C-574B-8928-E669-8CCD954D777E}"/>
              </a:ext>
            </a:extLst>
          </p:cNvPr>
          <p:cNvSpPr txBox="1"/>
          <p:nvPr/>
        </p:nvSpPr>
        <p:spPr>
          <a:xfrm>
            <a:off x="2367584" y="522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x 6 = 90 000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701921-1C73-D4FA-BF9B-59A0A6604384}"/>
              </a:ext>
            </a:extLst>
          </p:cNvPr>
          <p:cNvSpPr/>
          <p:nvPr/>
        </p:nvSpPr>
        <p:spPr>
          <a:xfrm>
            <a:off x="-1428336" y="349362"/>
            <a:ext cx="1103545" cy="11062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>
                <a:solidFill>
                  <a:prstClr val="white"/>
                </a:solidFill>
                <a:latin typeface="Calibri" panose="020F0502020204030204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47675" y="981364"/>
            <a:ext cx="114014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Có ba kho chứa dầu, mỗi kho chứa 12 000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. Người ta đã chuyển đi 21 000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 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dầu. Hỏi ba kho đó còn lại bao nhiêu lít dầu?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61484" y="38816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A08D0D9-8565-4877-8D11-16FCA06FD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7" y="5241512"/>
            <a:ext cx="1273173" cy="153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525DA-9BFA-4F44-9816-F2CDB0529D07}"/>
              </a:ext>
            </a:extLst>
          </p:cNvPr>
          <p:cNvSpPr txBox="1"/>
          <p:nvPr/>
        </p:nvSpPr>
        <p:spPr>
          <a:xfrm>
            <a:off x="466725" y="2676525"/>
            <a:ext cx="6619875" cy="35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Bài giải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có số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12 000 x 3 = 36 000 (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đó còn lại số lít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36 000 – 21 000 = 15 000 ( 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 )</a:t>
            </a:r>
          </a:p>
          <a:p>
            <a:pPr lvl="0" algn="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Đáp số: 15 000 lít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30AB2-F00C-F720-0D35-EBC47FCBE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30" y="3124200"/>
            <a:ext cx="5108319" cy="22907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F7F4F3-1F29-E0C8-4C2F-9F84B610D246}"/>
              </a:ext>
            </a:extLst>
          </p:cNvPr>
          <p:cNvCxnSpPr>
            <a:cxnSpLocks/>
          </p:cNvCxnSpPr>
          <p:nvPr/>
        </p:nvCxnSpPr>
        <p:spPr>
          <a:xfrm>
            <a:off x="638175" y="1543050"/>
            <a:ext cx="1724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AD8023-D226-8095-E2B3-C3A7889DBB6E}"/>
              </a:ext>
            </a:extLst>
          </p:cNvPr>
          <p:cNvCxnSpPr>
            <a:cxnSpLocks/>
          </p:cNvCxnSpPr>
          <p:nvPr/>
        </p:nvCxnSpPr>
        <p:spPr>
          <a:xfrm>
            <a:off x="4838700" y="1514475"/>
            <a:ext cx="4324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F7AC3A-7FE7-5961-5012-17E0C3E65625}"/>
              </a:ext>
            </a:extLst>
          </p:cNvPr>
          <p:cNvCxnSpPr>
            <a:cxnSpLocks/>
          </p:cNvCxnSpPr>
          <p:nvPr/>
        </p:nvCxnSpPr>
        <p:spPr>
          <a:xfrm>
            <a:off x="676275" y="2085975"/>
            <a:ext cx="416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013EE-A247-8F28-75C4-05D5AE9561BF}"/>
              </a:ext>
            </a:extLst>
          </p:cNvPr>
          <p:cNvCxnSpPr>
            <a:cxnSpLocks/>
          </p:cNvCxnSpPr>
          <p:nvPr/>
        </p:nvCxnSpPr>
        <p:spPr>
          <a:xfrm>
            <a:off x="5895975" y="2066925"/>
            <a:ext cx="1333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37CF2-20C8-2855-7461-D820FB97F486}"/>
              </a:ext>
            </a:extLst>
          </p:cNvPr>
          <p:cNvCxnSpPr>
            <a:cxnSpLocks/>
          </p:cNvCxnSpPr>
          <p:nvPr/>
        </p:nvCxnSpPr>
        <p:spPr>
          <a:xfrm>
            <a:off x="7991475" y="2057400"/>
            <a:ext cx="3724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3E4E479E-AF4D-FC4C-F3B9-9E29F4C49E6E}"/>
              </a:ext>
            </a:extLst>
          </p:cNvPr>
          <p:cNvSpPr/>
          <p:nvPr/>
        </p:nvSpPr>
        <p:spPr>
          <a:xfrm>
            <a:off x="-1428336" y="349362"/>
            <a:ext cx="1103545" cy="11062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CFB69F1-0B39-434D-DC54-703819B39800}"/>
              </a:ext>
            </a:extLst>
          </p:cNvPr>
          <p:cNvSpPr/>
          <p:nvPr/>
        </p:nvSpPr>
        <p:spPr>
          <a:xfrm>
            <a:off x="-1428336" y="349362"/>
            <a:ext cx="1103545" cy="11062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306</Words>
  <Application>Microsoft Office PowerPoint</Application>
  <PresentationFormat>Widescreen</PresentationFormat>
  <Paragraphs>81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UVF Lobster12</vt:lpstr>
      <vt:lpstr>Arial</vt:lpstr>
      <vt:lpstr>Calibri</vt:lpstr>
      <vt:lpstr>Calibri Light</vt:lpstr>
      <vt:lpstr>Cambria</vt:lpstr>
      <vt:lpstr>Times New Roman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17</cp:revision>
  <dcterms:created xsi:type="dcterms:W3CDTF">2023-02-05T22:00:07Z</dcterms:created>
  <dcterms:modified xsi:type="dcterms:W3CDTF">2025-04-20T02:49:29Z</dcterms:modified>
</cp:coreProperties>
</file>