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</p:sldMasterIdLst>
  <p:notesMasterIdLst>
    <p:notesMasterId r:id="rId37"/>
  </p:notesMasterIdLst>
  <p:sldIdLst>
    <p:sldId id="366" r:id="rId7"/>
    <p:sldId id="367" r:id="rId8"/>
    <p:sldId id="368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392" r:id="rId17"/>
    <p:sldId id="390" r:id="rId18"/>
    <p:sldId id="393" r:id="rId19"/>
    <p:sldId id="435" r:id="rId20"/>
    <p:sldId id="394" r:id="rId21"/>
    <p:sldId id="436" r:id="rId22"/>
    <p:sldId id="437" r:id="rId23"/>
    <p:sldId id="422" r:id="rId24"/>
    <p:sldId id="434" r:id="rId25"/>
    <p:sldId id="438" r:id="rId26"/>
    <p:sldId id="439" r:id="rId27"/>
    <p:sldId id="440" r:id="rId28"/>
    <p:sldId id="397" r:id="rId29"/>
    <p:sldId id="441" r:id="rId30"/>
    <p:sldId id="442" r:id="rId31"/>
    <p:sldId id="443" r:id="rId32"/>
    <p:sldId id="429" r:id="rId33"/>
    <p:sldId id="420" r:id="rId34"/>
    <p:sldId id="395" r:id="rId35"/>
    <p:sldId id="42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20/04/2025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8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36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7.svg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17.svg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2034EE37-7880-D82D-AAC8-C040FB167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1" t="14241" r="29046"/>
          <a:stretch/>
        </p:blipFill>
        <p:spPr>
          <a:xfrm>
            <a:off x="4213261" y="1627346"/>
            <a:ext cx="3007591" cy="1265557"/>
          </a:xfrm>
          <a:prstGeom prst="rect">
            <a:avLst/>
          </a:prstGeom>
        </p:spPr>
      </p:pic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0727F10A-3C26-94CB-C6A1-C5E377B596F2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1716D2-6E52-9DCD-4977-A860805CBB4F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9D95FC-118E-F8D3-52D3-39EBDFD3C80F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120481D-DE32-E2AB-46A7-8CAD8E2747FC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106BA5-DE9C-4701-2A4F-AD788B957A1D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1868DC1-83C9-A1E4-FFB8-ADF0BF85214A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D6F5A4-7BFD-4B82-69C2-5AA18A027961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1A82A0-0347-EA82-FC7F-E00FEBD75AD1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C768BC7-A1F7-BF10-67AE-62E288F1359C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B6224D80-7BC1-807D-8AC8-DA5224A68254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02E2882-9821-C27C-C93A-C22541236919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EC67C58-37DD-64D0-8939-E802B8AB450B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58CD6A-5761-AE7C-9F86-24C9833504BD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D9A3AF-0A3B-B6B4-2280-FC8D53267B6D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D1FEB4-80CF-3DC9-D698-B9AAE739FEFA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83B585-CF3A-8545-8401-4034D4F27493}"/>
              </a:ext>
            </a:extLst>
          </p:cNvPr>
          <p:cNvSpPr/>
          <p:nvPr/>
        </p:nvSpPr>
        <p:spPr>
          <a:xfrm>
            <a:off x="-1455576" y="215900"/>
            <a:ext cx="1134871" cy="11557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980</Words>
  <Application>Microsoft Office PowerPoint</Application>
  <PresentationFormat>Widescreen</PresentationFormat>
  <Paragraphs>106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#9Slide05 SVNClementine</vt:lpstr>
      <vt:lpstr>#9Slide05 SVNClementine (Headings)</vt:lpstr>
      <vt:lpstr>Alfa Slab One</vt:lpstr>
      <vt:lpstr>Anaheim</vt:lpstr>
      <vt:lpstr>Boogaloo</vt:lpstr>
      <vt:lpstr>Catamaran</vt:lpstr>
      <vt:lpstr>Euphoria Script</vt:lpstr>
      <vt:lpstr>iCiel Cadena</vt:lpstr>
      <vt:lpstr>Mouse Memoirs</vt:lpstr>
      <vt:lpstr>Spartan</vt:lpstr>
      <vt:lpstr>Arial</vt:lpstr>
      <vt:lpstr>Calibri</vt:lpstr>
      <vt:lpstr>Cambria</vt:lpstr>
      <vt:lpstr>Nunito Light</vt:lpstr>
      <vt:lpstr>PT Sans</vt:lpstr>
      <vt:lpstr>Roboto Condensed Light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16</cp:revision>
  <dcterms:created xsi:type="dcterms:W3CDTF">2023-01-11T12:02:12Z</dcterms:created>
  <dcterms:modified xsi:type="dcterms:W3CDTF">2025-04-20T02:53:14Z</dcterms:modified>
</cp:coreProperties>
</file>