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  <p:sldMasterId id="2147483821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1529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409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805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613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538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685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2724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146718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301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391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768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4282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7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2025</a:t>
            </a:r>
            <a:endParaRPr lang="en-US" sz="4267" kern="0" dirty="0">
              <a:solidFill>
                <a:srgbClr val="FE24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1128</Words>
  <Application>Microsoft Office PowerPoint</Application>
  <PresentationFormat>Widescreen</PresentationFormat>
  <Paragraphs>115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微软雅黑</vt:lpstr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等线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16</cp:revision>
  <dcterms:created xsi:type="dcterms:W3CDTF">2023-01-11T12:02:12Z</dcterms:created>
  <dcterms:modified xsi:type="dcterms:W3CDTF">2025-04-20T01:55:00Z</dcterms:modified>
</cp:coreProperties>
</file>