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7"/>
  </p:notesMasterIdLst>
  <p:sldIdLst>
    <p:sldId id="257" r:id="rId7"/>
    <p:sldId id="293" r:id="rId8"/>
    <p:sldId id="258" r:id="rId9"/>
    <p:sldId id="297"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74C7A2-34B0-4B90-9D13-B5F706E8E50F}"/>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BF1BF5-66A4-DD0A-0AB8-DCA1EE49057D}"/>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1DB8B-D7AE-9ADB-85BC-6A1AA1ABA334}"/>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93A2B-EFA3-942F-F0F4-30EEEB2BAF9B}"/>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1B9B7F-FE7F-5ED3-80DB-E746DF940396}"/>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2025/4/16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16/04/2025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4/16/2025</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7EA8C9-A13A-E1FA-7352-6F55029C4DC5}"/>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6" name="Footer Placeholder 5">
            <a:extLst>
              <a:ext uri="{FF2B5EF4-FFF2-40B4-BE49-F238E27FC236}">
                <a16:creationId xmlns:a16="http://schemas.microsoft.com/office/drawing/2014/main" xmlns=""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xmlns=""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xmlns=""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xmlns=""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4/16/2025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287A934-FDB5-221A-C7D4-D52EE5A27A9E}"/>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8" name="Footer Placeholder 7">
            <a:extLst>
              <a:ext uri="{FF2B5EF4-FFF2-40B4-BE49-F238E27FC236}">
                <a16:creationId xmlns:a16="http://schemas.microsoft.com/office/drawing/2014/main" xmlns=""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B8554D-33F0-903D-5E9D-9BB1C8DAD978}"/>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4" name="Footer Placeholder 3">
            <a:extLst>
              <a:ext uri="{FF2B5EF4-FFF2-40B4-BE49-F238E27FC236}">
                <a16:creationId xmlns:a16="http://schemas.microsoft.com/office/drawing/2014/main" xmlns=""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20DBEF-3769-54DB-D6EC-54BB8B2DC23C}"/>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3" name="Footer Placeholder 2">
            <a:extLst>
              <a:ext uri="{FF2B5EF4-FFF2-40B4-BE49-F238E27FC236}">
                <a16:creationId xmlns:a16="http://schemas.microsoft.com/office/drawing/2014/main" xmlns=""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C2A07F-4D63-A5AA-A22E-2C1B3688BB9A}"/>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6" name="Footer Placeholder 5">
            <a:extLst>
              <a:ext uri="{FF2B5EF4-FFF2-40B4-BE49-F238E27FC236}">
                <a16:creationId xmlns:a16="http://schemas.microsoft.com/office/drawing/2014/main" xmlns=""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3D5806-8A04-F6BD-1AD9-B0F29FF2BC31}"/>
              </a:ext>
            </a:extLst>
          </p:cNvPr>
          <p:cNvSpPr>
            <a:spLocks noGrp="1"/>
          </p:cNvSpPr>
          <p:nvPr>
            <p:ph type="dt" sz="half" idx="10"/>
          </p:nvPr>
        </p:nvSpPr>
        <p:spPr/>
        <p:txBody>
          <a:bodyPr/>
          <a:lstStyle/>
          <a:p>
            <a:fld id="{B0F09BF1-C09E-4FDF-9E32-1AC8E345CBB3}" type="datetimeFigureOut">
              <a:rPr lang="en-US" smtClean="0"/>
              <a:t>4/16/2025</a:t>
            </a:fld>
            <a:endParaRPr lang="en-US"/>
          </a:p>
        </p:txBody>
      </p:sp>
      <p:sp>
        <p:nvSpPr>
          <p:cNvPr id="6" name="Footer Placeholder 5">
            <a:extLst>
              <a:ext uri="{FF2B5EF4-FFF2-40B4-BE49-F238E27FC236}">
                <a16:creationId xmlns:a16="http://schemas.microsoft.com/office/drawing/2014/main" xmlns=""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4/16/2025</a:t>
            </a:fld>
            <a:endParaRPr lang="en-US"/>
          </a:p>
        </p:txBody>
      </p:sp>
      <p:sp>
        <p:nvSpPr>
          <p:cNvPr id="5" name="Footer Placeholder 4">
            <a:extLst>
              <a:ext uri="{FF2B5EF4-FFF2-40B4-BE49-F238E27FC236}">
                <a16:creationId xmlns:a16="http://schemas.microsoft.com/office/drawing/2014/main" xmlns=""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xmlns="" id="{1428858A-8A7A-9D2E-4CDE-37871070A34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4/16/2025</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xmlns=""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8.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xmlns=""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xmlns=""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xmlns=""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xmlns=""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xmlns="" id="{066A516A-E10E-9845-3B25-1E967D29B3F9}"/>
              </a:ext>
            </a:extLst>
          </p:cNvPr>
          <p:cNvPicPr>
            <a:picLocks noChangeAspect="1"/>
          </p:cNvPicPr>
          <p:nvPr/>
        </p:nvPicPr>
        <p:blipFill>
          <a:blip r:embed="rId8"/>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xmlns="" id="{4EBF5C2E-7609-7836-EB37-B87724E61EAE}"/>
              </a:ext>
            </a:extLst>
          </p:cNvPr>
          <p:cNvPicPr>
            <a:picLocks noChangeAspect="1"/>
          </p:cNvPicPr>
          <p:nvPr/>
        </p:nvPicPr>
        <p:blipFill>
          <a:blip r:embed="rId9"/>
          <a:stretch>
            <a:fillRect/>
          </a:stretch>
        </p:blipFill>
        <p:spPr>
          <a:xfrm>
            <a:off x="581776" y="2602907"/>
            <a:ext cx="9047248" cy="1956986"/>
          </a:xfrm>
          <a:prstGeom prst="rect">
            <a:avLst/>
          </a:prstGeom>
        </p:spPr>
      </p:pic>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xmlns=""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xmlns=""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xmlns=""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xmlns=""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xmlns=""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xmlns=""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xmlns=""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xmlns=""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xmlns=""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xmlns=""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xmlns=""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xmlns=""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xmlns=""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xmlns=""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xmlns=""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xmlns=""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xmlns=""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xmlns=""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xmlns=""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xmlns=""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xmlns=""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xmlns=""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xmlns=""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xmlns="" id="{F9CAE43C-E650-4437-8876-E5A2991F80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xmlns=""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xmlns=""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xmlns=""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xmlns=""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xmlns=""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xmlns=""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xmlns=""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xmlns=""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xmlns=""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xmlns=""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xmlns=""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xmlns=""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xmlns=""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xmlns=""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xmlns=""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xmlns=""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xmlns=""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xmlns=""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xmlns=""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xmlns=""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xmlns=""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xmlns=""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xmlns="" id="{E39E357B-9F08-2504-6B53-15AA3E82515B}"/>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7" name="Picture 6">
            <a:extLst>
              <a:ext uri="{FF2B5EF4-FFF2-40B4-BE49-F238E27FC236}">
                <a16:creationId xmlns:a16="http://schemas.microsoft.com/office/drawing/2014/main" xmlns="" id="{59149C40-433A-6294-A815-DBD1CA4D07BE}"/>
              </a:ext>
            </a:extLst>
          </p:cNvPr>
          <p:cNvPicPr>
            <a:picLocks noChangeAspect="1"/>
          </p:cNvPicPr>
          <p:nvPr/>
        </p:nvPicPr>
        <p:blipFill>
          <a:blip r:embed="rId3"/>
          <a:stretch>
            <a:fillRect/>
          </a:stretch>
        </p:blipFill>
        <p:spPr>
          <a:xfrm>
            <a:off x="663655" y="2646478"/>
            <a:ext cx="467048" cy="467048"/>
          </a:xfrm>
          <a:prstGeom prst="rect">
            <a:avLst/>
          </a:prstGeom>
        </p:spPr>
      </p:pic>
      <p:pic>
        <p:nvPicPr>
          <p:cNvPr id="9" name="Picture 8">
            <a:extLst>
              <a:ext uri="{FF2B5EF4-FFF2-40B4-BE49-F238E27FC236}">
                <a16:creationId xmlns:a16="http://schemas.microsoft.com/office/drawing/2014/main" xmlns="" id="{2B4952A1-685D-8284-D6C2-5720BBBC877B}"/>
              </a:ext>
            </a:extLst>
          </p:cNvPr>
          <p:cNvPicPr>
            <a:picLocks noChangeAspect="1"/>
          </p:cNvPicPr>
          <p:nvPr/>
        </p:nvPicPr>
        <p:blipFill>
          <a:blip r:embed="rId4"/>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xmlns=""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xmlns=""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xmlns=""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xmlns=""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6FE607-B238-4681-BF95-F2C56FCE70A7}"/>
              </a:ext>
            </a:extLst>
          </p:cNvPr>
          <p:cNvPicPr>
            <a:picLocks noChangeAspect="1"/>
          </p:cNvPicPr>
          <p:nvPr/>
        </p:nvPicPr>
        <p:blipFill>
          <a:blip r:embed="rId2"/>
          <a:stretch>
            <a:fillRect/>
          </a:stretch>
        </p:blipFill>
        <p:spPr>
          <a:xfrm>
            <a:off x="1320801" y="1600200"/>
            <a:ext cx="10224444" cy="2946400"/>
          </a:xfrm>
          <a:prstGeom prst="rect">
            <a:avLst/>
          </a:prstGeom>
        </p:spPr>
      </p:pic>
    </p:spTree>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xmlns=""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xmlns=""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xmlns=""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xmlns=""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xmlns=""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xmlns=""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xmlns=""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xmlns=""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782</Words>
  <Application>Microsoft Office PowerPoint</Application>
  <PresentationFormat>Widescreen</PresentationFormat>
  <Paragraphs>62</Paragraphs>
  <Slides>20</Slides>
  <Notes>1</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Arial</vt:lpstr>
      <vt:lpstr>Calibri</vt:lpstr>
      <vt:lpstr>Calibri Light</vt:lpstr>
      <vt:lpstr>Cambria</vt:lpstr>
      <vt:lpstr>LNTH-Dinomiko</vt:lpstr>
      <vt:lpstr>Tahoma</vt:lpstr>
      <vt:lpstr>Times New Roman</vt:lpstr>
      <vt:lpstr>等线</vt:lpstr>
      <vt:lpstr>等线 Light</vt: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24</cp:revision>
  <dcterms:created xsi:type="dcterms:W3CDTF">2023-02-02T12:57:04Z</dcterms:created>
  <dcterms:modified xsi:type="dcterms:W3CDTF">2025-04-15T21:22:09Z</dcterms:modified>
</cp:coreProperties>
</file>