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26"/>
  </p:notesMasterIdLst>
  <p:sldIdLst>
    <p:sldId id="410" r:id="rId3"/>
    <p:sldId id="257" r:id="rId4"/>
    <p:sldId id="451" r:id="rId5"/>
    <p:sldId id="442" r:id="rId6"/>
    <p:sldId id="443" r:id="rId7"/>
    <p:sldId id="444" r:id="rId8"/>
    <p:sldId id="445" r:id="rId9"/>
    <p:sldId id="446" r:id="rId10"/>
    <p:sldId id="447" r:id="rId11"/>
    <p:sldId id="448" r:id="rId12"/>
    <p:sldId id="449" r:id="rId13"/>
    <p:sldId id="329" r:id="rId14"/>
    <p:sldId id="468" r:id="rId15"/>
    <p:sldId id="351" r:id="rId16"/>
    <p:sldId id="452" r:id="rId17"/>
    <p:sldId id="453" r:id="rId18"/>
    <p:sldId id="461" r:id="rId19"/>
    <p:sldId id="462" r:id="rId20"/>
    <p:sldId id="463" r:id="rId21"/>
    <p:sldId id="464" r:id="rId22"/>
    <p:sldId id="465" r:id="rId23"/>
    <p:sldId id="467" r:id="rId24"/>
    <p:sldId id="46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84EE4"/>
    <a:srgbClr val="F907D6"/>
    <a:srgbClr val="EA16CC"/>
    <a:srgbClr val="483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090" autoAdjust="0"/>
  </p:normalViewPr>
  <p:slideViewPr>
    <p:cSldViewPr snapToGrid="0">
      <p:cViewPr varScale="1">
        <p:scale>
          <a:sx n="58" d="100"/>
          <a:sy n="58" d="100"/>
        </p:scale>
        <p:origin x="9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31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634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06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84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555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31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baseline="0" dirty="0">
                <a:solidFill>
                  <a:srgbClr val="FF0000"/>
                </a:solidFill>
              </a:rPr>
              <a:t>Click on teachers once to listen to the conversation and choose the right picture. 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35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56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the numbers to go to the questions. </a:t>
            </a:r>
          </a:p>
          <a:p>
            <a:r>
              <a:rPr lang="en-GB" dirty="0"/>
              <a:t>Click on the home icon to turn back to the menu.</a:t>
            </a:r>
          </a:p>
          <a:p>
            <a:r>
              <a:rPr lang="en-GB" dirty="0"/>
              <a:t>Click on the trees to grow trees for the Earth.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111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Let pupils look and guess what people are doing.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035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915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223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978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560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912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319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087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245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916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826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84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371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493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7378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9490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0637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1714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688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3314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000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307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3.xml"/><Relationship Id="rId3" Type="http://schemas.microsoft.com/office/2007/relationships/media" Target="../media/media3.mp3"/><Relationship Id="rId7" Type="http://schemas.openxmlformats.org/officeDocument/2006/relationships/image" Target="../media/image44.png"/><Relationship Id="rId12" Type="http://schemas.microsoft.com/office/2007/relationships/hdphoto" Target="../media/hdphoto1.wdp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3.pn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26.png"/><Relationship Id="rId1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slide" Target="slide3.xml"/><Relationship Id="rId3" Type="http://schemas.microsoft.com/office/2007/relationships/media" Target="../media/media1.mp3"/><Relationship Id="rId7" Type="http://schemas.openxmlformats.org/officeDocument/2006/relationships/image" Target="../media/image46.jpeg"/><Relationship Id="rId12" Type="http://schemas.microsoft.com/office/2007/relationships/hdphoto" Target="../media/hdphoto1.wdp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8.pn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7.png"/><Relationship Id="rId4" Type="http://schemas.openxmlformats.org/officeDocument/2006/relationships/audio" Target="../media/media1.mp3"/><Relationship Id="rId9" Type="http://schemas.openxmlformats.org/officeDocument/2006/relationships/image" Target="../media/image26.png"/><Relationship Id="rId1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slide" Target="slide2.xml"/><Relationship Id="rId5" Type="http://schemas.openxmlformats.org/officeDocument/2006/relationships/image" Target="../media/image48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23.xml"/><Relationship Id="rId3" Type="http://schemas.openxmlformats.org/officeDocument/2006/relationships/image" Target="../media/image52.jpeg"/><Relationship Id="rId7" Type="http://schemas.openxmlformats.org/officeDocument/2006/relationships/slide" Target="slide17.xml"/><Relationship Id="rId12" Type="http://schemas.openxmlformats.org/officeDocument/2006/relationships/slide" Target="slide22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16.xml"/><Relationship Id="rId11" Type="http://schemas.openxmlformats.org/officeDocument/2006/relationships/slide" Target="slide21.xml"/><Relationship Id="rId5" Type="http://schemas.openxmlformats.org/officeDocument/2006/relationships/image" Target="../media/image54.jpeg"/><Relationship Id="rId15" Type="http://schemas.openxmlformats.org/officeDocument/2006/relationships/image" Target="../media/image22.jpeg"/><Relationship Id="rId10" Type="http://schemas.openxmlformats.org/officeDocument/2006/relationships/slide" Target="slide20.xml"/><Relationship Id="rId4" Type="http://schemas.openxmlformats.org/officeDocument/2006/relationships/image" Target="../media/image53.jpeg"/><Relationship Id="rId9" Type="http://schemas.openxmlformats.org/officeDocument/2006/relationships/slide" Target="slide19.xml"/><Relationship Id="rId1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tif"/><Relationship Id="rId5" Type="http://schemas.openxmlformats.org/officeDocument/2006/relationships/image" Target="../media/image56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tif"/><Relationship Id="rId5" Type="http://schemas.openxmlformats.org/officeDocument/2006/relationships/image" Target="../media/image59.jp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tif"/><Relationship Id="rId5" Type="http://schemas.openxmlformats.org/officeDocument/2006/relationships/image" Target="../media/image60.jp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tif"/><Relationship Id="rId5" Type="http://schemas.openxmlformats.org/officeDocument/2006/relationships/image" Target="../media/image61.jp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slide" Target="slide15.xml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slide" Target="slide13.xml"/><Relationship Id="rId4" Type="http://schemas.openxmlformats.org/officeDocument/2006/relationships/slide" Target="slide14.xml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tif"/><Relationship Id="rId5" Type="http://schemas.openxmlformats.org/officeDocument/2006/relationships/image" Target="../media/image62.jp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tif"/><Relationship Id="rId5" Type="http://schemas.openxmlformats.org/officeDocument/2006/relationships/image" Target="../media/image63.jp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tif"/><Relationship Id="rId5" Type="http://schemas.openxmlformats.org/officeDocument/2006/relationships/image" Target="../media/image64.jp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tif"/><Relationship Id="rId5" Type="http://schemas.openxmlformats.org/officeDocument/2006/relationships/image" Target="../media/image65.jp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5.png"/><Relationship Id="rId18" Type="http://schemas.openxmlformats.org/officeDocument/2006/relationships/slide" Target="slide8.xml"/><Relationship Id="rId26" Type="http://schemas.openxmlformats.org/officeDocument/2006/relationships/slide" Target="slide2.xml"/><Relationship Id="rId3" Type="http://schemas.openxmlformats.org/officeDocument/2006/relationships/audio" Target="../media/audio1.wav"/><Relationship Id="rId21" Type="http://schemas.openxmlformats.org/officeDocument/2006/relationships/image" Target="../media/image19.png"/><Relationship Id="rId7" Type="http://schemas.openxmlformats.org/officeDocument/2006/relationships/image" Target="../media/image11.png"/><Relationship Id="rId12" Type="http://schemas.openxmlformats.org/officeDocument/2006/relationships/slide" Target="slide5.xml"/><Relationship Id="rId17" Type="http://schemas.openxmlformats.org/officeDocument/2006/relationships/image" Target="../media/image17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slide" Target="slide7.xml"/><Relationship Id="rId20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24" Type="http://schemas.openxmlformats.org/officeDocument/2006/relationships/slide" Target="slide11.xml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10" Type="http://schemas.openxmlformats.org/officeDocument/2006/relationships/slide" Target="slide4.xml"/><Relationship Id="rId19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slide" Target="slide6.xml"/><Relationship Id="rId22" Type="http://schemas.openxmlformats.org/officeDocument/2006/relationships/slide" Target="slide10.xml"/><Relationship Id="rId27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slide" Target="slide3.xml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3.xml"/><Relationship Id="rId3" Type="http://schemas.microsoft.com/office/2007/relationships/media" Target="../media/media4.mp3"/><Relationship Id="rId7" Type="http://schemas.openxmlformats.org/officeDocument/2006/relationships/image" Target="../media/image30.png"/><Relationship Id="rId12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7.png"/><Relationship Id="rId4" Type="http://schemas.openxmlformats.org/officeDocument/2006/relationships/audio" Target="../media/media4.mp3"/><Relationship Id="rId9" Type="http://schemas.openxmlformats.org/officeDocument/2006/relationships/image" Target="../media/image26.png"/><Relationship Id="rId1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3.xml"/><Relationship Id="rId3" Type="http://schemas.microsoft.com/office/2007/relationships/media" Target="../media/media6.mp3"/><Relationship Id="rId7" Type="http://schemas.openxmlformats.org/officeDocument/2006/relationships/image" Target="../media/image34.png"/><Relationship Id="rId12" Type="http://schemas.microsoft.com/office/2007/relationships/hdphoto" Target="../media/hdphoto1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3.pn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7.png"/><Relationship Id="rId4" Type="http://schemas.openxmlformats.org/officeDocument/2006/relationships/audio" Target="../media/media6.mp3"/><Relationship Id="rId9" Type="http://schemas.openxmlformats.org/officeDocument/2006/relationships/image" Target="../media/image26.png"/><Relationship Id="rId1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3.xml"/><Relationship Id="rId3" Type="http://schemas.microsoft.com/office/2007/relationships/media" Target="../media/media8.mp3"/><Relationship Id="rId7" Type="http://schemas.openxmlformats.org/officeDocument/2006/relationships/image" Target="../media/image36.png"/><Relationship Id="rId12" Type="http://schemas.microsoft.com/office/2007/relationships/hdphoto" Target="../media/hdphoto1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5.pn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7.png"/><Relationship Id="rId4" Type="http://schemas.openxmlformats.org/officeDocument/2006/relationships/audio" Target="../media/media8.mp3"/><Relationship Id="rId9" Type="http://schemas.openxmlformats.org/officeDocument/2006/relationships/image" Target="../media/image26.png"/><Relationship Id="rId1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3.xml"/><Relationship Id="rId3" Type="http://schemas.microsoft.com/office/2007/relationships/media" Target="../media/media9.mp3"/><Relationship Id="rId7" Type="http://schemas.openxmlformats.org/officeDocument/2006/relationships/image" Target="../media/image37.jpe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7.png"/><Relationship Id="rId4" Type="http://schemas.openxmlformats.org/officeDocument/2006/relationships/audio" Target="../media/media9.mp3"/><Relationship Id="rId9" Type="http://schemas.openxmlformats.org/officeDocument/2006/relationships/image" Target="../media/image26.png"/><Relationship Id="rId1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3.xml"/><Relationship Id="rId3" Type="http://schemas.microsoft.com/office/2007/relationships/media" Target="../media/media1.mp3"/><Relationship Id="rId7" Type="http://schemas.openxmlformats.org/officeDocument/2006/relationships/image" Target="../media/image40.png"/><Relationship Id="rId12" Type="http://schemas.microsoft.com/office/2007/relationships/hdphoto" Target="../media/hdphoto1.wdp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7.png"/><Relationship Id="rId4" Type="http://schemas.openxmlformats.org/officeDocument/2006/relationships/audio" Target="../media/media1.mp3"/><Relationship Id="rId9" Type="http://schemas.openxmlformats.org/officeDocument/2006/relationships/image" Target="../media/image26.png"/><Relationship Id="rId1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142043" y="341108"/>
            <a:ext cx="119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19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2 – Part 4,5,6</a:t>
              </a: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151F3B-66DC-4E41-92A2-DD4F3C76088B}"/>
              </a:ext>
            </a:extLst>
          </p:cNvPr>
          <p:cNvSpPr/>
          <p:nvPr/>
        </p:nvSpPr>
        <p:spPr>
          <a:xfrm>
            <a:off x="2160900" y="490641"/>
            <a:ext cx="86998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Outdoor activities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7551" y="2933461"/>
            <a:ext cx="7060152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4" t="7959" r="9691" b="8869"/>
          <a:stretch/>
        </p:blipFill>
        <p:spPr>
          <a:xfrm>
            <a:off x="1052942" y="3961835"/>
            <a:ext cx="3449783" cy="25353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920" y="3941120"/>
            <a:ext cx="3226034" cy="25353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50" y="3951510"/>
            <a:ext cx="3338945" cy="2535382"/>
          </a:xfrm>
          <a:prstGeom prst="rect">
            <a:avLst/>
          </a:prstGeom>
        </p:spPr>
      </p:pic>
      <p:pic>
        <p:nvPicPr>
          <p:cNvPr id="10" name="Picture 9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8510086" y="3255320"/>
            <a:ext cx="1317408" cy="1371600"/>
          </a:xfrm>
          <a:prstGeom prst="rect">
            <a:avLst/>
          </a:prstGeom>
        </p:spPr>
      </p:pic>
      <p:pic>
        <p:nvPicPr>
          <p:cNvPr id="11" name="Picture 10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403037" y="3276100"/>
            <a:ext cx="1299810" cy="1350820"/>
          </a:xfrm>
          <a:prstGeom prst="rect">
            <a:avLst/>
          </a:prstGeom>
        </p:spPr>
      </p:pic>
      <p:pic>
        <p:nvPicPr>
          <p:cNvPr id="12" name="Picture 11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4639741" y="3460659"/>
            <a:ext cx="1231818" cy="128016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31194" y="148171"/>
            <a:ext cx="548079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Listen and choose.</a:t>
            </a:r>
          </a:p>
        </p:txBody>
      </p:sp>
      <p:pic>
        <p:nvPicPr>
          <p:cNvPr id="5" name="he flying a kite fema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54089" y="1917787"/>
            <a:ext cx="609600" cy="609600"/>
          </a:xfrm>
          <a:prstGeom prst="rect">
            <a:avLst/>
          </a:prstGeom>
        </p:spPr>
      </p:pic>
      <p:pic>
        <p:nvPicPr>
          <p:cNvPr id="8" name="Whats he doing - ma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46050" y="1956373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9373" y="994457"/>
            <a:ext cx="7464372" cy="2350572"/>
          </a:xfrm>
          <a:prstGeom prst="rect">
            <a:avLst/>
          </a:prstGeom>
        </p:spPr>
      </p:pic>
      <p:pic>
        <p:nvPicPr>
          <p:cNvPr id="16" name="Picture 15" descr="Free Vector | Home icon pin deal. isolated on white">
            <a:hlinkClick r:id="rId13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350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0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37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3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4" y="4007350"/>
            <a:ext cx="3449783" cy="23721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7175" y="4053268"/>
            <a:ext cx="3437414" cy="23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41" y="4012092"/>
            <a:ext cx="3558157" cy="2372104"/>
          </a:xfrm>
          <a:prstGeom prst="rect">
            <a:avLst/>
          </a:prstGeom>
        </p:spPr>
      </p:pic>
      <p:pic>
        <p:nvPicPr>
          <p:cNvPr id="10" name="Picture 9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4467218" y="3393798"/>
            <a:ext cx="1317408" cy="1371600"/>
          </a:xfrm>
          <a:prstGeom prst="rect">
            <a:avLst/>
          </a:prstGeom>
        </p:spPr>
      </p:pic>
      <p:pic>
        <p:nvPicPr>
          <p:cNvPr id="11" name="Picture 10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8333042" y="3336682"/>
            <a:ext cx="1299810" cy="1350820"/>
          </a:xfrm>
          <a:prstGeom prst="rect">
            <a:avLst/>
          </a:prstGeom>
        </p:spPr>
      </p:pic>
      <p:pic>
        <p:nvPicPr>
          <p:cNvPr id="12" name="Picture 11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328899" y="3591361"/>
            <a:ext cx="1231818" cy="128016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31194" y="148171"/>
            <a:ext cx="548079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Listen and choose.</a:t>
            </a:r>
          </a:p>
        </p:txBody>
      </p:sp>
      <p:pic>
        <p:nvPicPr>
          <p:cNvPr id="5" name="she skipping ma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80947" y="1966240"/>
            <a:ext cx="609600" cy="609600"/>
          </a:xfrm>
          <a:prstGeom prst="rect">
            <a:avLst/>
          </a:prstGeom>
        </p:spPr>
      </p:pic>
      <p:pic>
        <p:nvPicPr>
          <p:cNvPr id="8" name="Whats she doing - fema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21122" y="196624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286000" y="1095754"/>
            <a:ext cx="7464372" cy="2350572"/>
          </a:xfrm>
          <a:prstGeom prst="rect">
            <a:avLst/>
          </a:prstGeom>
        </p:spPr>
      </p:pic>
      <p:pic>
        <p:nvPicPr>
          <p:cNvPr id="16" name="Picture 15" descr="Free Vector | Home icon pin deal. isolated on white">
            <a:hlinkClick r:id="rId13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272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9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06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38F3B345-C4CD-43C3-BB57-7424F843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6" action="ppaction://hlinksldjump"/>
            <a:extLst>
              <a:ext uri="{FF2B5EF4-FFF2-40B4-BE49-F238E27FC236}">
                <a16:creationId xmlns:a16="http://schemas.microsoft.com/office/drawing/2014/main" id="{8AA190AE-2092-458B-839B-ACFBABE8A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296" y="0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673" y="1971874"/>
            <a:ext cx="10520218" cy="35768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94885" y="4829334"/>
            <a:ext cx="4700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FF0000"/>
                </a:solidFill>
                <a:effectLst/>
              </a:rPr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53854" y="4835236"/>
            <a:ext cx="4700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FF0000"/>
                </a:solidFill>
                <a:effectLst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72529" y="4829334"/>
            <a:ext cx="4700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FF0000"/>
                </a:solidFill>
                <a:effectLst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76210" y="4829335"/>
            <a:ext cx="4700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FF0000"/>
                </a:solidFill>
                <a:effectLst/>
              </a:rPr>
              <a:t>4</a:t>
            </a:r>
          </a:p>
        </p:txBody>
      </p:sp>
      <p:pic>
        <p:nvPicPr>
          <p:cNvPr id="4" name="Track 90">
            <a:hlinkClick r:id="" action="ppaction://media"/>
            <a:extLst>
              <a:ext uri="{FF2B5EF4-FFF2-40B4-BE49-F238E27FC236}">
                <a16:creationId xmlns:a16="http://schemas.microsoft.com/office/drawing/2014/main" id="{2A5D524F-038B-593C-80E3-F50999E4E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42529" y="21022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0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47B56085-8D97-4D32-91F9-15B31B823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3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821" y="68486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4906" y="802433"/>
            <a:ext cx="9747277" cy="57103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94893" y="3134379"/>
            <a:ext cx="11675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cycling</a:t>
            </a:r>
            <a:endParaRPr lang="en-US" sz="2800" b="0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14304" y="3134379"/>
            <a:ext cx="97654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flying</a:t>
            </a:r>
            <a:endParaRPr lang="en-US" sz="2800" b="0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89657" y="5900553"/>
            <a:ext cx="12107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skating</a:t>
            </a:r>
            <a:endParaRPr lang="en-US" sz="2800" b="0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92296" y="5512279"/>
            <a:ext cx="6928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she</a:t>
            </a:r>
            <a:endParaRPr lang="en-US" sz="2800" b="0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96593" y="5900553"/>
            <a:ext cx="13885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skipping</a:t>
            </a:r>
            <a:endParaRPr lang="en-US" sz="2800" b="0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9694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17534C34-5B90-43AE-AC18-6FE4D66FD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3" action="ppaction://hlinksldjump"/>
            <a:extLst>
              <a:ext uri="{FF2B5EF4-FFF2-40B4-BE49-F238E27FC236}">
                <a16:creationId xmlns:a16="http://schemas.microsoft.com/office/drawing/2014/main" id="{414FD3C1-5ACE-4541-B344-E0B6FB2A1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050" y="4941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623" y="1528497"/>
            <a:ext cx="9993517" cy="452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18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B808FD-9FB6-4953-91FF-E272E5EE94B4}"/>
              </a:ext>
            </a:extLst>
          </p:cNvPr>
          <p:cNvSpPr/>
          <p:nvPr/>
        </p:nvSpPr>
        <p:spPr>
          <a:xfrm>
            <a:off x="4552997" y="656732"/>
            <a:ext cx="36009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Green Earth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2C7E5F-FE0B-42DF-AE74-65DFA0D95772}"/>
              </a:ext>
            </a:extLst>
          </p:cNvPr>
          <p:cNvSpPr/>
          <p:nvPr/>
        </p:nvSpPr>
        <p:spPr>
          <a:xfrm>
            <a:off x="594996" y="3517795"/>
            <a:ext cx="23947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T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eam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 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EC4946-9FBE-43C3-A969-F40B586EF826}"/>
              </a:ext>
            </a:extLst>
          </p:cNvPr>
          <p:cNvSpPr/>
          <p:nvPr/>
        </p:nvSpPr>
        <p:spPr>
          <a:xfrm>
            <a:off x="9073740" y="3453628"/>
            <a:ext cx="2285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T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eam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 B</a:t>
            </a:r>
          </a:p>
        </p:txBody>
      </p:sp>
      <p:pic>
        <p:nvPicPr>
          <p:cNvPr id="1034" name="Picture 10" descr="Green Earth PNG Clipart - Best WEB Clipart">
            <a:extLst>
              <a:ext uri="{FF2B5EF4-FFF2-40B4-BE49-F238E27FC236}">
                <a16:creationId xmlns:a16="http://schemas.microsoft.com/office/drawing/2014/main" id="{AE23D209-414C-4E7F-8EC6-0C67CCC7F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031" y="2003233"/>
            <a:ext cx="4296791" cy="376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ay 6a" descr="Trees Collection Green Plants Leaves Ecology Stock Vector (Royalty Free)  1499382011">
            <a:extLst>
              <a:ext uri="{FF2B5EF4-FFF2-40B4-BE49-F238E27FC236}">
                <a16:creationId xmlns:a16="http://schemas.microsoft.com/office/drawing/2014/main" id="{B6C9D93E-8F5A-4D6F-B5D3-2CE4329E4C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" t="48257" r="60954" b="8803"/>
          <a:stretch/>
        </p:blipFill>
        <p:spPr bwMode="auto">
          <a:xfrm>
            <a:off x="3773628" y="2731453"/>
            <a:ext cx="1029811" cy="114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cay1a" descr="Trees Collection Green Plants Leaves Ecology Stock Vector (Royalty Free)  1499382011">
            <a:extLst>
              <a:ext uri="{FF2B5EF4-FFF2-40B4-BE49-F238E27FC236}">
                <a16:creationId xmlns:a16="http://schemas.microsoft.com/office/drawing/2014/main" id="{6CF0E168-0EA8-4CEA-8525-C0A1285AB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" t="5028" r="58122" b="54407"/>
          <a:stretch/>
        </p:blipFill>
        <p:spPr bwMode="auto">
          <a:xfrm>
            <a:off x="6323877" y="1910426"/>
            <a:ext cx="1251752" cy="108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cay 8a" descr="123,379 Tree High Res Illustrations - Getty Images">
            <a:extLst>
              <a:ext uri="{FF2B5EF4-FFF2-40B4-BE49-F238E27FC236}">
                <a16:creationId xmlns:a16="http://schemas.microsoft.com/office/drawing/2014/main" id="{333C9347-DC77-4B4D-A5FA-72286EDE8A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" t="4285" r="50817" b="49548"/>
          <a:stretch/>
        </p:blipFill>
        <p:spPr bwMode="auto">
          <a:xfrm>
            <a:off x="4628956" y="4376958"/>
            <a:ext cx="1156244" cy="115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cay3a" descr="123,379 Tree High Res Illustrations - Getty Images">
            <a:extLst>
              <a:ext uri="{FF2B5EF4-FFF2-40B4-BE49-F238E27FC236}">
                <a16:creationId xmlns:a16="http://schemas.microsoft.com/office/drawing/2014/main" id="{C5ECC104-C622-436C-B99F-E813603BF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43" r="1977" b="51408"/>
          <a:stretch/>
        </p:blipFill>
        <p:spPr bwMode="auto">
          <a:xfrm>
            <a:off x="7139180" y="3913656"/>
            <a:ext cx="1074200" cy="100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y 4a" descr="123,379 Tree High Res Illustrations - Getty Images">
            <a:extLst>
              <a:ext uri="{FF2B5EF4-FFF2-40B4-BE49-F238E27FC236}">
                <a16:creationId xmlns:a16="http://schemas.microsoft.com/office/drawing/2014/main" id="{9BB164EB-260D-4162-B354-D3D53468DF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5" t="-673" r="-2832" b="52350"/>
          <a:stretch/>
        </p:blipFill>
        <p:spPr bwMode="auto">
          <a:xfrm>
            <a:off x="6161649" y="4529797"/>
            <a:ext cx="1209822" cy="108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cay2a" descr="Trees Collection Green Plants Leaves Ecology Stock Vector (Royalty Free)  1499382011">
            <a:extLst>
              <a:ext uri="{FF2B5EF4-FFF2-40B4-BE49-F238E27FC236}">
                <a16:creationId xmlns:a16="http://schemas.microsoft.com/office/drawing/2014/main" id="{739E3251-2612-43DB-83DB-3B5BE036F5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1" t="6596" r="4171" b="53459"/>
          <a:stretch/>
        </p:blipFill>
        <p:spPr bwMode="auto">
          <a:xfrm>
            <a:off x="7282051" y="2792367"/>
            <a:ext cx="1074199" cy="106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ay 7a" descr="Trees Collection Green Plants Leaves Ecology Stock Vector (Royalty Free)  1499382011">
            <a:extLst>
              <a:ext uri="{FF2B5EF4-FFF2-40B4-BE49-F238E27FC236}">
                <a16:creationId xmlns:a16="http://schemas.microsoft.com/office/drawing/2014/main" id="{3F40226B-EC48-45E5-9D12-454EE023F9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66" t="4706" r="3255" b="55016"/>
          <a:stretch/>
        </p:blipFill>
        <p:spPr bwMode="auto">
          <a:xfrm>
            <a:off x="3555077" y="3794082"/>
            <a:ext cx="1074199" cy="107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ay 5a" descr="123,379 Tree High Res Illustrations - Getty Images">
            <a:extLst>
              <a:ext uri="{FF2B5EF4-FFF2-40B4-BE49-F238E27FC236}">
                <a16:creationId xmlns:a16="http://schemas.microsoft.com/office/drawing/2014/main" id="{B6B28BA1-8C9D-4094-9F9E-6EDDDE954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43" r="1977" b="51408"/>
          <a:stretch/>
        </p:blipFill>
        <p:spPr bwMode="auto">
          <a:xfrm>
            <a:off x="4705359" y="1848786"/>
            <a:ext cx="1074200" cy="100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ay 1" descr="Trees Collection Green Plants Leaves Ecology Stock Vector (Royalty Free)  1499382011">
            <a:extLst>
              <a:ext uri="{FF2B5EF4-FFF2-40B4-BE49-F238E27FC236}">
                <a16:creationId xmlns:a16="http://schemas.microsoft.com/office/drawing/2014/main" id="{1DA72A62-0C91-47BD-BB83-CAFCE29356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" t="4362" r="58122" b="55073"/>
          <a:stretch/>
        </p:blipFill>
        <p:spPr bwMode="auto">
          <a:xfrm>
            <a:off x="6332594" y="1910426"/>
            <a:ext cx="1251752" cy="108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ay 2" descr="Trees Collection Green Plants Leaves Ecology Stock Vector (Royalty Free)  1499382011">
            <a:extLst>
              <a:ext uri="{FF2B5EF4-FFF2-40B4-BE49-F238E27FC236}">
                <a16:creationId xmlns:a16="http://schemas.microsoft.com/office/drawing/2014/main" id="{6E51844F-5A24-44CF-86AD-0A4933B57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66" t="4706" r="3255" b="55016"/>
          <a:stretch/>
        </p:blipFill>
        <p:spPr bwMode="auto">
          <a:xfrm>
            <a:off x="7313435" y="2738556"/>
            <a:ext cx="1074199" cy="107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cay 4" descr="123,379 Tree High Res Illustrations - Getty Images">
            <a:extLst>
              <a:ext uri="{FF2B5EF4-FFF2-40B4-BE49-F238E27FC236}">
                <a16:creationId xmlns:a16="http://schemas.microsoft.com/office/drawing/2014/main" id="{F3559EB4-BC42-48B5-90BA-10A567200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43" r="1977" b="51408"/>
          <a:stretch/>
        </p:blipFill>
        <p:spPr bwMode="auto">
          <a:xfrm>
            <a:off x="6204915" y="4600838"/>
            <a:ext cx="1074200" cy="100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cay 3" descr="123,379 Tree High Res Illustrations - Getty Images">
            <a:extLst>
              <a:ext uri="{FF2B5EF4-FFF2-40B4-BE49-F238E27FC236}">
                <a16:creationId xmlns:a16="http://schemas.microsoft.com/office/drawing/2014/main" id="{B6BF3500-2F11-49CB-80D6-F19D223C2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2" t="2552" r="-3356" b="52350"/>
          <a:stretch/>
        </p:blipFill>
        <p:spPr bwMode="auto">
          <a:xfrm>
            <a:off x="7089262" y="3902234"/>
            <a:ext cx="1252025" cy="100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ay 5" descr="123,379 Tree High Res Illustrations - Getty Images">
            <a:extLst>
              <a:ext uri="{FF2B5EF4-FFF2-40B4-BE49-F238E27FC236}">
                <a16:creationId xmlns:a16="http://schemas.microsoft.com/office/drawing/2014/main" id="{0C66FCE7-53F2-4656-94B3-243CCFB4CC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43" r="1977" b="51408"/>
          <a:stretch/>
        </p:blipFill>
        <p:spPr bwMode="auto">
          <a:xfrm>
            <a:off x="4693201" y="1817953"/>
            <a:ext cx="1074200" cy="100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cay 6" descr="Trees Collection Green Plants Leaves Ecology Stock Vector (Royalty Free)  1499382011">
            <a:extLst>
              <a:ext uri="{FF2B5EF4-FFF2-40B4-BE49-F238E27FC236}">
                <a16:creationId xmlns:a16="http://schemas.microsoft.com/office/drawing/2014/main" id="{65418605-6476-4FE3-9915-CA76A44C7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" t="47591" r="60954" b="9469"/>
          <a:stretch/>
        </p:blipFill>
        <p:spPr bwMode="auto">
          <a:xfrm>
            <a:off x="3744202" y="2703912"/>
            <a:ext cx="1047565" cy="114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ay 7" descr="Trees Collection Green Plants Leaves Ecology Stock Vector (Royalty Free)  1499382011">
            <a:extLst>
              <a:ext uri="{FF2B5EF4-FFF2-40B4-BE49-F238E27FC236}">
                <a16:creationId xmlns:a16="http://schemas.microsoft.com/office/drawing/2014/main" id="{D244F018-3B28-4DC0-83D5-2DD6AEB466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66" t="4706" r="3255" b="55016"/>
          <a:stretch/>
        </p:blipFill>
        <p:spPr bwMode="auto">
          <a:xfrm>
            <a:off x="3560171" y="3787106"/>
            <a:ext cx="1074199" cy="107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ay 8" descr="123,379 Tree High Res Illustrations - Getty Images">
            <a:extLst>
              <a:ext uri="{FF2B5EF4-FFF2-40B4-BE49-F238E27FC236}">
                <a16:creationId xmlns:a16="http://schemas.microsoft.com/office/drawing/2014/main" id="{F6351ECB-F79A-43D3-8449-80DF6102C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" t="4285" r="50817" b="49548"/>
          <a:stretch/>
        </p:blipFill>
        <p:spPr bwMode="auto">
          <a:xfrm>
            <a:off x="4628956" y="4365444"/>
            <a:ext cx="1156244" cy="115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6" action="ppaction://hlinksldjump"/>
            <a:extLst>
              <a:ext uri="{FF2B5EF4-FFF2-40B4-BE49-F238E27FC236}">
                <a16:creationId xmlns:a16="http://schemas.microsoft.com/office/drawing/2014/main" id="{F33D0D62-31A3-469C-A501-B2D76708FB2A}"/>
              </a:ext>
            </a:extLst>
          </p:cNvPr>
          <p:cNvSpPr/>
          <p:nvPr/>
        </p:nvSpPr>
        <p:spPr>
          <a:xfrm>
            <a:off x="2349512" y="5643554"/>
            <a:ext cx="551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E6633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1</a:t>
            </a:r>
          </a:p>
        </p:txBody>
      </p:sp>
      <p:sp>
        <p:nvSpPr>
          <p:cNvPr id="34" name="Rectangle 33">
            <a:hlinkClick r:id="rId7" action="ppaction://hlinksldjump"/>
            <a:extLst>
              <a:ext uri="{FF2B5EF4-FFF2-40B4-BE49-F238E27FC236}">
                <a16:creationId xmlns:a16="http://schemas.microsoft.com/office/drawing/2014/main" id="{DCBA7333-BF27-40AB-A0D5-E626E33B6351}"/>
              </a:ext>
            </a:extLst>
          </p:cNvPr>
          <p:cNvSpPr/>
          <p:nvPr/>
        </p:nvSpPr>
        <p:spPr>
          <a:xfrm>
            <a:off x="3284493" y="5609920"/>
            <a:ext cx="551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E6633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2</a:t>
            </a:r>
          </a:p>
        </p:txBody>
      </p:sp>
      <p:sp>
        <p:nvSpPr>
          <p:cNvPr id="35" name="Rectangle 34">
            <a:hlinkClick r:id="rId8" action="ppaction://hlinksldjump"/>
            <a:extLst>
              <a:ext uri="{FF2B5EF4-FFF2-40B4-BE49-F238E27FC236}">
                <a16:creationId xmlns:a16="http://schemas.microsoft.com/office/drawing/2014/main" id="{285E8832-C407-45E2-864B-19524001127C}"/>
              </a:ext>
            </a:extLst>
          </p:cNvPr>
          <p:cNvSpPr/>
          <p:nvPr/>
        </p:nvSpPr>
        <p:spPr>
          <a:xfrm>
            <a:off x="4354055" y="5633493"/>
            <a:ext cx="551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E6633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3</a:t>
            </a:r>
          </a:p>
        </p:txBody>
      </p:sp>
      <p:sp>
        <p:nvSpPr>
          <p:cNvPr id="36" name="Rectangle 35">
            <a:hlinkClick r:id="rId9" action="ppaction://hlinksldjump"/>
            <a:extLst>
              <a:ext uri="{FF2B5EF4-FFF2-40B4-BE49-F238E27FC236}">
                <a16:creationId xmlns:a16="http://schemas.microsoft.com/office/drawing/2014/main" id="{DC113163-4BE2-4A46-A153-762B10E41DCB}"/>
              </a:ext>
            </a:extLst>
          </p:cNvPr>
          <p:cNvSpPr/>
          <p:nvPr/>
        </p:nvSpPr>
        <p:spPr>
          <a:xfrm>
            <a:off x="5231599" y="5671507"/>
            <a:ext cx="551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E6633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4</a:t>
            </a:r>
          </a:p>
        </p:txBody>
      </p:sp>
      <p:sp>
        <p:nvSpPr>
          <p:cNvPr id="37" name="Rectangle 36">
            <a:hlinkClick r:id="rId10" action="ppaction://hlinksldjump"/>
            <a:extLst>
              <a:ext uri="{FF2B5EF4-FFF2-40B4-BE49-F238E27FC236}">
                <a16:creationId xmlns:a16="http://schemas.microsoft.com/office/drawing/2014/main" id="{D8443410-D727-4FF9-A7B8-33DFBB21ADFF}"/>
              </a:ext>
            </a:extLst>
          </p:cNvPr>
          <p:cNvSpPr/>
          <p:nvPr/>
        </p:nvSpPr>
        <p:spPr>
          <a:xfrm>
            <a:off x="6301161" y="5640437"/>
            <a:ext cx="5207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E6633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5</a:t>
            </a:r>
          </a:p>
        </p:txBody>
      </p:sp>
      <p:sp>
        <p:nvSpPr>
          <p:cNvPr id="38" name="Rectangle 37">
            <a:hlinkClick r:id="rId11" action="ppaction://hlinksldjump"/>
            <a:extLst>
              <a:ext uri="{FF2B5EF4-FFF2-40B4-BE49-F238E27FC236}">
                <a16:creationId xmlns:a16="http://schemas.microsoft.com/office/drawing/2014/main" id="{91604167-D74F-41FF-9FA0-D7E86EAB495E}"/>
              </a:ext>
            </a:extLst>
          </p:cNvPr>
          <p:cNvSpPr/>
          <p:nvPr/>
        </p:nvSpPr>
        <p:spPr>
          <a:xfrm flipH="1">
            <a:off x="7313435" y="5640437"/>
            <a:ext cx="5517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E6633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6</a:t>
            </a:r>
          </a:p>
        </p:txBody>
      </p:sp>
      <p:sp>
        <p:nvSpPr>
          <p:cNvPr id="39" name="Rectangle 38">
            <a:hlinkClick r:id="rId12" action="ppaction://hlinksldjump"/>
            <a:extLst>
              <a:ext uri="{FF2B5EF4-FFF2-40B4-BE49-F238E27FC236}">
                <a16:creationId xmlns:a16="http://schemas.microsoft.com/office/drawing/2014/main" id="{2F8CC260-5252-4D3C-B478-91F77B12B825}"/>
              </a:ext>
            </a:extLst>
          </p:cNvPr>
          <p:cNvSpPr/>
          <p:nvPr/>
        </p:nvSpPr>
        <p:spPr>
          <a:xfrm>
            <a:off x="8521987" y="5603211"/>
            <a:ext cx="551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E6633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7</a:t>
            </a:r>
          </a:p>
        </p:txBody>
      </p:sp>
      <p:sp>
        <p:nvSpPr>
          <p:cNvPr id="40" name="Rectangle 39">
            <a:hlinkClick r:id="rId13" action="ppaction://hlinksldjump"/>
            <a:extLst>
              <a:ext uri="{FF2B5EF4-FFF2-40B4-BE49-F238E27FC236}">
                <a16:creationId xmlns:a16="http://schemas.microsoft.com/office/drawing/2014/main" id="{89662BD4-F7CC-4A8D-AB9E-EF454CECB75D}"/>
              </a:ext>
            </a:extLst>
          </p:cNvPr>
          <p:cNvSpPr/>
          <p:nvPr/>
        </p:nvSpPr>
        <p:spPr>
          <a:xfrm>
            <a:off x="9493455" y="5548517"/>
            <a:ext cx="551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E6633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8</a:t>
            </a:r>
          </a:p>
        </p:txBody>
      </p:sp>
      <p:pic>
        <p:nvPicPr>
          <p:cNvPr id="32" name="Picture 2" descr="Free Vector | Home icon pin deal. isolated on white">
            <a:hlinkClick r:id="rId14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821" y="68486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8595" y="68486"/>
            <a:ext cx="2118697" cy="254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967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Free Vector | Home icon pin deal. isolated on white">
            <a:hlinkClick r:id="rId3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433" y="-32374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74" y="2840821"/>
            <a:ext cx="2923308" cy="4017179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-5389418" y="-3384677"/>
            <a:ext cx="22735310" cy="15752619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66000"/>
                  <a:satMod val="160000"/>
                  <a:alpha val="82000"/>
                </a:schemeClr>
              </a:gs>
              <a:gs pos="5000">
                <a:schemeClr val="dk1">
                  <a:tint val="44500"/>
                  <a:satMod val="160000"/>
                  <a:alpha val="90000"/>
                </a:schemeClr>
              </a:gs>
              <a:gs pos="9000">
                <a:schemeClr val="tx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55411" y="2999231"/>
            <a:ext cx="6761275" cy="6761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99" y="3096490"/>
            <a:ext cx="2883269" cy="3870941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581891" y="459662"/>
            <a:ext cx="4881995" cy="27545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41" name="Cloud Callout 40"/>
          <p:cNvSpPr/>
          <p:nvPr/>
        </p:nvSpPr>
        <p:spPr>
          <a:xfrm flipH="1">
            <a:off x="6389547" y="769020"/>
            <a:ext cx="5234418" cy="27545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He’s playing badminton.</a:t>
            </a:r>
          </a:p>
        </p:txBody>
      </p:sp>
    </p:spTree>
    <p:extLst>
      <p:ext uri="{BB962C8B-B14F-4D97-AF65-F5344CB8AC3E}">
        <p14:creationId xmlns:p14="http://schemas.microsoft.com/office/powerpoint/2010/main" val="38958521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-4.58333E-6 0.00023 C 0.0125 0.00208 0.025 0.00301 0.0375 0.00602 C 0.04102 0.00695 0.04428 0.01019 0.04766 0.01204 C 0.0556 0.01644 0.06368 0.02014 0.07162 0.02431 C 0.075 0.02616 0.07826 0.02917 0.08178 0.03033 C 0.09532 0.03519 0.10912 0.03843 0.12266 0.04236 C 0.12045 0.03426 0.11888 0.02546 0.11589 0.01829 C 0.11316 0.01111 0.10873 0.00648 0.10573 -1.11111E-6 C 0.09831 -0.01574 0.09883 -0.01805 0.09545 -0.03634 C 0.09662 -0.06065 0.0974 -0.08495 0.09883 -0.10903 C 0.09961 -0.1213 0.10313 -0.13333 0.10222 -0.14537 C 0.10157 -0.15555 0.08295 -0.16829 0.08178 -0.16967 C 0.07917 -0.17292 0.07761 -0.1787 0.075 -0.18171 C 0.05352 -0.20741 0.05313 -0.20486 0.03073 -0.21805 C 0.01706 -0.21412 0.00313 -0.21227 -0.01028 -0.20602 C -0.01953 -0.20162 -0.02343 -0.18449 -0.03072 -0.17569 C -0.03372 -0.17222 -0.0375 -0.17176 -0.04088 -0.16967 C -0.04427 -0.16574 -0.04752 -0.16088 -0.05117 -0.15764 C -0.0582 -0.15139 -0.072 -0.14768 -0.07838 -0.14537 C -0.08177 -0.14143 -0.08502 -0.13657 -0.08867 -0.13333 C -0.09192 -0.13055 -0.09635 -0.13171 -0.09882 -0.12731 C -0.10143 -0.12268 -0.1013 -0.11528 -0.10234 -0.10903 C -0.1108 -0.05579 -0.10091 -0.11018 -0.10911 -0.06667 C -0.11054 -0.0456 -0.11315 -0.00417 -0.11588 0.01829 C -0.11666 0.02454 -0.11822 0.03033 -0.11927 0.03634 C -0.11328 0.10116 -0.12239 0.04722 -0.09882 0.10301 C -0.09674 0.1081 -0.09726 0.11574 -0.09544 0.1213 C -0.0944 0.12454 -0.08294 0.15278 -0.07838 0.15764 C -0.07539 0.16088 -0.07161 0.16158 -0.06822 0.16366 C -0.06002 0.17338 -0.05364 0.17917 -0.04778 0.19398 C -0.03802 0.21806 -0.04518 0.21921 -0.03072 0.23634 C -0.02773 0.23982 -0.02395 0.24097 -0.02044 0.24236 L 0.00678 0.25463 C 0.00912 0.26065 0.01068 0.26759 0.01368 0.27269 C 0.02019 0.28449 0.02579 0.28588 0.03412 0.29097 C 0.07644 0.28704 0.08594 0.30579 0.10912 0.27269 C 0.11159 0.26921 0.11368 0.26458 0.11589 0.26065 C 0.11706 0.25463 0.11849 0.24861 0.11928 0.24236 C 0.12071 0.23241 0.12019 0.2213 0.12266 0.21204 C 0.12487 0.2044 0.12956 0.2 0.13295 0.19398 C 0.13412 0.18796 0.13438 0.18102 0.13633 0.1757 C 0.15 0.13935 0.14441 0.17593 0.15 0.13935 C 0.15248 0.12338 0.15456 0.10718 0.15678 0.09097 L 0.16016 0.06667 C 0.16133 0.0162 0.16368 -0.03426 0.16368 -0.08495 C 0.16368 -0.10717 0.16472 -0.13079 0.16016 -0.15162 C 0.15834 -0.15995 0.15105 -0.15926 0.14662 -0.16366 C 0.12097 -0.18889 0.13881 -0.17917 0.10912 -0.18796 C 0.09883 -0.18588 0.08816 -0.1875 0.07839 -0.18171 C 0.07383 -0.17917 0.07136 -0.17014 0.06823 -0.16366 C 0.06446 -0.15602 0.06159 -0.14722 0.05795 -0.13935 C 0.05586 -0.13495 0.05287 -0.13194 0.05118 -0.12731 C 0.02097 -0.04676 0.07631 -0.17407 0.03073 -0.07268 C 0.02956 -0.06667 0.02891 -0.06018 0.02722 -0.05463 C 0.02474 -0.0456 0.0125 -0.01759 0.01016 -0.01204 C 0.00912 -1.11111E-6 0.00769 0.01204 0.00678 0.02431 C 0.00547 0.04236 0.00508 0.06065 0.00339 0.0787 C 0.00287 0.08519 0.00222 0.0919 -4.58333E-6 0.09699 C -0.0026 0.10278 -0.00703 0.10463 -0.01028 0.10903 C -0.01276 0.11273 -0.01484 0.11713 -0.01705 0.1213 C -0.02838 0.11921 -0.03997 0.11898 -0.05117 0.11505 C -0.0582 0.11273 -0.07161 0.10301 -0.07161 0.10324 C -0.075 0.09908 -0.0789 0.09607 -0.08177 0.09097 C -0.08476 0.08588 -0.08606 0.07847 -0.08867 0.07269 C -0.09062 0.06829 -0.09322 0.06458 -0.09544 0.06065 C -0.09661 0.05463 -0.09817 0.04861 -0.09882 0.04236 C -0.10559 -0.02176 -0.10911 -0.05023 -0.10234 -0.11505 C -0.10156 -0.12222 -0.09817 -0.12778 -0.09544 -0.13333 C -0.0845 -0.15625 -0.08372 -0.15532 -0.07161 -0.16967 C -0.04882 -0.16759 -0.02604 -0.16713 -0.00338 -0.16366 C 0.00013 -0.16296 0.00391 -0.16157 0.00678 -0.15764 C 0.01446 -0.14699 0.02149 -0.13495 0.02722 -0.1213 C 0.03529 -0.10208 0.04011 -0.0706 0.04428 -0.04838 L 0.04766 -0.03032 C 0.04883 -0.0243 0.05027 -0.01829 0.05118 -0.01204 L 0.05795 0.03634 C 0.05678 0.08495 0.0573 0.13357 0.05456 0.18171 C 0.05391 0.19259 0.05313 0.20718 0.04766 0.21204 C 0.04375 0.21551 0.0379 0.17732 0.0375 0.1757 C 0.03269 0.1588 0.028 0.15278 0.02045 0.13935 C 0.01862 0.1294 0.01394 0.10625 0.01368 0.09699 C 0.01277 0.07269 0.01368 0.04838 0.01368 0.02431 L 0.01368 0.02454 L 0.01368 0.02431 L 0.01368 0.02454 " pathEditMode="relative" rAng="0" ptsTypes="AAAAAAAAAAAAAAAAAAAAAAAAAAAAAAAAAAAAAAAAAAAAAAAAAAAAAAAAAAAAAAAAAAAAAAAAAAAAAAAAAAAAAA">
                                      <p:cBhvr>
                                        <p:cTn id="9" dur="1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9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ree Vector | Home icon pin deal. isolated on white">
            <a:hlinkClick r:id="rId3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433" y="-32374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/>
        </p:blipFill>
        <p:spPr>
          <a:xfrm>
            <a:off x="3894848" y="1836958"/>
            <a:ext cx="4413981" cy="41892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5024871" y="-3176859"/>
            <a:ext cx="22735310" cy="15752619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66000"/>
                  <a:satMod val="160000"/>
                  <a:alpha val="82000"/>
                </a:schemeClr>
              </a:gs>
              <a:gs pos="5000">
                <a:schemeClr val="dk1">
                  <a:tint val="44500"/>
                  <a:satMod val="160000"/>
                  <a:alpha val="90000"/>
                </a:schemeClr>
              </a:gs>
              <a:gs pos="9000">
                <a:schemeClr val="tx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86957" y="3096490"/>
            <a:ext cx="7990111" cy="66549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3964" y="3096490"/>
            <a:ext cx="2883269" cy="3870941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581891" y="459662"/>
            <a:ext cx="4881995" cy="27545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41" name="Cloud Callout 40"/>
          <p:cNvSpPr/>
          <p:nvPr/>
        </p:nvSpPr>
        <p:spPr>
          <a:xfrm flipH="1">
            <a:off x="6764915" y="586843"/>
            <a:ext cx="4881995" cy="27545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She’s cycling.</a:t>
            </a:r>
          </a:p>
        </p:txBody>
      </p:sp>
    </p:spTree>
    <p:extLst>
      <p:ext uri="{BB962C8B-B14F-4D97-AF65-F5344CB8AC3E}">
        <p14:creationId xmlns:p14="http://schemas.microsoft.com/office/powerpoint/2010/main" val="18041556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-2.29167E-6 0.00023 C 0.0125 0.00208 0.025 0.003 0.0375 0.00601 C 0.04102 0.00694 0.04427 0.01018 0.04766 0.01203 C 0.0556 0.01643 0.06367 0.02013 0.07162 0.0243 C 0.075 0.02615 0.07826 0.02916 0.08177 0.03032 C 0.09531 0.03518 0.10912 0.03842 0.12266 0.04236 C 0.12045 0.03425 0.11888 0.02546 0.11589 0.01828 C 0.11315 0.01111 0.10873 0.00648 0.10573 4.81481E-6 C 0.09831 -0.01575 0.09883 -0.01806 0.09545 -0.03635 C 0.09662 -0.06065 0.0974 -0.08496 0.09883 -0.10903 C 0.09961 -0.1213 0.10313 -0.13334 0.10222 -0.14538 C 0.10156 -0.15556 0.08295 -0.16829 0.08177 -0.16968 C 0.07917 -0.17292 0.07761 -0.17871 0.075 -0.18172 C 0.05352 -0.20741 0.05313 -0.20487 0.03073 -0.21806 C 0.01706 -0.21413 0.00313 -0.21227 -0.01028 -0.20602 C -0.01953 -0.20163 -0.02344 -0.1845 -0.03073 -0.1757 C -0.03372 -0.17223 -0.0375 -0.17176 -0.04088 -0.16968 C -0.04427 -0.16575 -0.04752 -0.16088 -0.05117 -0.15764 C -0.0582 -0.15139 -0.072 -0.14769 -0.07838 -0.14538 C -0.08177 -0.14144 -0.08502 -0.13658 -0.08867 -0.13334 C -0.09192 -0.13056 -0.09635 -0.13172 -0.09883 -0.12732 C -0.10143 -0.12269 -0.1013 -0.11528 -0.10234 -0.10903 C -0.1108 -0.05579 -0.10091 -0.11019 -0.10911 -0.06667 C -0.11054 -0.04561 -0.11315 -0.00417 -0.11588 0.01828 C -0.11666 0.02453 -0.11823 0.03032 -0.11927 0.03634 C -0.11328 0.10115 -0.12239 0.04722 -0.09883 0.103 C -0.09674 0.1081 -0.09726 0.11574 -0.09544 0.12129 C -0.0944 0.12453 -0.08294 0.15277 -0.07838 0.15763 C -0.07539 0.16087 -0.07161 0.16157 -0.06823 0.16365 C -0.06002 0.17337 -0.05364 0.17916 -0.04778 0.19398 C -0.03802 0.21805 -0.04518 0.21921 -0.03073 0.23634 C -0.02773 0.23981 -0.02396 0.24097 -0.02044 0.24236 L 0.00677 0.25462 C 0.00912 0.26064 0.01068 0.26759 0.01367 0.27268 C 0.02018 0.28449 0.02578 0.28587 0.03412 0.29097 C 0.07643 0.28703 0.08594 0.30578 0.10912 0.27268 C 0.11159 0.26921 0.11367 0.26458 0.11589 0.26064 C 0.11706 0.25462 0.11849 0.24861 0.11927 0.24236 C 0.12071 0.2324 0.12018 0.22129 0.12266 0.21203 C 0.12487 0.20439 0.12956 0.2 0.13295 0.19398 C 0.13412 0.18796 0.13438 0.18101 0.13633 0.17569 C 0.15 0.13935 0.1444 0.17592 0.15 0.13935 C 0.15248 0.12337 0.15456 0.10717 0.15677 0.09097 L 0.16016 0.06666 C 0.16133 0.0162 0.16367 -0.03426 0.16367 -0.08496 C 0.16367 -0.10718 0.16472 -0.13079 0.16016 -0.15163 C 0.15834 -0.15996 0.15104 -0.15926 0.14662 -0.16366 C 0.12097 -0.18889 0.1388 -0.17917 0.10912 -0.18797 C 0.09883 -0.18588 0.08815 -0.1875 0.07839 -0.18172 C 0.07383 -0.17917 0.07136 -0.17014 0.06823 -0.16366 C 0.06446 -0.15602 0.06159 -0.14723 0.05795 -0.13936 C 0.05586 -0.13496 0.05287 -0.13195 0.05117 -0.12732 C 0.02097 -0.04676 0.0763 -0.17408 0.03073 -0.07269 C 0.02956 -0.06667 0.02891 -0.06019 0.02722 -0.05463 C 0.02474 -0.04561 0.0125 -0.0176 0.01016 -0.01204 C 0.00912 4.81481E-6 0.00768 0.01203 0.00677 0.0243 C 0.00547 0.04236 0.00508 0.06064 0.00339 0.0787 C 0.00287 0.08518 0.00222 0.09189 -2.29167E-6 0.09699 C -0.0026 0.10277 -0.00703 0.10462 -0.01028 0.10902 C -0.01276 0.11273 -0.01484 0.11712 -0.01705 0.12129 C -0.02838 0.11921 -0.03997 0.11898 -0.05117 0.11504 C -0.0582 0.11273 -0.07161 0.103 -0.07161 0.10324 C -0.075 0.09907 -0.0789 0.09606 -0.08177 0.09097 C -0.08476 0.08587 -0.08607 0.07847 -0.08867 0.07268 C -0.09062 0.06828 -0.09323 0.06458 -0.09544 0.06064 C -0.09661 0.05462 -0.09817 0.04861 -0.09883 0.04236 C -0.1056 -0.02176 -0.10911 -0.05024 -0.10234 -0.11505 C -0.10156 -0.12223 -0.09817 -0.12778 -0.09544 -0.13334 C -0.0845 -0.15625 -0.08372 -0.15533 -0.07161 -0.16968 C -0.04883 -0.1676 -0.02604 -0.16713 -0.00338 -0.16366 C 0.00013 -0.16297 0.00391 -0.16158 0.00677 -0.15764 C 0.01446 -0.147 0.02149 -0.13496 0.02722 -0.1213 C 0.03529 -0.10209 0.04011 -0.07061 0.04427 -0.04838 L 0.04766 -0.03033 C 0.04883 -0.02431 0.05026 -0.01829 0.05117 -0.01204 L 0.05795 0.03634 C 0.05677 0.08495 0.05729 0.13356 0.05456 0.18171 C 0.05391 0.19259 0.05313 0.20717 0.04766 0.21203 C 0.04375 0.2155 0.03789 0.17731 0.0375 0.17569 C 0.03268 0.15879 0.028 0.15277 0.02045 0.13935 C 0.01862 0.12939 0.01393 0.10625 0.01367 0.09699 C 0.01276 0.07268 0.01367 0.04837 0.01367 0.0243 L 0.01367 0.02453 L 0.01367 0.0243 L 0.01367 0.02453 " pathEditMode="relative" rAng="0" ptsTypes="AAAAAAAAAAAAAAAAAAAAAAAAAAAAAAAAAAAAAAAAAAAAAAAAAAAAAAAAAAAAAAAAAAAAAAAAAAAAAAAAAAAAAA">
                                      <p:cBhvr>
                                        <p:cTn id="9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9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ree Vector | Home icon pin deal. isolated on white">
            <a:hlinkClick r:id="rId3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433" y="-32374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4" t="7273" r="13221" b="17576"/>
          <a:stretch/>
        </p:blipFill>
        <p:spPr>
          <a:xfrm>
            <a:off x="4806661" y="2285999"/>
            <a:ext cx="2681526" cy="41563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5220231" y="-3512129"/>
            <a:ext cx="22735310" cy="15752619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66000"/>
                  <a:satMod val="160000"/>
                  <a:alpha val="82000"/>
                </a:schemeClr>
              </a:gs>
              <a:gs pos="5000">
                <a:schemeClr val="dk1">
                  <a:tint val="44500"/>
                  <a:satMod val="160000"/>
                  <a:alpha val="90000"/>
                </a:schemeClr>
              </a:gs>
              <a:gs pos="9000">
                <a:schemeClr val="tx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78326" y="2874888"/>
            <a:ext cx="7725361" cy="77253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99" y="3096490"/>
            <a:ext cx="2883269" cy="3870941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581891" y="459662"/>
            <a:ext cx="4881995" cy="27545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41" name="Cloud Callout 40"/>
          <p:cNvSpPr/>
          <p:nvPr/>
        </p:nvSpPr>
        <p:spPr>
          <a:xfrm flipH="1">
            <a:off x="6663481" y="622669"/>
            <a:ext cx="4881995" cy="27545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She’s skating.</a:t>
            </a:r>
          </a:p>
        </p:txBody>
      </p:sp>
    </p:spTree>
    <p:extLst>
      <p:ext uri="{BB962C8B-B14F-4D97-AF65-F5344CB8AC3E}">
        <p14:creationId xmlns:p14="http://schemas.microsoft.com/office/powerpoint/2010/main" val="27583472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3.33333E-6 0.00023 C 0.0125 0.00209 0.025 0.00301 0.0375 0.00602 C 0.04101 0.00695 0.04427 0.01019 0.04765 0.01204 C 0.0556 0.01644 0.06367 0.02014 0.07161 0.02431 C 0.075 0.02616 0.07825 0.02917 0.08177 0.03033 C 0.09531 0.03519 0.10911 0.03843 0.12265 0.04236 C 0.12044 0.03426 0.11888 0.02547 0.11588 0.01829 C 0.11315 0.01111 0.10872 0.00648 0.10573 -2.59259E-6 C 0.0983 -0.01574 0.09882 -0.01805 0.09544 -0.03634 C 0.09661 -0.06065 0.09739 -0.08495 0.09882 -0.10903 C 0.09961 -0.12129 0.10312 -0.13333 0.10221 -0.14537 C 0.10156 -0.15555 0.08294 -0.16828 0.08177 -0.16967 C 0.07916 -0.17291 0.0776 -0.1787 0.075 -0.18171 C 0.05351 -0.2074 0.05312 -0.20486 0.03073 -0.21805 C 0.01705 -0.21412 0.00312 -0.21227 -0.01029 -0.20602 C -0.01953 -0.20162 -0.02344 -0.18449 -0.03073 -0.17569 C -0.03373 -0.17222 -0.0375 -0.17176 -0.04089 -0.16967 C -0.04427 -0.16574 -0.04753 -0.16088 -0.05118 -0.15764 C -0.05821 -0.15139 -0.07201 -0.14768 -0.07839 -0.14537 C -0.08177 -0.14143 -0.08503 -0.13657 -0.08868 -0.13333 C -0.09193 -0.13055 -0.09636 -0.13171 -0.09883 -0.12731 C -0.10144 -0.12268 -0.10131 -0.11528 -0.10235 -0.10903 C -0.11081 -0.05578 -0.10091 -0.11018 -0.10912 -0.06666 C -0.11055 -0.0456 -0.11315 -0.00416 -0.11589 0.01829 C -0.11667 0.02454 -0.11823 0.03033 -0.11927 0.03635 C -0.11328 0.10116 -0.1224 0.04722 -0.09883 0.10301 C -0.09675 0.1081 -0.09727 0.11574 -0.09545 0.1213 C -0.0944 0.12454 -0.08295 0.15278 -0.07839 0.15764 C -0.07539 0.16088 -0.07162 0.16158 -0.06823 0.16366 C -0.06003 0.17338 -0.05365 0.17917 -0.04779 0.19398 C -0.03802 0.21806 -0.04519 0.21922 -0.03073 0.23635 C -0.02774 0.23982 -0.02396 0.24097 -0.02045 0.24236 L 0.00677 0.25463 C 0.00911 0.26065 0.01067 0.2676 0.01367 0.27269 C 0.02018 0.28449 0.02578 0.28588 0.03411 0.29097 C 0.07643 0.28704 0.08593 0.30579 0.10911 0.27269 C 0.11159 0.26922 0.11367 0.26459 0.11588 0.26065 C 0.11705 0.25463 0.11849 0.24861 0.11927 0.24236 C 0.1207 0.23241 0.12018 0.2213 0.12265 0.21204 C 0.12487 0.2044 0.12955 0.2 0.13294 0.19398 C 0.13411 0.18797 0.13437 0.18102 0.13632 0.1757 C 0.15 0.13935 0.1444 0.17593 0.15 0.13935 C 0.15247 0.12338 0.15455 0.10718 0.15677 0.09097 L 0.16015 0.06667 C 0.16132 0.01621 0.16367 -0.03426 0.16367 -0.08495 C 0.16367 -0.10717 0.16471 -0.13078 0.16015 -0.15162 C 0.15833 -0.15995 0.15104 -0.15926 0.14661 -0.16365 C 0.12096 -0.18889 0.1388 -0.17916 0.10911 -0.18796 C 0.09882 -0.18588 0.08815 -0.1875 0.07838 -0.18171 C 0.07382 -0.17916 0.07135 -0.17014 0.06823 -0.16365 C 0.06445 -0.15602 0.06159 -0.14722 0.05794 -0.13935 C 0.05586 -0.13495 0.05286 -0.13194 0.05117 -0.12731 C 0.02096 -0.04676 0.0763 -0.17407 0.03073 -0.07268 C 0.02955 -0.06666 0.0289 -0.06018 0.02721 -0.05463 C 0.02474 -0.0456 0.0125 -0.01759 0.01015 -0.01203 C 0.00911 -2.59259E-6 0.00768 0.01204 0.00677 0.02431 C 0.00547 0.04236 0.00507 0.06065 0.00338 0.07871 C 0.00286 0.08519 0.00221 0.0919 3.33333E-6 0.09699 C -0.00261 0.10278 -0.00703 0.10463 -0.01029 0.10903 C -0.01276 0.11273 -0.01485 0.11713 -0.01706 0.1213 C -0.02839 0.11922 -0.03998 0.11898 -0.05118 0.11505 C -0.05821 0.11273 -0.07162 0.10301 -0.07162 0.10324 C -0.075 0.09908 -0.07891 0.09607 -0.08177 0.09097 C -0.08477 0.08588 -0.08607 0.07847 -0.08868 0.07269 C -0.09063 0.06829 -0.09323 0.06459 -0.09545 0.06065 C -0.09662 0.05463 -0.09818 0.04861 -0.09883 0.04236 C -0.1056 -0.02176 -0.10912 -0.05023 -0.10235 -0.11504 C -0.10157 -0.12222 -0.09818 -0.12778 -0.09545 -0.13333 C -0.08451 -0.15625 -0.08373 -0.15532 -0.07162 -0.16967 C -0.04883 -0.16759 -0.02604 -0.16713 -0.00339 -0.16365 C 0.00013 -0.16296 0.0039 -0.16157 0.00677 -0.15764 C 0.01445 -0.14699 0.02148 -0.13495 0.02721 -0.12129 C 0.03528 -0.10208 0.0401 -0.0706 0.04427 -0.04838 L 0.04765 -0.03032 C 0.04882 -0.0243 0.05026 -0.01828 0.05117 -0.01203 L 0.05794 0.03635 C 0.05677 0.08496 0.05729 0.13357 0.05455 0.18172 C 0.0539 0.1926 0.05312 0.20718 0.04765 0.21204 C 0.04375 0.21551 0.03789 0.17732 0.0375 0.1757 C 0.03268 0.1588 0.02799 0.15278 0.02044 0.13935 C 0.01862 0.1294 0.01393 0.10625 0.01367 0.09699 C 0.01276 0.07269 0.01367 0.04838 0.01367 0.02431 L 0.01367 0.02454 L 0.01367 0.02431 L 0.01367 0.02454 " pathEditMode="relative" rAng="0" ptsTypes="AAAAAAAAAAAAAAAAAAAAAAAAAAAAAAAAAAAAAAAAAAAAAAAAAAAAAAAAAAAAAAAAAAAAAAAAAAAAAAAAAAAAAA">
                                      <p:cBhvr>
                                        <p:cTn id="9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9" grpId="0" animBg="1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ree Vector | Home icon pin deal. isolated on white">
            <a:hlinkClick r:id="rId3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433" y="-32374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657" y="2496311"/>
            <a:ext cx="4361689" cy="43616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5385609" y="-3199155"/>
            <a:ext cx="22735310" cy="15752619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66000"/>
                  <a:satMod val="160000"/>
                  <a:alpha val="82000"/>
                </a:schemeClr>
              </a:gs>
              <a:gs pos="5000">
                <a:schemeClr val="dk1">
                  <a:tint val="44500"/>
                  <a:satMod val="160000"/>
                  <a:alpha val="90000"/>
                </a:schemeClr>
              </a:gs>
              <a:gs pos="9000">
                <a:schemeClr val="tx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96323" y="2759291"/>
            <a:ext cx="7123844" cy="71238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646" y="3096490"/>
            <a:ext cx="2883269" cy="3870941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581891" y="459662"/>
            <a:ext cx="4881995" cy="2754593"/>
          </a:xfrm>
          <a:prstGeom prst="cloudCallout">
            <a:avLst>
              <a:gd name="adj1" fmla="val -27360"/>
              <a:gd name="adj2" fmla="val 640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41" name="Cloud Callout 40"/>
          <p:cNvSpPr/>
          <p:nvPr/>
        </p:nvSpPr>
        <p:spPr>
          <a:xfrm flipH="1">
            <a:off x="6591517" y="459662"/>
            <a:ext cx="4881995" cy="27545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He’s flying a kite.</a:t>
            </a:r>
          </a:p>
        </p:txBody>
      </p:sp>
    </p:spTree>
    <p:extLst>
      <p:ext uri="{BB962C8B-B14F-4D97-AF65-F5344CB8AC3E}">
        <p14:creationId xmlns:p14="http://schemas.microsoft.com/office/powerpoint/2010/main" val="22497566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5E-6 0.00024 C 0.01251 0.00209 0.02501 0.00301 0.03751 0.00602 C 0.04102 0.00695 0.04428 0.01019 0.04766 0.01204 C 0.0556 0.01644 0.06368 0.02014 0.07162 0.02431 C 0.07501 0.02616 0.07826 0.02917 0.08178 0.03033 C 0.09532 0.03519 0.10912 0.03843 0.12266 0.04237 C 0.12045 0.03426 0.11889 0.02547 0.11589 0.01829 C 0.11316 0.01112 0.10873 0.00649 0.10573 -4.44444E-6 C 0.09831 -0.01574 0.09883 -0.01805 0.09545 -0.03634 C 0.09662 -0.06064 0.0974 -0.08495 0.09883 -0.10902 C 0.09961 -0.12129 0.10313 -0.13333 0.10222 -0.14537 C 0.10157 -0.15555 0.08295 -0.16828 0.08178 -0.16967 C 0.07917 -0.17291 0.07761 -0.1787 0.07501 -0.18171 C 0.05352 -0.2074 0.05313 -0.20486 0.03073 -0.21805 C 0.01706 -0.21412 0.00313 -0.21226 -0.01028 -0.20601 C -0.01954 -0.20162 -0.02344 -0.18449 -0.03072 -0.17569 C -0.03372 -0.17222 -0.0375 -0.17175 -0.04088 -0.16967 C -0.04427 -0.16574 -0.04752 -0.16088 -0.05117 -0.15763 C -0.0582 -0.15138 -0.072 -0.14768 -0.07839 -0.14537 C -0.08177 -0.14143 -0.08502 -0.13657 -0.08867 -0.13333 C -0.09192 -0.13055 -0.09635 -0.13171 -0.09882 -0.12731 C -0.10144 -0.12268 -0.10131 -0.11527 -0.10235 -0.10902 C -0.11081 -0.05578 -0.10092 -0.11018 -0.10912 -0.06666 C -0.11055 -0.0456 -0.11316 -0.00416 -0.11589 0.01829 C -0.11667 0.02454 -0.11823 0.03033 -0.11928 0.03635 C -0.11329 0.10116 -0.1224 0.04723 -0.09882 0.10301 C -0.09674 0.10811 -0.09726 0.11575 -0.09544 0.1213 C -0.0944 0.12454 -0.08294 0.15278 -0.07839 0.15764 C -0.0754 0.16088 -0.07161 0.16158 -0.06822 0.16366 C -0.06002 0.17338 -0.05364 0.17917 -0.04778 0.19399 C -0.03803 0.21806 -0.04518 0.21922 -0.03072 0.23635 C -0.02773 0.23982 -0.02395 0.24098 -0.02044 0.24237 L 0.00678 0.25463 C 0.00912 0.26065 0.01068 0.2676 0.01368 0.27269 C 0.02019 0.2845 0.02578 0.28588 0.03412 0.29098 C 0.07644 0.28704 0.08594 0.30579 0.10912 0.27269 C 0.11159 0.26922 0.11368 0.26459 0.11589 0.26065 C 0.11706 0.25463 0.11849 0.24862 0.11928 0.24237 C 0.12071 0.23241 0.12019 0.2213 0.12266 0.21204 C 0.12487 0.2044 0.12956 0.2 0.13295 0.19399 C 0.13412 0.18797 0.13438 0.18102 0.13633 0.1757 C 0.15001 0.13936 0.14441 0.17593 0.15001 0.13936 C 0.15248 0.12338 0.15456 0.10718 0.15678 0.09098 L 0.16016 0.06667 C 0.16133 0.01621 0.16368 -0.03425 0.16368 -0.08495 C 0.16368 -0.10717 0.16472 -0.13078 0.16016 -0.15162 C 0.15834 -0.15995 0.15105 -0.15925 0.14662 -0.16365 C 0.12097 -0.18888 0.13881 -0.17916 0.10912 -0.18796 C 0.09883 -0.18588 0.08816 -0.1875 0.07839 -0.18171 C 0.07383 -0.17916 0.07136 -0.17013 0.06823 -0.16365 C 0.06446 -0.15601 0.06159 -0.14722 0.05795 -0.13935 C 0.05586 -0.13495 0.05287 -0.13194 0.05118 -0.12731 C 0.02097 -0.04675 0.07631 -0.17407 0.03073 -0.07268 C 0.02956 -0.06666 0.02891 -0.06018 0.02722 -0.05463 C 0.02473 -0.0456 0.01251 -0.01759 0.01016 -0.01203 C 0.00912 -4.44444E-6 0.00769 0.01204 0.00678 0.02431 C 0.00547 0.04237 0.00508 0.06065 0.00339 0.07871 C 0.00287 0.08519 0.00222 0.0919 5E-6 0.097 C -0.0026 0.10278 -0.00703 0.10463 -0.01028 0.10903 C -0.01276 0.11274 -0.01484 0.11713 -0.01705 0.1213 C -0.02839 0.11922 -0.03998 0.11899 -0.05117 0.11505 C -0.0582 0.11274 -0.07161 0.10301 -0.07161 0.10325 C -0.075 0.09908 -0.0789 0.09607 -0.08177 0.09098 C -0.08476 0.08588 -0.08606 0.07848 -0.08867 0.07269 C -0.09062 0.06829 -0.09322 0.06459 -0.09544 0.06065 C -0.09661 0.05463 -0.09817 0.04862 -0.09882 0.04237 C -0.1056 -0.02175 -0.10912 -0.05023 -0.10235 -0.11504 C -0.10157 -0.12222 -0.09817 -0.12777 -0.09544 -0.13333 C -0.0845 -0.15625 -0.08372 -0.15532 -0.07161 -0.16967 C -0.04882 -0.16759 -0.02604 -0.16713 -0.00338 -0.16365 C 0.00014 -0.16296 0.00391 -0.16157 0.00678 -0.15763 C 0.01446 -0.14699 0.02149 -0.13495 0.02722 -0.12129 C 0.03529 -0.10208 0.04011 -0.0706 0.04428 -0.04838 L 0.04766 -0.03032 C 0.04883 -0.0243 0.05027 -0.01828 0.05118 -0.01203 L 0.05795 0.03635 C 0.05678 0.08496 0.0573 0.13357 0.05456 0.18172 C 0.05391 0.1926 0.05313 0.20718 0.04766 0.21204 C 0.04376 0.21551 0.0379 0.17732 0.03751 0.1757 C 0.03269 0.1588 0.028 0.15278 0.02045 0.13936 C 0.01862 0.1294 0.01393 0.10625 0.01368 0.097 C 0.01277 0.07269 0.01368 0.04838 0.01368 0.02431 L 0.01368 0.02454 L 0.01368 0.02431 L 0.01368 0.02454 " pathEditMode="relative" rAng="0" ptsTypes="AAAAAAAAAAAAAAAAAAAAAAAAAAAAAAAAAAAAAAAAAAAAAAAAAAAAAAAAAAAAAAAAAAAAAAAAAAAAAAAAAAAAAA">
                                      <p:cBhvr>
                                        <p:cTn id="9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9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ardrop 88">
            <a:hlinkClick r:id="rId3" action="ppaction://hlinksldjump"/>
          </p:cNvPr>
          <p:cNvSpPr/>
          <p:nvPr/>
        </p:nvSpPr>
        <p:spPr>
          <a:xfrm rot="19325089">
            <a:off x="9363316" y="3396253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ardrop 1">
            <a:hlinkClick r:id="rId4" action="ppaction://hlinksldjump"/>
          </p:cNvPr>
          <p:cNvSpPr/>
          <p:nvPr/>
        </p:nvSpPr>
        <p:spPr>
          <a:xfrm rot="19175039">
            <a:off x="7210125" y="2470423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ardrop 76">
            <a:hlinkClick r:id="rId5" action="ppaction://hlinksldjump"/>
          </p:cNvPr>
          <p:cNvSpPr/>
          <p:nvPr/>
        </p:nvSpPr>
        <p:spPr>
          <a:xfrm rot="18846467">
            <a:off x="4920271" y="1676831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ardrop 84">
            <a:hlinkClick r:id="rId6" action="ppaction://hlinksldjump"/>
          </p:cNvPr>
          <p:cNvSpPr/>
          <p:nvPr/>
        </p:nvSpPr>
        <p:spPr>
          <a:xfrm rot="18921308">
            <a:off x="2410380" y="1116898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535587" y="2508657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547827" y="2496417"/>
                <a:ext cx="24840" cy="24840"/>
              </a:xfrm>
              <a:prstGeom prst="rect">
                <a:avLst/>
              </a:prstGeom>
            </p:spPr>
          </p:pic>
        </mc:Fallback>
      </mc:AlternateContent>
      <p:sp>
        <p:nvSpPr>
          <p:cNvPr id="83" name="Teardrop 82">
            <a:hlinkClick r:id="rId9" action="ppaction://hlinksldjump"/>
          </p:cNvPr>
          <p:cNvSpPr/>
          <p:nvPr/>
        </p:nvSpPr>
        <p:spPr>
          <a:xfrm rot="18938950">
            <a:off x="114644" y="634075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80191" y="1108930"/>
            <a:ext cx="2154757" cy="10464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1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Warm-up </a:t>
            </a:r>
          </a:p>
          <a:p>
            <a:pPr algn="ctr"/>
            <a:r>
              <a:rPr lang="en-US" sz="31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&amp; Review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646202" y="1733368"/>
            <a:ext cx="264046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1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Listen </a:t>
            </a:r>
          </a:p>
          <a:p>
            <a:pPr algn="ctr"/>
            <a:r>
              <a:rPr lang="en-US" sz="31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and number.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343850" y="2058098"/>
            <a:ext cx="21178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1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Look, </a:t>
            </a:r>
          </a:p>
          <a:p>
            <a:pPr algn="ctr"/>
            <a:r>
              <a:rPr lang="en-US" sz="31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complete </a:t>
            </a:r>
          </a:p>
          <a:p>
            <a:pPr algn="ctr"/>
            <a:r>
              <a:rPr lang="en-US" sz="31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and read.</a:t>
            </a:r>
          </a:p>
        </p:txBody>
      </p:sp>
      <p:sp>
        <p:nvSpPr>
          <p:cNvPr id="92" name="Rectangle 91"/>
          <p:cNvSpPr/>
          <p:nvPr/>
        </p:nvSpPr>
        <p:spPr>
          <a:xfrm>
            <a:off x="7523780" y="3428375"/>
            <a:ext cx="227017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1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Let’s play.</a:t>
            </a:r>
          </a:p>
        </p:txBody>
      </p:sp>
      <p:sp>
        <p:nvSpPr>
          <p:cNvPr id="93" name="Rectangle 92"/>
          <p:cNvSpPr/>
          <p:nvPr/>
        </p:nvSpPr>
        <p:spPr>
          <a:xfrm>
            <a:off x="9780763" y="4229244"/>
            <a:ext cx="233910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Fun corner </a:t>
            </a:r>
          </a:p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&amp; wrap-up</a:t>
            </a:r>
          </a:p>
        </p:txBody>
      </p: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ree Vector | Home icon pin deal. isolated on white">
            <a:hlinkClick r:id="rId3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433" y="-32374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1"/>
          <a:stretch/>
        </p:blipFill>
        <p:spPr>
          <a:xfrm>
            <a:off x="4188851" y="2416751"/>
            <a:ext cx="4093986" cy="40195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5131811" y="-2844350"/>
            <a:ext cx="22735310" cy="15752619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66000"/>
                  <a:satMod val="160000"/>
                  <a:alpha val="82000"/>
                </a:schemeClr>
              </a:gs>
              <a:gs pos="5000">
                <a:schemeClr val="dk1">
                  <a:tint val="44500"/>
                  <a:satMod val="160000"/>
                  <a:alpha val="90000"/>
                </a:schemeClr>
              </a:gs>
              <a:gs pos="9000">
                <a:schemeClr val="tx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60465" y="3214255"/>
            <a:ext cx="6705029" cy="6705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99" y="3096490"/>
            <a:ext cx="2883269" cy="3870941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581891" y="459662"/>
            <a:ext cx="4881995" cy="27545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41" name="Cloud Callout 40"/>
          <p:cNvSpPr/>
          <p:nvPr/>
        </p:nvSpPr>
        <p:spPr>
          <a:xfrm flipH="1">
            <a:off x="6663481" y="622669"/>
            <a:ext cx="4881995" cy="27545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She’s walking.</a:t>
            </a:r>
          </a:p>
        </p:txBody>
      </p:sp>
    </p:spTree>
    <p:extLst>
      <p:ext uri="{BB962C8B-B14F-4D97-AF65-F5344CB8AC3E}">
        <p14:creationId xmlns:p14="http://schemas.microsoft.com/office/powerpoint/2010/main" val="942094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1.66667E-6 0.00024 C 0.0125 0.00209 0.025 0.00301 0.0375 0.00602 C 0.04101 0.00695 0.04427 0.01019 0.04765 0.01204 C 0.0556 0.01644 0.06367 0.02014 0.07161 0.02431 C 0.075 0.02616 0.07825 0.02917 0.08177 0.03033 C 0.09531 0.03519 0.10911 0.03843 0.12265 0.04237 C 0.12044 0.03426 0.11888 0.02547 0.11588 0.01829 C 0.11315 0.01112 0.10872 0.00649 0.10573 -4.81481E-6 C 0.09831 -0.01574 0.09883 -0.01805 0.09544 -0.03634 C 0.09661 -0.06064 0.09739 -0.08495 0.09883 -0.10902 C 0.09961 -0.12129 0.10312 -0.13333 0.10221 -0.14537 C 0.10156 -0.15555 0.08294 -0.16828 0.08177 -0.16967 C 0.07917 -0.17291 0.0776 -0.1787 0.075 -0.18171 C 0.05351 -0.2074 0.05312 -0.20486 0.03073 -0.21805 C 0.01706 -0.21412 0.00312 -0.21226 -0.01029 -0.20601 C -0.01953 -0.20162 -0.02344 -0.18449 -0.03073 -0.17569 C -0.03373 -0.17222 -0.0375 -0.17175 -0.04089 -0.16967 C -0.04427 -0.16574 -0.04753 -0.16087 -0.05117 -0.15763 C -0.0582 -0.15138 -0.07201 -0.14768 -0.07839 -0.14537 C -0.08177 -0.14143 -0.08503 -0.13657 -0.08867 -0.13333 C -0.09193 -0.13055 -0.09636 -0.13171 -0.09883 -0.12731 C -0.10143 -0.12268 -0.1013 -0.11527 -0.10235 -0.10902 C -0.11081 -0.05578 -0.10091 -0.11018 -0.10912 -0.06666 C -0.11055 -0.0456 -0.11315 -0.00416 -0.11589 0.01829 C -0.11667 0.02454 -0.11823 0.03033 -0.11927 0.03635 C -0.11328 0.10116 -0.1224 0.04723 -0.09883 0.10301 C -0.09675 0.10811 -0.09727 0.11575 -0.09544 0.1213 C -0.0944 0.12454 -0.08294 0.15278 -0.07839 0.15764 C -0.07539 0.16088 -0.07162 0.16158 -0.06823 0.16366 C -0.06003 0.17338 -0.05365 0.17917 -0.04779 0.19399 C -0.03802 0.21806 -0.04518 0.21922 -0.03073 0.23635 C -0.02774 0.23982 -0.02396 0.24098 -0.02044 0.24237 L 0.00677 0.25463 C 0.00911 0.26065 0.01068 0.2676 0.01367 0.27269 C 0.02018 0.2845 0.02578 0.28588 0.03411 0.29098 C 0.07643 0.28704 0.08594 0.30579 0.10911 0.27269 C 0.11159 0.26922 0.11367 0.26459 0.11588 0.26065 C 0.11706 0.25463 0.11849 0.24862 0.11927 0.24237 C 0.1207 0.23241 0.12018 0.2213 0.12265 0.21204 C 0.12487 0.2044 0.12956 0.2 0.13294 0.19399 C 0.13411 0.18797 0.13437 0.18102 0.13633 0.1757 C 0.15 0.13936 0.1444 0.17593 0.15 0.13936 C 0.15247 0.12338 0.15456 0.10718 0.15677 0.09098 L 0.16015 0.06667 C 0.16133 0.01621 0.16367 -0.03425 0.16367 -0.08495 C 0.16367 -0.10717 0.16471 -0.13078 0.16015 -0.15162 C 0.15833 -0.15995 0.15104 -0.15925 0.14661 -0.16365 C 0.12096 -0.18888 0.1388 -0.17916 0.10911 -0.18796 C 0.09883 -0.18587 0.08815 -0.1875 0.07838 -0.18171 C 0.07383 -0.17916 0.07135 -0.17013 0.06823 -0.16365 C 0.06445 -0.15601 0.06159 -0.14722 0.05794 -0.13935 C 0.05586 -0.13495 0.05286 -0.13194 0.05117 -0.12731 C 0.02096 -0.04675 0.0763 -0.17407 0.03073 -0.07268 C 0.02956 -0.06666 0.0289 -0.06018 0.02721 -0.05462 C 0.02474 -0.0456 0.0125 -0.01759 0.01015 -0.01203 C 0.00911 -4.81481E-6 0.00768 0.01204 0.00677 0.02431 C 0.00547 0.04237 0.00508 0.06065 0.00338 0.07871 C 0.00286 0.08519 0.00221 0.0919 1.66667E-6 0.097 C -0.00261 0.10278 -0.00703 0.10463 -0.01029 0.10903 C -0.01276 0.11274 -0.01485 0.11713 -0.01706 0.1213 C -0.02839 0.11922 -0.03998 0.11899 -0.05117 0.11505 C -0.0582 0.11274 -0.07162 0.10301 -0.07162 0.10325 C -0.075 0.09908 -0.07891 0.09607 -0.08177 0.09098 C -0.08477 0.08588 -0.08607 0.07848 -0.08867 0.07269 C -0.09063 0.06829 -0.09323 0.06459 -0.09544 0.06065 C -0.09662 0.05463 -0.09818 0.04862 -0.09883 0.04237 C -0.1056 -0.02175 -0.10912 -0.05023 -0.10235 -0.11504 C -0.10156 -0.12222 -0.09818 -0.12777 -0.09544 -0.13333 C -0.08451 -0.15625 -0.08373 -0.15532 -0.07162 -0.16967 C -0.04883 -0.16759 -0.02604 -0.16712 -0.00339 -0.16365 C 0.00013 -0.16296 0.0039 -0.16157 0.00677 -0.15763 C 0.01445 -0.14699 0.02148 -0.13495 0.02721 -0.12129 C 0.03528 -0.10208 0.0401 -0.0706 0.04427 -0.04837 L 0.04765 -0.03032 C 0.04883 -0.0243 0.05026 -0.01828 0.05117 -0.01203 L 0.05794 0.03635 C 0.05677 0.08496 0.05729 0.13357 0.05456 0.18172 C 0.0539 0.1926 0.05312 0.20718 0.04765 0.21204 C 0.04375 0.21551 0.03789 0.17732 0.0375 0.1757 C 0.03268 0.1588 0.02799 0.15278 0.02044 0.13936 C 0.01862 0.1294 0.01393 0.10625 0.01367 0.097 C 0.01276 0.07269 0.01367 0.04838 0.01367 0.02431 L 0.01367 0.02454 L 0.01367 0.02431 L 0.01367 0.02454 " pathEditMode="relative" rAng="0" ptsTypes="AAAAAAAAAAAAAAAAAAAAAAAAAAAAAAAAAAAAAAAAAAAAAAAAAAAAAAAAAAAAAAAAAAAAAAAAAAAAAAAAAAAAAA">
                                      <p:cBhvr>
                                        <p:cTn id="9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9" grpId="0" animBg="1"/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ree Vector | Home icon pin deal. isolated on white">
            <a:hlinkClick r:id="rId3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433" y="-32374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14546"/>
          <a:stretch/>
        </p:blipFill>
        <p:spPr>
          <a:xfrm>
            <a:off x="3343779" y="2358427"/>
            <a:ext cx="5416564" cy="460900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5315594" y="-2844350"/>
            <a:ext cx="22735310" cy="15752619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66000"/>
                  <a:satMod val="160000"/>
                  <a:alpha val="82000"/>
                </a:schemeClr>
              </a:gs>
              <a:gs pos="5000">
                <a:schemeClr val="dk1">
                  <a:tint val="44500"/>
                  <a:satMod val="160000"/>
                  <a:alpha val="90000"/>
                </a:schemeClr>
              </a:gs>
              <a:gs pos="9000">
                <a:schemeClr val="tx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333831" y="2985795"/>
            <a:ext cx="6900642" cy="69006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0405" y="3096490"/>
            <a:ext cx="2883269" cy="3870941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581891" y="459662"/>
            <a:ext cx="4881995" cy="2754593"/>
          </a:xfrm>
          <a:prstGeom prst="cloudCallout">
            <a:avLst>
              <a:gd name="adj1" fmla="val -28495"/>
              <a:gd name="adj2" fmla="val 645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41" name="Cloud Callout 40"/>
          <p:cNvSpPr/>
          <p:nvPr/>
        </p:nvSpPr>
        <p:spPr>
          <a:xfrm flipH="1">
            <a:off x="6559805" y="421884"/>
            <a:ext cx="4881995" cy="27545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She’s skipping.</a:t>
            </a:r>
          </a:p>
        </p:txBody>
      </p:sp>
    </p:spTree>
    <p:extLst>
      <p:ext uri="{BB962C8B-B14F-4D97-AF65-F5344CB8AC3E}">
        <p14:creationId xmlns:p14="http://schemas.microsoft.com/office/powerpoint/2010/main" val="13745267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-4.16667E-6 0.00024 C 0.0125 0.00209 0.025 0.00301 0.0375 0.00602 C 0.04102 0.00695 0.04428 0.01019 0.04766 0.01204 C 0.0556 0.01644 0.06368 0.02014 0.07162 0.02431 C 0.075 0.02616 0.07826 0.02917 0.08178 0.03033 C 0.09532 0.03519 0.10912 0.03843 0.12266 0.04237 C 0.12045 0.03426 0.11888 0.02547 0.11589 0.01829 C 0.11316 0.01112 0.10873 0.00649 0.10573 -4.81481E-6 C 0.09831 -0.01574 0.09883 -0.01805 0.09545 -0.03634 C 0.09662 -0.06064 0.0974 -0.08495 0.09883 -0.10902 C 0.09961 -0.12129 0.10313 -0.13333 0.10222 -0.14537 C 0.10157 -0.15555 0.08295 -0.16828 0.08178 -0.16967 C 0.07917 -0.17291 0.07761 -0.1787 0.075 -0.18171 C 0.05352 -0.2074 0.05313 -0.20486 0.03073 -0.21805 C 0.01706 -0.21412 0.00313 -0.21226 -0.01028 -0.20601 C -0.01953 -0.20162 -0.02343 -0.18449 -0.03072 -0.17569 C -0.03372 -0.17222 -0.0375 -0.17175 -0.04088 -0.16967 C -0.04427 -0.16574 -0.04752 -0.16087 -0.05117 -0.15763 C -0.0582 -0.15138 -0.072 -0.14768 -0.07838 -0.14537 C -0.08177 -0.14143 -0.08502 -0.13657 -0.08867 -0.13333 C -0.09192 -0.13055 -0.09635 -0.13171 -0.09882 -0.12731 C -0.10143 -0.12268 -0.1013 -0.11527 -0.10234 -0.10902 C -0.1108 -0.05578 -0.10091 -0.11018 -0.10911 -0.06666 C -0.11054 -0.0456 -0.11315 -0.00416 -0.11588 0.01829 C -0.11666 0.02454 -0.11822 0.03033 -0.11927 0.03635 C -0.11328 0.10116 -0.12239 0.04723 -0.09882 0.10301 C -0.09674 0.10811 -0.09726 0.11575 -0.09544 0.1213 C -0.0944 0.12454 -0.08294 0.15278 -0.07838 0.15764 C -0.07539 0.16088 -0.07161 0.16158 -0.06822 0.16366 C -0.06002 0.17338 -0.05364 0.17917 -0.04778 0.19399 C -0.03802 0.21806 -0.04518 0.21922 -0.03072 0.23635 C -0.02773 0.23982 -0.02395 0.24098 -0.02044 0.24237 L 0.00678 0.25463 C 0.00912 0.26065 0.01068 0.2676 0.01368 0.27269 C 0.02019 0.2845 0.02579 0.28588 0.03412 0.29098 C 0.07644 0.28704 0.08594 0.30579 0.10912 0.27269 C 0.11159 0.26922 0.11368 0.26459 0.11589 0.26065 C 0.11706 0.25463 0.11849 0.24862 0.11928 0.24237 C 0.12071 0.23241 0.12019 0.2213 0.12266 0.21204 C 0.12487 0.2044 0.12956 0.2 0.13295 0.19399 C 0.13412 0.18797 0.13438 0.18102 0.13633 0.1757 C 0.15 0.13936 0.14441 0.17593 0.15 0.13936 C 0.15248 0.12338 0.15456 0.10718 0.15678 0.09098 L 0.16016 0.06667 C 0.16133 0.01621 0.16368 -0.03425 0.16368 -0.08495 C 0.16368 -0.10717 0.16472 -0.13078 0.16016 -0.15162 C 0.15834 -0.15995 0.15105 -0.15925 0.14662 -0.16365 C 0.12097 -0.18888 0.13881 -0.17916 0.10912 -0.18796 C 0.09883 -0.18587 0.08816 -0.1875 0.07839 -0.18171 C 0.07383 -0.17916 0.07136 -0.17013 0.06823 -0.16365 C 0.06446 -0.15601 0.06159 -0.14722 0.05795 -0.13935 C 0.05586 -0.13495 0.05287 -0.13194 0.05118 -0.12731 C 0.02097 -0.04675 0.07631 -0.17407 0.03073 -0.07268 C 0.02956 -0.06666 0.02891 -0.06018 0.02722 -0.05462 C 0.02474 -0.0456 0.0125 -0.01759 0.01016 -0.01203 C 0.00912 -4.81481E-6 0.00769 0.01204 0.00678 0.02431 C 0.00547 0.04237 0.00508 0.06065 0.00339 0.07871 C 0.00287 0.08519 0.00222 0.0919 -4.16667E-6 0.097 C -0.0026 0.10278 -0.00703 0.10463 -0.01028 0.10903 C -0.01276 0.11274 -0.01484 0.11713 -0.01705 0.1213 C -0.02838 0.11922 -0.03997 0.11899 -0.05117 0.11505 C -0.0582 0.11274 -0.07161 0.10301 -0.07161 0.10325 C -0.075 0.09908 -0.0789 0.09607 -0.08177 0.09098 C -0.08476 0.08588 -0.08606 0.07848 -0.08867 0.07269 C -0.09062 0.06829 -0.09322 0.06459 -0.09544 0.06065 C -0.09661 0.05463 -0.09817 0.04862 -0.09882 0.04237 C -0.10559 -0.02175 -0.10911 -0.05023 -0.10234 -0.11504 C -0.10156 -0.12222 -0.09817 -0.12777 -0.09544 -0.13333 C -0.0845 -0.15625 -0.08372 -0.15532 -0.07161 -0.16967 C -0.04882 -0.16759 -0.02604 -0.16712 -0.00338 -0.16365 C 0.00013 -0.16296 0.00391 -0.16157 0.00678 -0.15763 C 0.01446 -0.14699 0.02149 -0.13495 0.02722 -0.12129 C 0.03529 -0.10208 0.04011 -0.0706 0.04428 -0.04837 L 0.04766 -0.03032 C 0.04883 -0.0243 0.05026 -0.01828 0.05118 -0.01203 L 0.05795 0.03635 C 0.05678 0.08496 0.0573 0.13357 0.05456 0.18172 C 0.05391 0.1926 0.05313 0.20718 0.04766 0.21204 C 0.04375 0.21551 0.03789 0.17732 0.0375 0.1757 C 0.03269 0.1588 0.028 0.15278 0.02045 0.13936 C 0.01862 0.1294 0.01394 0.10625 0.01368 0.097 C 0.01276 0.07269 0.01368 0.04838 0.01368 0.02431 L 0.01368 0.02454 L 0.01368 0.02431 L 0.01368 0.02454 " pathEditMode="relative" rAng="0" ptsTypes="AAAAAAAAAAAAAAAAAAAAAAAAAAAAAAAAAAAAAAAAAAAAAAAAAAAAAAAAAAAAAAAAAAAAAAAAAAAAAAAAAAAAAA">
                                      <p:cBhvr>
                                        <p:cTn id="9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9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ree Vector | Home icon pin deal. isolated on white">
            <a:hlinkClick r:id="rId3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2513" y="1050420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ree Vector | Home icon pin deal. isolated on white">
            <a:hlinkClick r:id="rId3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460" y="0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5"/>
          <a:stretch/>
        </p:blipFill>
        <p:spPr>
          <a:xfrm>
            <a:off x="3888572" y="2202873"/>
            <a:ext cx="5137437" cy="483886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5393869" y="-3254006"/>
            <a:ext cx="22735310" cy="15752619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66000"/>
                  <a:satMod val="160000"/>
                  <a:alpha val="82000"/>
                </a:schemeClr>
              </a:gs>
              <a:gs pos="5000">
                <a:schemeClr val="dk1">
                  <a:tint val="44500"/>
                  <a:satMod val="160000"/>
                  <a:alpha val="90000"/>
                </a:schemeClr>
              </a:gs>
              <a:gs pos="9000">
                <a:schemeClr val="tx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241888" y="3048632"/>
            <a:ext cx="6998861" cy="69988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9143" y="3221181"/>
            <a:ext cx="2883269" cy="3870941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333585" y="584353"/>
            <a:ext cx="4881995" cy="2754593"/>
          </a:xfrm>
          <a:prstGeom prst="cloudCallout">
            <a:avLst>
              <a:gd name="adj1" fmla="val -29347"/>
              <a:gd name="adj2" fmla="val 6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41" name="Cloud Callout 40"/>
          <p:cNvSpPr/>
          <p:nvPr/>
        </p:nvSpPr>
        <p:spPr>
          <a:xfrm flipH="1">
            <a:off x="6430986" y="622669"/>
            <a:ext cx="4881995" cy="27545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He’s painting.</a:t>
            </a:r>
          </a:p>
        </p:txBody>
      </p:sp>
    </p:spTree>
    <p:extLst>
      <p:ext uri="{BB962C8B-B14F-4D97-AF65-F5344CB8AC3E}">
        <p14:creationId xmlns:p14="http://schemas.microsoft.com/office/powerpoint/2010/main" val="12560146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3.95833E-6 0.00023 C 0.0125 0.00209 0.025 0.00301 0.0375 0.00602 C 0.04102 0.00695 0.04427 0.01019 0.04766 0.01204 C 0.0556 0.01644 0.06368 0.02014 0.07162 0.02431 C 0.075 0.02616 0.07826 0.02917 0.08177 0.03033 C 0.09532 0.03519 0.10912 0.03843 0.12266 0.04236 C 0.12045 0.03426 0.11888 0.02547 0.11589 0.01829 C 0.11316 0.01111 0.10873 0.00648 0.10573 -2.59259E-6 C 0.09831 -0.01574 0.09883 -0.01805 0.09545 -0.03634 C 0.09662 -0.06065 0.0974 -0.08495 0.09883 -0.10903 C 0.09961 -0.12129 0.10313 -0.13333 0.10222 -0.14537 C 0.10157 -0.15555 0.08295 -0.16828 0.08177 -0.16967 C 0.07917 -0.17291 0.07761 -0.1787 0.075 -0.18171 C 0.05352 -0.2074 0.05313 -0.20486 0.03073 -0.21805 C 0.01706 -0.21412 0.00313 -0.21227 -0.01028 -0.20602 C -0.01953 -0.20162 -0.02343 -0.18449 -0.03073 -0.17569 C -0.03372 -0.17222 -0.0375 -0.17176 -0.04088 -0.16967 C -0.04427 -0.16574 -0.04752 -0.16088 -0.05117 -0.15764 C -0.0582 -0.15139 -0.072 -0.14768 -0.07838 -0.14537 C -0.08177 -0.14143 -0.08502 -0.13657 -0.08867 -0.13333 C -0.09192 -0.13055 -0.09635 -0.13171 -0.09882 -0.12731 C -0.10143 -0.12268 -0.1013 -0.11528 -0.10234 -0.10903 C -0.1108 -0.05578 -0.10091 -0.11018 -0.10911 -0.06666 C -0.11054 -0.0456 -0.11315 -0.00416 -0.11588 0.01829 C -0.11666 0.02454 -0.11823 0.03033 -0.11927 0.03635 C -0.11328 0.10116 -0.12239 0.04722 -0.09882 0.10301 C -0.09674 0.1081 -0.09726 0.11574 -0.09544 0.1213 C -0.0944 0.12454 -0.08294 0.15278 -0.07838 0.15764 C -0.07539 0.16088 -0.07161 0.16158 -0.06823 0.16366 C -0.06002 0.17338 -0.05364 0.17917 -0.04778 0.19398 C -0.03802 0.21806 -0.04518 0.21922 -0.03073 0.23635 C -0.02773 0.23982 -0.02395 0.24097 -0.02044 0.24236 L 0.00677 0.25463 C 0.00912 0.26065 0.01068 0.2676 0.01368 0.27269 C 0.02019 0.28449 0.02579 0.28588 0.03412 0.29097 C 0.07644 0.28704 0.08594 0.30579 0.10912 0.27269 C 0.11159 0.26922 0.11368 0.26459 0.11589 0.26065 C 0.11706 0.25463 0.11849 0.24861 0.11927 0.24236 C 0.12071 0.23241 0.12019 0.2213 0.12266 0.21204 C 0.12487 0.2044 0.12956 0.2 0.13295 0.19398 C 0.13412 0.18797 0.13438 0.18102 0.13633 0.1757 C 0.15 0.13935 0.14441 0.17593 0.15 0.13935 C 0.15248 0.12338 0.15456 0.10718 0.15677 0.09097 L 0.16016 0.06667 C 0.16133 0.01621 0.16368 -0.03426 0.16368 -0.08495 C 0.16368 -0.10717 0.16472 -0.13078 0.16016 -0.15162 C 0.15834 -0.15995 0.15105 -0.15926 0.14662 -0.16365 C 0.12097 -0.18889 0.13881 -0.17916 0.10912 -0.18796 C 0.09883 -0.18588 0.08816 -0.1875 0.07839 -0.18171 C 0.07383 -0.17916 0.07136 -0.17014 0.06823 -0.16365 C 0.06446 -0.15602 0.06159 -0.14722 0.05795 -0.13935 C 0.05586 -0.13495 0.05287 -0.13194 0.05118 -0.12731 C 0.02097 -0.04676 0.07631 -0.17407 0.03073 -0.07268 C 0.02956 -0.06666 0.02891 -0.06018 0.02722 -0.05463 C 0.02474 -0.0456 0.0125 -0.01759 0.01016 -0.01203 C 0.00912 -2.59259E-6 0.00769 0.01204 0.00677 0.02431 C 0.00547 0.04236 0.00508 0.06065 0.00339 0.07871 C 0.00287 0.08519 0.00222 0.0919 -3.95833E-6 0.09699 C -0.0026 0.10278 -0.00703 0.10463 -0.01028 0.10903 C -0.01276 0.11273 -0.01484 0.11713 -0.01705 0.1213 C -0.02838 0.11922 -0.03997 0.11898 -0.05117 0.11505 C -0.0582 0.11273 -0.07161 0.10301 -0.07161 0.10324 C -0.075 0.09908 -0.0789 0.09607 -0.08177 0.09097 C -0.08476 0.08588 -0.08606 0.07847 -0.08867 0.07269 C -0.09062 0.06829 -0.09323 0.06459 -0.09544 0.06065 C -0.09661 0.05463 -0.09817 0.04861 -0.09882 0.04236 C -0.10559 -0.02176 -0.10911 -0.05023 -0.10234 -0.11504 C -0.10156 -0.12222 -0.09817 -0.12778 -0.09544 -0.13333 C -0.0845 -0.15625 -0.08372 -0.15532 -0.07161 -0.16967 C -0.04882 -0.16759 -0.02604 -0.16713 -0.00338 -0.16365 C 0.00013 -0.16296 0.00391 -0.16157 0.00677 -0.15764 C 0.01446 -0.14699 0.02149 -0.13495 0.02722 -0.12129 C 0.03529 -0.10208 0.04011 -0.0706 0.04427 -0.04838 L 0.04766 -0.03032 C 0.04883 -0.0243 0.05026 -0.01828 0.05118 -0.01203 L 0.05795 0.03635 C 0.05677 0.08496 0.0573 0.13357 0.05456 0.18172 C 0.05391 0.1926 0.05313 0.20718 0.04766 0.21204 C 0.04375 0.21551 0.03789 0.17732 0.0375 0.1757 C 0.03269 0.1588 0.028 0.15278 0.02045 0.13935 C 0.01862 0.1294 0.01394 0.10625 0.01368 0.09699 C 0.01276 0.07269 0.01368 0.04838 0.01368 0.02431 L 0.01368 0.02454 L 0.01368 0.02431 L 0.01368 0.02454 " pathEditMode="relative" rAng="0" ptsTypes="AAAAAAAAAAAAAAAAAAAAAAAAAAAAAAAAAAAAAAAAAAAAAAAAAAAAAAAAAAAAAAAAAAAAAAAAAAAAAAAAAAAAAA">
                                      <p:cBhvr>
                                        <p:cTn id="9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9" grpId="0" animBg="1"/>
      <p:bldP spid="4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ree Vector | Home icon pin deal. isolated on white">
            <a:hlinkClick r:id="rId3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433" y="-32374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31" y="3214254"/>
            <a:ext cx="5458794" cy="36437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5295782" y="-3218422"/>
            <a:ext cx="22735310" cy="15752619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66000"/>
                  <a:satMod val="160000"/>
                  <a:alpha val="82000"/>
                </a:schemeClr>
              </a:gs>
              <a:gs pos="5000">
                <a:schemeClr val="dk1">
                  <a:tint val="44500"/>
                  <a:satMod val="160000"/>
                  <a:alpha val="90000"/>
                </a:schemeClr>
              </a:gs>
              <a:gs pos="9000">
                <a:schemeClr val="tx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79600" y="3096490"/>
            <a:ext cx="6420939" cy="64209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99" y="3096490"/>
            <a:ext cx="2883269" cy="3870941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581891" y="459662"/>
            <a:ext cx="4881995" cy="27545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41" name="Cloud Callout 40"/>
          <p:cNvSpPr/>
          <p:nvPr/>
        </p:nvSpPr>
        <p:spPr>
          <a:xfrm flipH="1">
            <a:off x="6639259" y="545249"/>
            <a:ext cx="4881995" cy="27545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She’s running.</a:t>
            </a:r>
          </a:p>
        </p:txBody>
      </p:sp>
    </p:spTree>
    <p:extLst>
      <p:ext uri="{BB962C8B-B14F-4D97-AF65-F5344CB8AC3E}">
        <p14:creationId xmlns:p14="http://schemas.microsoft.com/office/powerpoint/2010/main" val="6931238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25 0.00208 0.025 0.003 0.0375 0.00601 C 0.04102 0.00694 0.04427 0.01018 0.04766 0.01203 C 0.0556 0.01643 0.06367 0.02013 0.07162 0.0243 C 0.075 0.02615 0.07826 0.02916 0.08177 0.03032 C 0.09531 0.03518 0.10912 0.03842 0.12266 0.04236 C 0.12044 0.03425 0.11888 0.02546 0.11589 0.01828 C 0.11315 0.01111 0.10872 0.00648 0.10573 0 C 0.09831 -0.01575 0.09883 -0.01806 0.09544 -0.03635 C 0.09662 -0.06065 0.0974 -0.08496 0.09883 -0.10903 C 0.09961 -0.1213 0.10313 -0.13334 0.10221 -0.14538 C 0.10156 -0.15556 0.08294 -0.16829 0.08177 -0.16968 C 0.07917 -0.17292 0.07761 -0.17871 0.075 -0.18172 C 0.05352 -0.20741 0.05313 -0.20487 0.03073 -0.21806 C 0.01706 -0.21413 0.00313 -0.21227 -0.01029 -0.20602 C -0.01953 -0.20163 -0.02344 -0.1845 -0.03073 -0.1757 C -0.03372 -0.17223 -0.0375 -0.17176 -0.04088 -0.16968 C -0.04427 -0.16575 -0.04753 -0.16088 -0.05117 -0.15764 C -0.0582 -0.15139 -0.072 -0.14769 -0.07838 -0.14538 C -0.08177 -0.14144 -0.08503 -0.13658 -0.08867 -0.13334 C -0.09193 -0.13056 -0.09635 -0.13172 -0.09883 -0.12732 C -0.10143 -0.12269 -0.1013 -0.11528 -0.10234 -0.10903 C -0.11081 -0.05579 -0.10091 -0.11019 -0.10911 -0.06667 C -0.11055 -0.04561 -0.11315 -0.00417 -0.11588 0.01828 C -0.11667 0.02453 -0.11823 0.03032 -0.11927 0.03634 C -0.11328 0.10115 -0.12239 0.04722 -0.09883 0.103 C -0.09674 0.1081 -0.09726 0.11574 -0.09544 0.12129 C -0.0944 0.12453 -0.08294 0.15277 -0.07838 0.15763 C -0.07539 0.16087 -0.07161 0.16157 -0.06823 0.16365 C -0.06003 0.17337 -0.05364 0.17916 -0.04779 0.19398 C -0.03802 0.21805 -0.04518 0.21921 -0.03073 0.23634 C -0.02773 0.23981 -0.02396 0.24097 -0.02044 0.24236 L 0.00677 0.25462 C 0.00912 0.26064 0.01068 0.26759 0.01367 0.27268 C 0.02018 0.28449 0.02578 0.28587 0.03412 0.29097 C 0.07643 0.28703 0.08594 0.30578 0.10912 0.27268 C 0.11159 0.26921 0.11367 0.26458 0.11589 0.26064 C 0.11706 0.25462 0.11849 0.24861 0.11927 0.24236 C 0.1207 0.2324 0.12018 0.22129 0.12266 0.21203 C 0.12487 0.20439 0.12956 0.2 0.13294 0.19398 C 0.13412 0.18796 0.13438 0.18101 0.13633 0.17569 C 0.15 0.13935 0.1444 0.17592 0.15 0.13935 C 0.15247 0.12337 0.15456 0.10717 0.15677 0.09097 L 0.16016 0.06666 C 0.16133 0.0162 0.16367 -0.03426 0.16367 -0.08496 C 0.16367 -0.10718 0.16471 -0.13079 0.16016 -0.15163 C 0.15833 -0.15996 0.15104 -0.15926 0.14662 -0.16366 C 0.12096 -0.18889 0.1388 -0.17917 0.10912 -0.18797 C 0.09883 -0.18588 0.08815 -0.1875 0.07839 -0.18172 C 0.07383 -0.17917 0.07136 -0.17014 0.06823 -0.16366 C 0.06445 -0.15602 0.06159 -0.14723 0.05794 -0.13936 C 0.05586 -0.13496 0.05287 -0.13195 0.05117 -0.12732 C 0.02096 -0.04676 0.0763 -0.17408 0.03073 -0.07269 C 0.02956 -0.06667 0.02891 -0.06019 0.02721 -0.05463 C 0.02474 -0.04561 0.0125 -0.0176 0.01016 -0.01204 C 0.00912 0 0.00768 0.01203 0.00677 0.0243 C 0.00547 0.04236 0.00508 0.06064 0.00339 0.0787 C 0.00287 0.08518 0.00221 0.09189 0 0.09699 C -0.0026 0.10277 -0.00703 0.10462 -0.01029 0.10902 C -0.01276 0.11273 -0.01484 0.11712 -0.01706 0.12129 C -0.02838 0.11921 -0.03997 0.11898 -0.05117 0.11504 C -0.0582 0.11273 -0.07161 0.103 -0.07161 0.103 C -0.075 0.09907 -0.07891 0.09606 -0.08177 0.09097 C -0.08476 0.08587 -0.08607 0.07847 -0.08867 0.07268 C -0.09062 0.06828 -0.09323 0.06458 -0.09544 0.06064 C -0.09661 0.05462 -0.09818 0.04861 -0.09883 0.04236 C -0.1056 -0.02176 -0.10911 -0.05024 -0.10234 -0.11505 C -0.10156 -0.12223 -0.09818 -0.12778 -0.09544 -0.13334 C -0.0845 -0.15625 -0.08372 -0.15533 -0.07161 -0.16968 C -0.04883 -0.1676 -0.02604 -0.16713 -0.00338 -0.16366 C 0.00013 -0.16297 0.00391 -0.16158 0.00677 -0.15764 C 0.01445 -0.147 0.02149 -0.13496 0.02721 -0.1213 C 0.03529 -0.10209 0.04011 -0.07061 0.04427 -0.04838 L 0.04766 -0.03033 C 0.04883 -0.02431 0.05026 -0.01829 0.05117 -0.01204 L 0.05794 0.03634 C 0.05677 0.08495 0.05729 0.13356 0.05456 0.18171 C 0.05391 0.19259 0.05313 0.20717 0.04766 0.21203 C 0.04375 0.2155 0.03789 0.17731 0.0375 0.17569 C 0.03268 0.15879 0.028 0.15277 0.02044 0.13935 C 0.01862 0.12939 0.01393 0.10625 0.01367 0.09699 C 0.01276 0.07268 0.01367 0.04837 0.01367 0.0243 L 0.01367 0.0243 L 0.01367 0.0243 L 0.01367 0.0243 " pathEditMode="relative" ptsTypes="AAAAAAAAAAAAAAAAAAAAAAAAAAAAAAAAAAAAAAAAAAAAAAAAAAAAAAAAAAAAAAAAAAAAAAAAAAAAAAAAAAAAAA">
                                      <p:cBhvr>
                                        <p:cTn id="9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  <p:bldP spid="9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146FE02-F160-4F13-B26F-CFCD25D5B0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809" y="5514333"/>
            <a:ext cx="10244137" cy="996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760FE82C-3CBC-4235-A4D9-D94454619A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810" y="4434438"/>
            <a:ext cx="10287116" cy="996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violet box">
            <a:extLst>
              <a:ext uri="{FF2B5EF4-FFF2-40B4-BE49-F238E27FC236}">
                <a16:creationId xmlns:a16="http://schemas.microsoft.com/office/drawing/2014/main" id="{5B984B55-874E-4A6E-9BB0-B5E328A168E2}"/>
              </a:ext>
            </a:extLst>
          </p:cNvPr>
          <p:cNvSpPr/>
          <p:nvPr/>
        </p:nvSpPr>
        <p:spPr>
          <a:xfrm>
            <a:off x="219380" y="4545004"/>
            <a:ext cx="1363187" cy="830997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400" b="1" dirty="0">
                <a:ln w="57150">
                  <a:noFill/>
                </a:ln>
                <a:solidFill>
                  <a:schemeClr val="bg1"/>
                </a:solidFill>
                <a:latin typeface="+mj-lt"/>
              </a:rPr>
              <a:t>Click to make the green car move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A01755-76AD-4276-B4BD-604C959227F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65662" y="4434438"/>
            <a:ext cx="2385810" cy="793281"/>
          </a:xfrm>
          <a:prstGeom prst="rect">
            <a:avLst/>
          </a:prstGeom>
        </p:spPr>
      </p:pic>
      <p:sp>
        <p:nvSpPr>
          <p:cNvPr id="17" name="blue box">
            <a:extLst>
              <a:ext uri="{FF2B5EF4-FFF2-40B4-BE49-F238E27FC236}">
                <a16:creationId xmlns:a16="http://schemas.microsoft.com/office/drawing/2014/main" id="{241DD560-9ED9-43E4-A7A1-DBE6C2D15836}"/>
              </a:ext>
            </a:extLst>
          </p:cNvPr>
          <p:cNvSpPr/>
          <p:nvPr/>
        </p:nvSpPr>
        <p:spPr>
          <a:xfrm>
            <a:off x="219088" y="5597298"/>
            <a:ext cx="1363187" cy="830997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400" b="1" dirty="0">
                <a:ln w="57150">
                  <a:noFill/>
                </a:ln>
                <a:solidFill>
                  <a:schemeClr val="bg1"/>
                </a:solidFill>
                <a:latin typeface="+mj-lt"/>
              </a:rPr>
              <a:t>Click to make the purple car move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B0869D-BCA5-4237-9818-A5B7DA46A1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3404" y="5496754"/>
            <a:ext cx="2350325" cy="830997"/>
          </a:xfrm>
          <a:prstGeom prst="rect">
            <a:avLst/>
          </a:prstGeom>
        </p:spPr>
      </p:pic>
      <p:pic>
        <p:nvPicPr>
          <p:cNvPr id="19" name="Picture 18" descr="Icon&#10;&#10;Description automatically generated with medium confidence">
            <a:extLst>
              <a:ext uri="{FF2B5EF4-FFF2-40B4-BE49-F238E27FC236}">
                <a16:creationId xmlns:a16="http://schemas.microsoft.com/office/drawing/2014/main" id="{0FB4314F-A2F4-4717-80D2-A706524ECD7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83" b="41250"/>
          <a:stretch/>
        </p:blipFill>
        <p:spPr>
          <a:xfrm rot="5400000">
            <a:off x="1018124" y="5118831"/>
            <a:ext cx="2021542" cy="6527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00015" y="3480155"/>
            <a:ext cx="4196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0000CC"/>
                </a:solidFill>
                <a:effectLst/>
                <a:latin typeface="Algerian" panose="04020705040A02060702" pitchFamily="82" charset="0"/>
              </a:rPr>
              <a:t>CAR RACING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474" y="87282"/>
            <a:ext cx="2761727" cy="3334801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6187" y="297669"/>
            <a:ext cx="1481456" cy="1487553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95187" y="269158"/>
            <a:ext cx="1487553" cy="1487553"/>
          </a:xfrm>
          <a:prstGeom prst="rect">
            <a:avLst/>
          </a:prstGeom>
        </p:spPr>
      </p:pic>
      <p:pic>
        <p:nvPicPr>
          <p:cNvPr id="9" name="Picture 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97051" y="229899"/>
            <a:ext cx="1487553" cy="1487553"/>
          </a:xfrm>
          <a:prstGeom prst="rect">
            <a:avLst/>
          </a:prstGeom>
        </p:spPr>
      </p:pic>
      <p:pic>
        <p:nvPicPr>
          <p:cNvPr id="10" name="Picture 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26378" y="240522"/>
            <a:ext cx="1481456" cy="1481456"/>
          </a:xfrm>
          <a:prstGeom prst="rect">
            <a:avLst/>
          </a:prstGeom>
        </p:spPr>
      </p:pic>
      <p:pic>
        <p:nvPicPr>
          <p:cNvPr id="11" name="Picture 1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02349" y="1886877"/>
            <a:ext cx="1487553" cy="1481456"/>
          </a:xfrm>
          <a:prstGeom prst="rect">
            <a:avLst/>
          </a:prstGeom>
        </p:spPr>
      </p:pic>
      <p:pic>
        <p:nvPicPr>
          <p:cNvPr id="12" name="Picture 1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75237" y="1919675"/>
            <a:ext cx="1481456" cy="1487553"/>
          </a:xfrm>
          <a:prstGeom prst="rect">
            <a:avLst/>
          </a:prstGeom>
        </p:spPr>
      </p:pic>
      <p:pic>
        <p:nvPicPr>
          <p:cNvPr id="48" name="Picture 47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772998" y="1919675"/>
            <a:ext cx="1487553" cy="1487553"/>
          </a:xfrm>
          <a:prstGeom prst="rect">
            <a:avLst/>
          </a:prstGeom>
        </p:spPr>
      </p:pic>
      <p:pic>
        <p:nvPicPr>
          <p:cNvPr id="49" name="Picture 48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549176" y="1913914"/>
            <a:ext cx="1487553" cy="1487553"/>
          </a:xfrm>
          <a:prstGeom prst="rect">
            <a:avLst/>
          </a:prstGeom>
        </p:spPr>
      </p:pic>
      <p:pic>
        <p:nvPicPr>
          <p:cNvPr id="61" name="Picture 60" descr="Free Vector | Home icon pin deal. isolated on white">
            <a:hlinkClick r:id="rId26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386" y="10797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602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15287 0.004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3" y="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 Engine -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287 0.00486 L -0.30573 0.009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3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 Engine -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73 0.00903 L -0.4586 0.006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3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 Engine -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86 0.00694 L -0.58581 0.009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 Engine -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581 0.00903 L -0.70886 0.0067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rowd Cheering Sound Effect (download)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15287 0.0048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3" y="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 Engine -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287 0.00486 L -0.30573 0.0090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3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 Engine -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73 0.00902 L -0.4586 0.0069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3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 Engine -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86 0.00694 L -0.58581 0.0090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 Engine -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581 0.00902 L -0.71029 0.008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rowd Cheering Sound Effect (download)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ee Vector | Home icon pin deal. isolated on white">
            <a:hlinkClick r:id="rId7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6624" y="3922567"/>
            <a:ext cx="2134926" cy="2787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6481" y="3922568"/>
            <a:ext cx="2164064" cy="2834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85476" y="3968288"/>
            <a:ext cx="2158779" cy="2743200"/>
          </a:xfrm>
          <a:prstGeom prst="rect">
            <a:avLst/>
          </a:prstGeom>
        </p:spPr>
      </p:pic>
      <p:pic>
        <p:nvPicPr>
          <p:cNvPr id="14" name="Picture 13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1257920" y="3282488"/>
            <a:ext cx="1317408" cy="1371600"/>
          </a:xfrm>
          <a:prstGeom prst="rect">
            <a:avLst/>
          </a:prstGeom>
        </p:spPr>
      </p:pic>
      <p:pic>
        <p:nvPicPr>
          <p:cNvPr id="16" name="Picture 15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7735537" y="3437658"/>
            <a:ext cx="1299810" cy="1350820"/>
          </a:xfrm>
          <a:prstGeom prst="rect">
            <a:avLst/>
          </a:prstGeom>
        </p:spPr>
      </p:pic>
      <p:pic>
        <p:nvPicPr>
          <p:cNvPr id="17" name="Picture 16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4577737" y="3422073"/>
            <a:ext cx="1231818" cy="12801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31198" y="148171"/>
            <a:ext cx="548079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Listen and choose.</a:t>
            </a:r>
          </a:p>
        </p:txBody>
      </p:sp>
      <p:pic>
        <p:nvPicPr>
          <p:cNvPr id="2" name="Whats she doing - fema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21054" y="1754355"/>
            <a:ext cx="609600" cy="609600"/>
          </a:xfrm>
          <a:prstGeom prst="rect">
            <a:avLst/>
          </a:prstGeom>
        </p:spPr>
      </p:pic>
      <p:pic>
        <p:nvPicPr>
          <p:cNvPr id="4" name="she painting ma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81681" y="1754355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88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363814" y="1069770"/>
            <a:ext cx="7464372" cy="235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8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906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1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463" y="3808234"/>
            <a:ext cx="2670933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0591" y="3808233"/>
            <a:ext cx="219456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4563" y="3808233"/>
            <a:ext cx="2370218" cy="2743200"/>
          </a:xfrm>
          <a:prstGeom prst="rect">
            <a:avLst/>
          </a:prstGeom>
        </p:spPr>
      </p:pic>
      <p:pic>
        <p:nvPicPr>
          <p:cNvPr id="9" name="Picture 8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4224646" y="3422073"/>
            <a:ext cx="1317408" cy="1371600"/>
          </a:xfrm>
          <a:prstGeom prst="rect">
            <a:avLst/>
          </a:prstGeom>
        </p:spPr>
      </p:pic>
      <p:pic>
        <p:nvPicPr>
          <p:cNvPr id="10" name="Picture 9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1009606" y="3422073"/>
            <a:ext cx="1299810" cy="1350820"/>
          </a:xfrm>
          <a:prstGeom prst="rect">
            <a:avLst/>
          </a:prstGeom>
        </p:spPr>
      </p:pic>
      <p:pic>
        <p:nvPicPr>
          <p:cNvPr id="11" name="Picture 10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7764285" y="3243350"/>
            <a:ext cx="1231818" cy="12801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31194" y="148171"/>
            <a:ext cx="548079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Listen and choose.</a:t>
            </a:r>
          </a:p>
        </p:txBody>
      </p:sp>
      <p:pic>
        <p:nvPicPr>
          <p:cNvPr id="7" name="Whats he doing - ma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83350" y="1941987"/>
            <a:ext cx="609600" cy="609600"/>
          </a:xfrm>
          <a:prstGeom prst="rect">
            <a:avLst/>
          </a:prstGeom>
        </p:spPr>
      </p:pic>
      <p:pic>
        <p:nvPicPr>
          <p:cNvPr id="15" name="he skating - fema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80279" y="1941987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7564" y="1071501"/>
            <a:ext cx="7464372" cy="2350572"/>
          </a:xfrm>
          <a:prstGeom prst="rect">
            <a:avLst/>
          </a:prstGeom>
        </p:spPr>
      </p:pic>
      <p:pic>
        <p:nvPicPr>
          <p:cNvPr id="16" name="Picture 15" descr="Free Vector | Home icon pin deal. isolated on white">
            <a:hlinkClick r:id="rId13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143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37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9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27" y="4434777"/>
            <a:ext cx="3262025" cy="2174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939" y="4434776"/>
            <a:ext cx="3066709" cy="2145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036" y="4463632"/>
            <a:ext cx="3175460" cy="2116972"/>
          </a:xfrm>
          <a:prstGeom prst="rect">
            <a:avLst/>
          </a:prstGeom>
        </p:spPr>
      </p:pic>
      <p:pic>
        <p:nvPicPr>
          <p:cNvPr id="12" name="Picture 11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4978051" y="3786070"/>
            <a:ext cx="1317408" cy="1371600"/>
          </a:xfrm>
          <a:prstGeom prst="rect">
            <a:avLst/>
          </a:prstGeom>
        </p:spPr>
      </p:pic>
      <p:pic>
        <p:nvPicPr>
          <p:cNvPr id="13" name="Picture 12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1360736" y="3645476"/>
            <a:ext cx="1299810" cy="1350820"/>
          </a:xfrm>
          <a:prstGeom prst="rect">
            <a:avLst/>
          </a:prstGeom>
        </p:spPr>
      </p:pic>
      <p:pic>
        <p:nvPicPr>
          <p:cNvPr id="14" name="Picture 13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8350465" y="3530873"/>
            <a:ext cx="1231818" cy="128016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431194" y="148171"/>
            <a:ext cx="548079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Listen and choose.</a:t>
            </a:r>
          </a:p>
        </p:txBody>
      </p:sp>
      <p:pic>
        <p:nvPicPr>
          <p:cNvPr id="4" name="badmin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96546" y="2111914"/>
            <a:ext cx="609600" cy="609600"/>
          </a:xfrm>
          <a:prstGeom prst="rect">
            <a:avLst/>
          </a:prstGeom>
        </p:spPr>
      </p:pic>
      <p:pic>
        <p:nvPicPr>
          <p:cNvPr id="5" name="Whats she doing - male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65447" y="1904494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4436" y="1034008"/>
            <a:ext cx="7464372" cy="2350572"/>
          </a:xfrm>
          <a:prstGeom prst="rect">
            <a:avLst/>
          </a:prstGeom>
        </p:spPr>
      </p:pic>
      <p:pic>
        <p:nvPicPr>
          <p:cNvPr id="17" name="Picture 16" descr="Free Vector | Home icon pin deal. isolated on white">
            <a:hlinkClick r:id="rId13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15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1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41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0287" y="3850712"/>
            <a:ext cx="2158777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7818" y="3850712"/>
            <a:ext cx="2339832" cy="27324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4551" y="3839922"/>
            <a:ext cx="2370218" cy="2743200"/>
          </a:xfrm>
          <a:prstGeom prst="rect">
            <a:avLst/>
          </a:prstGeom>
        </p:spPr>
      </p:pic>
      <p:pic>
        <p:nvPicPr>
          <p:cNvPr id="9" name="Picture 8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7843849" y="3210632"/>
            <a:ext cx="1317408" cy="1371600"/>
          </a:xfrm>
          <a:prstGeom prst="rect">
            <a:avLst/>
          </a:prstGeom>
        </p:spPr>
      </p:pic>
      <p:pic>
        <p:nvPicPr>
          <p:cNvPr id="10" name="Picture 9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4130687" y="3278734"/>
            <a:ext cx="1299810" cy="1350820"/>
          </a:xfrm>
          <a:prstGeom prst="rect">
            <a:avLst/>
          </a:prstGeom>
        </p:spPr>
      </p:pic>
      <p:pic>
        <p:nvPicPr>
          <p:cNvPr id="11" name="Picture 10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865236" y="3314064"/>
            <a:ext cx="1231818" cy="12801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31194" y="148171"/>
            <a:ext cx="548079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Listen and choose.</a:t>
            </a:r>
          </a:p>
        </p:txBody>
      </p:sp>
      <p:pic>
        <p:nvPicPr>
          <p:cNvPr id="15" name="Whats he doing - fema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65487" y="1928133"/>
            <a:ext cx="609600" cy="609600"/>
          </a:xfrm>
          <a:prstGeom prst="rect">
            <a:avLst/>
          </a:prstGeom>
        </p:spPr>
      </p:pic>
      <p:pic>
        <p:nvPicPr>
          <p:cNvPr id="7" name="footbal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24264" y="1836266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327564" y="1071501"/>
            <a:ext cx="7464372" cy="2350572"/>
          </a:xfrm>
          <a:prstGeom prst="rect">
            <a:avLst/>
          </a:prstGeom>
        </p:spPr>
      </p:pic>
      <p:pic>
        <p:nvPicPr>
          <p:cNvPr id="16" name="Picture 15" descr="Free Vector | Home icon pin deal. isolated on white">
            <a:hlinkClick r:id="rId13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751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85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54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4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812" y="4345403"/>
            <a:ext cx="3252978" cy="2168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089" y="4240916"/>
            <a:ext cx="3410558" cy="2273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663" y="4283007"/>
            <a:ext cx="3186546" cy="2231047"/>
          </a:xfrm>
          <a:prstGeom prst="rect">
            <a:avLst/>
          </a:prstGeom>
        </p:spPr>
      </p:pic>
      <p:pic>
        <p:nvPicPr>
          <p:cNvPr id="10" name="Picture 9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4536636" y="3444742"/>
            <a:ext cx="1317408" cy="1371600"/>
          </a:xfrm>
          <a:prstGeom prst="rect">
            <a:avLst/>
          </a:prstGeom>
        </p:spPr>
      </p:pic>
      <p:pic>
        <p:nvPicPr>
          <p:cNvPr id="11" name="Picture 10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654454" y="3395399"/>
            <a:ext cx="1299810" cy="1350820"/>
          </a:xfrm>
          <a:prstGeom prst="rect">
            <a:avLst/>
          </a:prstGeom>
        </p:spPr>
      </p:pic>
      <p:pic>
        <p:nvPicPr>
          <p:cNvPr id="12" name="Picture 11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8213008" y="3518204"/>
            <a:ext cx="1231818" cy="128016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31194" y="148171"/>
            <a:ext cx="548079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Listen and choose.</a:t>
            </a:r>
          </a:p>
        </p:txBody>
      </p:sp>
      <p:pic>
        <p:nvPicPr>
          <p:cNvPr id="2" name="Whats she doing - fema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65663" y="1909238"/>
            <a:ext cx="609600" cy="609600"/>
          </a:xfrm>
          <a:prstGeom prst="rect">
            <a:avLst/>
          </a:prstGeom>
        </p:spPr>
      </p:pic>
      <p:pic>
        <p:nvPicPr>
          <p:cNvPr id="8" name="shes cycling - ma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52222" y="1852969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327564" y="1071501"/>
            <a:ext cx="7464372" cy="2350572"/>
          </a:xfrm>
          <a:prstGeom prst="rect">
            <a:avLst/>
          </a:prstGeom>
        </p:spPr>
      </p:pic>
      <p:pic>
        <p:nvPicPr>
          <p:cNvPr id="16" name="Picture 15" descr="Free Vector | Home icon pin deal. isolated on white">
            <a:hlinkClick r:id="rId13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499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6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928" y="3276100"/>
            <a:ext cx="3252978" cy="3581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41" y="3276099"/>
            <a:ext cx="3048425" cy="3581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2" y="3469191"/>
            <a:ext cx="2865049" cy="3122071"/>
          </a:xfrm>
          <a:prstGeom prst="rect">
            <a:avLst/>
          </a:prstGeom>
        </p:spPr>
      </p:pic>
      <p:pic>
        <p:nvPicPr>
          <p:cNvPr id="10" name="Picture 9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1104081" y="3077935"/>
            <a:ext cx="1317408" cy="1371600"/>
          </a:xfrm>
          <a:prstGeom prst="rect">
            <a:avLst/>
          </a:prstGeom>
        </p:spPr>
      </p:pic>
      <p:pic>
        <p:nvPicPr>
          <p:cNvPr id="11" name="Picture 10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4350464" y="3422073"/>
            <a:ext cx="1299810" cy="1350820"/>
          </a:xfrm>
          <a:prstGeom prst="rect">
            <a:avLst/>
          </a:prstGeom>
        </p:spPr>
      </p:pic>
      <p:pic>
        <p:nvPicPr>
          <p:cNvPr id="12" name="Picture 11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9910512" y="2902757"/>
            <a:ext cx="1231818" cy="12801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31194" y="148171"/>
            <a:ext cx="548079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Listen and choose.</a:t>
            </a:r>
          </a:p>
        </p:txBody>
      </p:sp>
      <p:pic>
        <p:nvPicPr>
          <p:cNvPr id="8" name="he dancing ma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63574" y="1965546"/>
            <a:ext cx="609600" cy="609600"/>
          </a:xfrm>
          <a:prstGeom prst="rect">
            <a:avLst/>
          </a:prstGeom>
        </p:spPr>
      </p:pic>
      <p:pic>
        <p:nvPicPr>
          <p:cNvPr id="15" name="Whats she doing - fema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95569" y="1994831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327564" y="1071501"/>
            <a:ext cx="7464372" cy="2350572"/>
          </a:xfrm>
          <a:prstGeom prst="rect">
            <a:avLst/>
          </a:prstGeom>
        </p:spPr>
      </p:pic>
      <p:pic>
        <p:nvPicPr>
          <p:cNvPr id="16" name="Picture 15" descr="Free Vector | Home icon pin deal. isolated on white">
            <a:hlinkClick r:id="rId13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733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9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6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8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2119</TotalTime>
  <Words>231</Words>
  <Application>Microsoft Office PowerPoint</Application>
  <PresentationFormat>Widescreen</PresentationFormat>
  <Paragraphs>78</Paragraphs>
  <Slides>23</Slides>
  <Notes>13</Notes>
  <HiddenSlides>0</HiddenSlides>
  <MMClips>17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Algerian</vt:lpstr>
      <vt:lpstr>Amasis MT Pro Black</vt:lpstr>
      <vt:lpstr>Arial</vt:lpstr>
      <vt:lpstr>Calibri</vt:lpstr>
      <vt:lpstr>Calibri Light</vt:lpstr>
      <vt:lpstr>Comic Sans MS</vt:lpstr>
      <vt:lpstr>Sport Day</vt:lpstr>
      <vt:lpstr>Tw Cen MT</vt:lpstr>
      <vt:lpstr>Office Theme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John Luong</cp:lastModifiedBy>
  <cp:revision>148</cp:revision>
  <dcterms:created xsi:type="dcterms:W3CDTF">2022-01-25T11:05:41Z</dcterms:created>
  <dcterms:modified xsi:type="dcterms:W3CDTF">2025-04-28T03:07:11Z</dcterms:modified>
</cp:coreProperties>
</file>