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451" r:id="rId4"/>
    <p:sldId id="468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329" r:id="rId13"/>
    <p:sldId id="349" r:id="rId14"/>
    <p:sldId id="351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84EE4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1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.vn/search?q=tree+branches+cartoon&amp;tbm=isch&amp;ved=2ahUKEwj1u-qXmer1AhVHbJQKHZWgDY0Q2-cCegQIABAA&amp;oq=tree+branches+cartoon&amp;gs_lcp=CgNpbWcQARgAMgQIABATMgQIABATMgQIABATMggIABAIEB4QEzIICAAQCBAeEBMyCAgAEAgQHhATMggIABAIEB4QEzIICAAQCBAeEBMyCAgAEAgQHhATMggIABAIEB4QEzoHCCMQ7wMQJzoFCAAQgAQ6BggAEAcQHjoICAAQBxAeEBM6BAgAEEM6CAgAEAcQBRAeOgoIABAIEAcQHhATOggIABAIEAcQHlCOIljKWmCJdmgAcAB4AIABiAGIAfkJkgEEMTMuMZgBAKABAaoBC2d3cy13aXotaW1nwAEB&amp;sclient=img&amp;ei=sUj_YbWfL8fY0QSVwbboCA&amp;bih=625&amp;biw=1366#imgrc=QjdnAjyxYWx56M</a:t>
            </a:r>
          </a:p>
          <a:p>
            <a:r>
              <a:rPr lang="en-US" dirty="0"/>
              <a:t>https://www.google.com.vn/search?q=grassfield+cartoon&amp;tbm=isch&amp;ved=2ahUKEwigvfXNmer1AhUJgJQKHc9rBUIQ2-cCegQIABAA&amp;oq=grassfield+cartoon&amp;gs_lcp=CgNpbWcQAzIECAAQEzoHCCMQ7wMQJzoICAAQCBAeEBM6BQgAEIAEOgYIABAHEB46CAgAEAcQHhATOgQIABBDUKkZWLZHYJVOaABwAHgAgAGuAYgBuAiSAQM5LjKYAQCgAQGqAQtnd3Mtd2l6LWltZ8ABAQ&amp;sclient=img&amp;ei=I0n_YeCfDImA0gTP15WQBA&amp;bih=625&amp;biw=1366#imgrc=p4rvSXa6ufWG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64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1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1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076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47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42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1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7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8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slide" Target="slide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31.wm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19.xml"/><Relationship Id="rId17" Type="http://schemas.openxmlformats.org/officeDocument/2006/relationships/image" Target="../media/image30.png"/><Relationship Id="rId2" Type="http://schemas.openxmlformats.org/officeDocument/2006/relationships/control" Target="../activeX/activeX2.xml"/><Relationship Id="rId16" Type="http://schemas.openxmlformats.org/officeDocument/2006/relationships/slide" Target="slide23.xml"/><Relationship Id="rId1" Type="http://schemas.openxmlformats.org/officeDocument/2006/relationships/control" Target="../activeX/activeX1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28.png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5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4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12" Type="http://schemas.openxmlformats.org/officeDocument/2006/relationships/slide" Target="slide8.xml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8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Part 1,2,3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917718" y="464003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01" y="2933461"/>
            <a:ext cx="71828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running.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456" y="1862640"/>
            <a:ext cx="4925886" cy="328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44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playing basketball.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04787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297" y="1963968"/>
            <a:ext cx="10102042" cy="3773443"/>
          </a:xfrm>
          <a:prstGeom prst="rect">
            <a:avLst/>
          </a:prstGeom>
        </p:spPr>
      </p:pic>
      <p:pic>
        <p:nvPicPr>
          <p:cNvPr id="2" name="Track 91">
            <a:hlinkClick r:id="" action="ppaction://media"/>
            <a:extLst>
              <a:ext uri="{FF2B5EF4-FFF2-40B4-BE49-F238E27FC236}">
                <a16:creationId xmlns:a16="http://schemas.microsoft.com/office/drawing/2014/main" id="{2CB6E43A-11A7-5C0E-99C4-26DBAE903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4824" y="2308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671" y="1541929"/>
            <a:ext cx="10115193" cy="4338351"/>
          </a:xfrm>
          <a:prstGeom prst="rect">
            <a:avLst/>
          </a:prstGeom>
        </p:spPr>
      </p:pic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id="{02A99913-9A39-9D5A-6CAF-6DE1DEBAB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1458" y="1662953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29247" y="5159829"/>
            <a:ext cx="587828" cy="62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51058" y="4357786"/>
            <a:ext cx="587828" cy="62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4" y="198985"/>
            <a:ext cx="11409811" cy="6460030"/>
          </a:xfrm>
          <a:prstGeom prst="rect">
            <a:avLst/>
          </a:prstGeom>
        </p:spPr>
      </p:pic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276212E4-E9D7-8E82-2B63-DDB1DEF49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0480" y="215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00" y="2367708"/>
            <a:ext cx="5825236" cy="85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7" y="-629714"/>
            <a:ext cx="4677319" cy="44653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4321476" y="571474"/>
            <a:ext cx="1891527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6-Point Star 2">
              <a:extLst>
                <a:ext uri="{FF2B5EF4-FFF2-40B4-BE49-F238E27FC236}">
                  <a16:creationId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6508146" y="547085"/>
            <a:ext cx="1880780" cy="743960"/>
            <a:chOff x="460731" y="-15208"/>
            <a:chExt cx="1501996" cy="743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6-Point Star 111">
              <a:extLst>
                <a:ext uri="{FF2B5EF4-FFF2-40B4-BE49-F238E27FC236}">
                  <a16:creationId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786275" y="3442174"/>
            <a:ext cx="67518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Z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5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rId10" action="ppaction://hlinksldjump"/>
          </p:cNvPr>
          <p:cNvSpPr/>
          <p:nvPr/>
        </p:nvSpPr>
        <p:spPr>
          <a:xfrm>
            <a:off x="3180582" y="3433452"/>
            <a:ext cx="718466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1" name="Rectangle 30">
            <a:hlinkClick r:id="rId11" action="ppaction://hlinksldjump"/>
          </p:cNvPr>
          <p:cNvSpPr/>
          <p:nvPr/>
        </p:nvSpPr>
        <p:spPr>
          <a:xfrm>
            <a:off x="4421844" y="3415496"/>
            <a:ext cx="75052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X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Rectangle 31">
            <a:hlinkClick r:id="rId12" action="ppaction://hlinksldjump"/>
          </p:cNvPr>
          <p:cNvSpPr/>
          <p:nvPr/>
        </p:nvSpPr>
        <p:spPr>
          <a:xfrm>
            <a:off x="5706983" y="3433452"/>
            <a:ext cx="1114408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W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Rectangle 32">
            <a:hlinkClick r:id="rId13" action="ppaction://hlinksldjump"/>
          </p:cNvPr>
          <p:cNvSpPr/>
          <p:nvPr/>
        </p:nvSpPr>
        <p:spPr>
          <a:xfrm>
            <a:off x="2322800" y="5021765"/>
            <a:ext cx="790601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4" name="Rectangle 33">
            <a:hlinkClick r:id="rId14" action="ppaction://hlinksldjump"/>
          </p:cNvPr>
          <p:cNvSpPr/>
          <p:nvPr/>
        </p:nvSpPr>
        <p:spPr>
          <a:xfrm>
            <a:off x="3716699" y="4980201"/>
            <a:ext cx="854721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U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34">
            <a:hlinkClick r:id="rId15" action="ppaction://hlinksldjump"/>
          </p:cNvPr>
          <p:cNvSpPr/>
          <p:nvPr/>
        </p:nvSpPr>
        <p:spPr>
          <a:xfrm>
            <a:off x="5169910" y="4984417"/>
            <a:ext cx="692818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Rectangle 35">
            <a:hlinkClick r:id="rId16" action="ppaction://hlinksldjump"/>
          </p:cNvPr>
          <p:cNvSpPr/>
          <p:nvPr/>
        </p:nvSpPr>
        <p:spPr>
          <a:xfrm>
            <a:off x="6651600" y="4980201"/>
            <a:ext cx="67037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34" y="237170"/>
            <a:ext cx="2335596" cy="273154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901800" imgH="488880"/>
        </mc:Choice>
        <mc:Fallback>
          <p:control name="TextBox2" r:id="rId1" imgW="901800" imgH="488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5311532" y="826402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901800" imgH="488880"/>
        </mc:Choice>
        <mc:Fallback>
          <p:control name="TextBox1" r:id="rId2" imgW="901800" imgH="48888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7487455" y="791486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6272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599290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4278033" y="-6636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4269996" y="-1622136"/>
            <a:ext cx="7496075" cy="6449240"/>
            <a:chOff x="-2925113" y="-232729"/>
            <a:chExt cx="4152544" cy="5041549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925113" y="1289862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3988639" y="3223152"/>
            <a:ext cx="3051100" cy="1786420"/>
            <a:chOff x="-1279482" y="6021874"/>
            <a:chExt cx="2408574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279482" y="6021874"/>
              <a:ext cx="2408574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943988" y="6890768"/>
              <a:ext cx="17375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531254" y="3350358"/>
            <a:ext cx="3210820" cy="1856182"/>
            <a:chOff x="-208489" y="6032563"/>
            <a:chExt cx="2502719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08489" y="6032563"/>
              <a:ext cx="2502719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73245" y="6880174"/>
              <a:ext cx="19812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playing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821963" y="2882856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27302" y="4917439"/>
              <a:ext cx="18262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cycling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7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059767" y="4338182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33916" y="-2096762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24857" y="3122210"/>
            <a:ext cx="2745027" cy="2035896"/>
            <a:chOff x="-1627653" y="4554020"/>
            <a:chExt cx="2744933" cy="203589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27653" y="4554020"/>
              <a:ext cx="2744933" cy="203589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488159" y="5623876"/>
              <a:ext cx="23907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dancing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570008" y="2921833"/>
            <a:ext cx="2990096" cy="1970347"/>
            <a:chOff x="-72412" y="5874561"/>
            <a:chExt cx="2502719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874561"/>
              <a:ext cx="2502719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81578" y="6802652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5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48199" y="4946206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draw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627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4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864661" y="4339654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354308" y="3292723"/>
            <a:ext cx="2969406" cy="1787556"/>
            <a:chOff x="-1774911" y="4705816"/>
            <a:chExt cx="2969305" cy="178755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774911" y="4705816"/>
              <a:ext cx="2969305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172336" y="5662375"/>
              <a:ext cx="18154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write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089421"/>
            <a:ext cx="2900328" cy="2151077"/>
            <a:chOff x="-72412" y="5579666"/>
            <a:chExt cx="2900330" cy="2151077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79666"/>
              <a:ext cx="2900330" cy="21510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0679" y="6799947"/>
              <a:ext cx="22964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walking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4070996" y="3101970"/>
            <a:ext cx="2923045" cy="2167925"/>
            <a:chOff x="2090827" y="3722000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0827" y="3722000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52553" y="4941157"/>
              <a:ext cx="19228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99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-15715" y="-3434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57232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3866883" y="-885114"/>
            <a:ext cx="5066029" cy="5909900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3709551" y="-2599135"/>
            <a:ext cx="8035422" cy="7599774"/>
            <a:chOff x="-2869705" y="-232729"/>
            <a:chExt cx="4097136" cy="5402659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9705" y="1650972"/>
              <a:ext cx="2881157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3557150" y="3096237"/>
            <a:ext cx="3282167" cy="1928343"/>
            <a:chOff x="-1637376" y="4681256"/>
            <a:chExt cx="2704403" cy="1863122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37376" y="4681256"/>
              <a:ext cx="2704403" cy="1863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97823" y="5531470"/>
              <a:ext cx="21766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84909" y="2951018"/>
            <a:ext cx="3031019" cy="2289480"/>
            <a:chOff x="-72412" y="5599385"/>
            <a:chExt cx="2873743" cy="2131358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99385"/>
              <a:ext cx="2873743" cy="213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13878" y="6832280"/>
              <a:ext cx="166371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273511" y="2725823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851408" y="4893994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7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296" y="1108930"/>
            <a:ext cx="2470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06313" y="1733368"/>
            <a:ext cx="25202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246955" y="2240493"/>
            <a:ext cx="23006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circle.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226424" y="3428375"/>
            <a:ext cx="286488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08628" y="4229244"/>
            <a:ext cx="2483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85990" y="4369358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37725" y="-2096762"/>
            <a:ext cx="7649524" cy="707354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22091" y="3178352"/>
            <a:ext cx="2777580" cy="1897444"/>
            <a:chOff x="-1618594" y="4594792"/>
            <a:chExt cx="2777485" cy="189744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594792"/>
              <a:ext cx="2777485" cy="189744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454605" y="5447805"/>
              <a:ext cx="24852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running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790436" y="2735645"/>
            <a:ext cx="2872316" cy="2130302"/>
            <a:chOff x="-72412" y="5600441"/>
            <a:chExt cx="2872318" cy="213030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600441"/>
              <a:ext cx="2872318" cy="21303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394259" y="6720933"/>
              <a:ext cx="18585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cycle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5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03966" y="4922521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722573" y="4396000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354308" y="3199751"/>
            <a:ext cx="2870433" cy="2064953"/>
            <a:chOff x="-1774910" y="4612844"/>
            <a:chExt cx="2870335" cy="2064953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774910" y="4612844"/>
              <a:ext cx="2870335" cy="20649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736727" y="5672327"/>
              <a:ext cx="26600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skipping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164898"/>
            <a:ext cx="2798561" cy="2075600"/>
            <a:chOff x="-72412" y="5655143"/>
            <a:chExt cx="2798563" cy="2075600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655143"/>
              <a:ext cx="2798563" cy="20756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14531" y="6817639"/>
              <a:ext cx="14409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 panose="020F0502020204030204"/>
                </a:rPr>
                <a:t>f</a:t>
              </a:r>
              <a:r>
                <a:rPr kumimoji="0" lang="es-ES_tradnl" sz="4400" b="1" i="0" u="none" strike="noStrike" kern="1200" cap="none" spc="0" normalizeH="0" baseline="0" noProof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ly 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51385" y="311719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271770" y="4929732"/>
              <a:ext cx="21219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watch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-15715" y="-45823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85990" y="4369358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37725" y="-2096762"/>
            <a:ext cx="7649524" cy="707354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664361" y="3235440"/>
            <a:ext cx="2777889" cy="1907908"/>
            <a:chOff x="-1676322" y="4651880"/>
            <a:chExt cx="2777794" cy="1907908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76322" y="4651880"/>
              <a:ext cx="2777794" cy="19079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28250" y="5657297"/>
              <a:ext cx="192458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flying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053883" y="2949681"/>
            <a:ext cx="2917326" cy="2163684"/>
            <a:chOff x="-72412" y="5567059"/>
            <a:chExt cx="2917328" cy="2163684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67059"/>
              <a:ext cx="2917328" cy="21636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487561" y="6790771"/>
              <a:ext cx="18585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play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6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25431" y="4964180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26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722573" y="4396000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193819" y="3286566"/>
            <a:ext cx="3050456" cy="1786420"/>
            <a:chOff x="-1935395" y="4699659"/>
            <a:chExt cx="3050352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935395" y="4699659"/>
              <a:ext cx="3050352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75714" y="5637922"/>
              <a:ext cx="2046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089420"/>
            <a:ext cx="2900328" cy="2151078"/>
            <a:chOff x="-72412" y="5579665"/>
            <a:chExt cx="2900330" cy="2151078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79665"/>
              <a:ext cx="2900330" cy="21510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78068" y="6748117"/>
              <a:ext cx="14409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51385" y="311719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850306" y="4895103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9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t="31111" r="686" b="10707"/>
          <a:stretch/>
        </p:blipFill>
        <p:spPr>
          <a:xfrm flipH="1">
            <a:off x="0" y="0"/>
            <a:ext cx="123684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" y="11585"/>
            <a:ext cx="1808596" cy="218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3" r="16032"/>
          <a:stretch/>
        </p:blipFill>
        <p:spPr>
          <a:xfrm flipH="1">
            <a:off x="-2" y="2657140"/>
            <a:ext cx="1302328" cy="2407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 flipH="1">
            <a:off x="-97467" y="4853143"/>
            <a:ext cx="1415476" cy="1490460"/>
          </a:xfrm>
          <a:prstGeom prst="rect">
            <a:avLst/>
          </a:prstGeom>
        </p:spPr>
      </p:pic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118420" y="110964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5372999" y="107334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6446639" y="107333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7520279" y="107332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sp>
        <p:nvSpPr>
          <p:cNvPr id="28" name="Rectangle 27">
            <a:hlinkClick r:id="rId12" action="ppaction://hlinksldjump"/>
          </p:cNvPr>
          <p:cNvSpPr/>
          <p:nvPr/>
        </p:nvSpPr>
        <p:spPr>
          <a:xfrm>
            <a:off x="4142512" y="995146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5372999" y="995146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6461230" y="995145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7544371" y="977123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</a:p>
        </p:txBody>
      </p:sp>
      <p:pic>
        <p:nvPicPr>
          <p:cNvPr id="32" name="Picture 31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0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7037E-6 L 0.1367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2 -0.00185 L 0.13672 -0.00162 C 0.1401 -0.00231 0.17227 -0.00972 0.18203 -0.00185 C 0.18424 -0.00023 0.18464 0.0051 0.18607 0.0088 C 0.18672 0.01459 0.18672 0.02084 0.18802 0.02639 C 0.18906 0.03102 0.19609 0.03843 0.19779 0.04051 C 0.20117 0.03912 0.20469 0.03936 0.20768 0.03681 C 0.23646 0.01366 0.20664 0.02848 0.22747 0.01922 C 0.22878 0.01343 0.23034 0.00764 0.23138 0.00162 C 0.23229 -0.00301 0.23099 -0.01018 0.23333 -0.0125 C 0.23529 -0.01412 0.23451 -0.00532 0.23542 -0.00185 C 0.23646 0.00301 0.23763 0.00787 0.23932 0.01227 C 0.24271 0.02084 0.24648 0.02431 0.25117 0.02986 C 0.25508 0.02871 0.25924 0.02848 0.26302 0.02639 C 0.26523 0.025 0.26667 0.02061 0.26888 0.01922 C 0.27331 0.0169 0.27813 0.0169 0.28268 0.01574 C 0.29115 0.01065 0.28867 0.01598 0.28867 -0.00185 L 0.28867 -0.00162 L 0.28867 -0.0018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67 -0.00185 L 0.28867 -0.00162 C 0.29323 -0.00902 0.2974 -0.01689 0.30247 -0.02291 C 0.30417 -0.025 0.30625 -0.02662 0.30833 -0.02639 C 0.32943 -0.0243 0.35052 -0.01944 0.37161 -0.01597 C 0.38164 -0.02199 0.3819 -0.02291 0.39727 -0.02291 C 0.40052 -0.02291 0.40378 -0.0206 0.40716 -0.01944 C 0.40846 -0.01597 0.40964 -0.0125 0.41107 -0.00902 C 0.41302 -0.00416 0.41576 -0.00046 0.41693 0.0051 C 0.41849 0.01158 0.41823 0.01922 0.41901 0.02616 C 0.41953 0.03195 0.42031 0.03774 0.42096 0.04375 C 0.42161 0.04005 0.42148 0.03565 0.42292 0.03311 C 0.4263 0.02709 0.43477 0.01899 0.43477 0.01922 C 0.43607 0.01551 0.43763 0.01227 0.43867 0.00857 C 0.43958 0.00533 0.43906 0.00047 0.44063 -0.00185 C 0.44284 -0.00486 0.44857 -0.00555 0.44857 -0.00532 L 0.45052 -0.00555 L 0.45456 -0.0125 L 0.45456 -0.01226 " pathEditMode="relative" rAng="0" ptsTypes="AAAAAAAAAAAAAAAAA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04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56 -0.01226 L 0.45456 -0.01203 C 0.46133 -0.07291 0.45039 -0.06736 0.47422 -0.06134 C 0.47487 -0.05787 0.47513 -0.05393 0.47617 -0.05092 C 0.48021 -0.03935 0.4849 -0.03194 0.48997 -0.02268 C 0.49076 -0.01921 0.49049 -0.01481 0.49206 -0.01226 C 0.49596 -0.00509 0.50182 -0.01041 0.50586 -0.01226 C 0.50846 -0.01574 0.5112 -0.01898 0.51367 -0.02268 C 0.51654 -0.02708 0.5181 -0.03449 0.52161 -0.0368 C 0.52422 -0.03842 0.52695 -0.03449 0.52956 -0.03333 C 0.53151 -0.025 0.53359 -0.01689 0.53542 -0.00856 C 0.5362 -0.00532 0.53607 -0.00092 0.53737 0.00186 C 0.53893 0.0051 0.54141 0.00649 0.54336 0.00903 C 0.54596 0.00764 0.5487 0.00741 0.5513 0.00533 C 0.55378 0.00348 0.5638 -0.01064 0.5651 -0.01226 C 0.58464 -0.03541 0.57578 -0.02083 0.58477 -0.0368 C 0.58685 -0.03564 0.58867 -0.03264 0.59076 -0.03333 C 0.59076 -0.0331 0.5957 -0.04213 0.59661 -0.04375 L 0.59661 -0.04351 L 0.59661 -0.04375 L 0.5987 -0.04722 " pathEditMode="relative" rAng="0" ptsTypes="AAAAAAAAAAAAAAAAAAA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-1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 -0.04722 L 0.5987 -0.04699 C 0.60755 -0.06921 0.61107 -0.07963 0.62227 -0.09976 C 0.62396 -0.10277 0.6263 -0.10439 0.62826 -0.10671 C 0.63177 -0.11643 0.63346 -0.12824 0.64206 -0.11041 C 0.64427 -0.10578 0.64245 -0.09814 0.64401 -0.09282 C 0.64844 -0.07777 0.65456 -0.06458 0.65977 -0.05069 C 0.66042 -0.04606 0.66029 -0.04074 0.66172 -0.03657 C 0.66393 -0.03078 0.67018 -0.02801 0.67357 -0.02615 C 0.68776 -0.0324 0.68451 -0.02963 0.70326 -0.05069 C 0.7276 -0.07801 0.71055 -0.06666 0.72487 -0.07523 C 0.7263 -0.07291 0.72799 -0.07106 0.72891 -0.06828 C 0.7349 -0.04676 0.73333 -0.02407 0.73867 -0.00162 C 0.73958 0.00186 0.74271 0.0007 0.74466 0.00209 C 0.74857 -0.00162 0.75326 -0.00324 0.75651 -0.00856 C 0.76263 -0.01875 0.76693 -0.03217 0.77227 -0.04375 C 0.77344 -0.04629 0.77487 -0.04838 0.77617 -0.05069 C 0.77721 -0.05555 0.77799 -0.06921 0.78411 -0.06458 C 0.78633 -0.06319 0.78672 -0.05764 0.78802 -0.05416 C 0.78815 -0.05347 0.78945 -0.01851 0.79401 -0.01551 C 0.79779 -0.01296 0.80182 -0.01782 0.80586 -0.01898 C 0.81042 -0.025 0.81523 -0.03032 0.81966 -0.03657 C 0.82188 -0.03981 0.82357 -0.05069 0.82552 -0.04722 C 0.82891 -0.0412 0.82682 -0.03078 0.82747 -0.02268 C 0.82891 -0.02963 0.82747 -0.0412 0.83151 -0.04375 C 0.84635 -0.05254 0.82799 -0.04051 0.84336 -0.05416 C 0.84518 -0.05578 0.84727 -0.05648 0.84922 -0.05764 C 0.85117 -0.05995 0.85299 -0.06273 0.85521 -0.06458 C 0.85703 -0.06643 0.85924 -0.0662 0.86107 -0.06828 C 0.86263 -0.0699 0.86367 -0.07291 0.86497 -0.07523 C 0.87214 -0.07106 0.87096 -0.07546 0.87096 -0.06458 L 0.87096 -0.06435 L 0.87096 -0.06458 L 0.87096 -0.06435 L 0.87096 -0.06458 L 0.87096 -0.06435 L 0.87096 -0.06458 L 0.87096 -0.06435 " pathEditMode="relative" rAng="0" ptsTypes="AAAAAAAAAAAAAAA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2.96296E-6 L 0.12682 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047 L 0.12682 0.00209 C 0.13255 -0.00416 0.13841 -0.00902 0.1444 -0.01227 C 0.18229 -0.03912 0.1474 -0.01227 0.16615 -0.02639 C 0.1819 -0.025 0.19779 -0.025 0.21354 -0.02176 C 0.21745 -0.02176 0.22148 -0.02014 0.22539 -0.0169 C 0.23112 -0.01527 0.2401 -0.00902 0.24505 -0.00416 L 0.25495 0.00533 C 0.26159 0.00371 0.26823 0.00371 0.27474 0.00047 C 0.27708 -0.00115 0.27852 -0.00578 0.2806 -0.00902 C 0.2832 -0.01065 0.28594 -0.01065 0.28854 -0.01227 C 0.29049 -0.01389 0.29245 -0.01527 0.29466 -0.0169 C 0.2931 -0.01227 0.29089 -0.00902 0.29049 -0.00416 C 0.28971 0.00996 0.29167 0.0132 0.29466 0.01968 L 0.29466 0.01806 " pathEditMode="relative" rAng="0" ptsTypes="AAAAAAAAAAAAAAA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66 0.01806 L 0.29466 0.01829 C 0.29922 0.01204 0.30443 0.00741 0.30846 0.00047 C 0.3099 -0.00231 0.30898 -0.00764 0.31042 -0.01018 C 0.3151 -0.01852 0.32617 -0.03125 0.32617 -0.03102 C 0.32878 -0.02893 0.33203 -0.02801 0.33411 -0.0243 C 0.33555 -0.02176 0.33516 -0.01713 0.33607 -0.01365 C 0.33932 -0.00208 0.33997 -0.00324 0.34596 0.00394 C 0.34922 0.00278 0.35273 0.00278 0.35586 0.00047 C 0.36016 -0.00324 0.36367 -0.00902 0.36771 -0.01365 C 0.36966 -0.01597 0.37135 -0.01944 0.37357 -0.02083 C 0.37552 -0.02199 0.37747 -0.02315 0.37956 -0.0243 C 0.38216 -0.02569 0.38477 -0.02639 0.38737 -0.02777 C 0.39141 -0.02986 0.39922 -0.03472 0.39922 -0.03449 C 0.40586 -0.03356 0.41276 -0.03495 0.41901 -0.03125 C 0.42122 -0.03009 0.42201 -0.02453 0.42292 -0.02083 C 0.42461 -0.01389 0.42695 0.00047 0.42695 0.0007 C 0.42852 -0.00833 0.42904 -0.01389 0.43281 -0.02083 C 0.43385 -0.02268 0.43542 -0.02315 0.43685 -0.0243 L 0.43685 -0.02407 L 0.43685 -0.0243 " pathEditMode="relative" rAng="0" ptsTypes="AAAAAAAAAAAAAAAA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263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85 -0.0243 L 0.43685 -0.02407 C 0.46458 -0.05902 0.44857 -0.04977 0.4862 -0.04537 C 0.4875 -0.04074 0.48815 -0.03541 0.4901 -0.03125 C 0.49167 -0.02801 0.4944 -0.02731 0.49596 -0.0243 C 0.49766 -0.02129 0.4987 -0.01736 0.5 -0.01365 C 0.50781 -0.01504 0.51602 -0.01342 0.5237 -0.01736 C 0.56693 -0.03935 0.53008 -0.02546 0.54544 -0.0419 C 0.54714 -0.04375 0.54935 -0.04421 0.5513 -0.04537 C 0.55612 -0.05115 0.55872 -0.05578 0.5651 -0.05578 C 0.56784 -0.05578 0.57044 -0.05347 0.57305 -0.05231 C 0.57435 -0.04884 0.57513 -0.04444 0.57695 -0.0419 C 0.57865 -0.03958 0.58294 -0.03842 0.58294 -0.03819 L 0.57891 -0.03842 L 0.59284 -0.03842 L 0.59284 -0.03819 L 0.59284 -0.03842 L 0.59284 -0.03819 " pathEditMode="relative" rAng="0" ptsTypes="AAAAAAAAAAAAA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104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84 -0.03819 L 0.59284 -0.03796 C 0.59544 -0.04745 0.59753 -0.0574 0.60065 -0.0662 C 0.60586 -0.08102 0.6056 -0.07407 0.6125 -0.08032 C 0.62786 -0.09398 0.60951 -0.08194 0.62435 -0.09074 C 0.62695 -0.08148 0.63112 -0.07315 0.63229 -0.06273 C 0.63464 -0.04166 0.6332 -0.05092 0.6362 -0.03472 C 0.6487 -0.03819 0.6612 -0.0412 0.6737 -0.04514 C 0.67578 -0.04583 0.67786 -0.04676 0.67969 -0.04861 C 0.69323 -0.06319 0.67279 -0.0493 0.68945 -0.05926 C 0.6944 -0.06504 0.69701 -0.06967 0.70339 -0.06967 C 0.70534 -0.06967 0.70729 -0.06736 0.70924 -0.0662 C 0.71055 -0.06273 0.71172 -0.05902 0.71315 -0.05578 C 0.71432 -0.05324 0.71615 -0.05162 0.71719 -0.04861 C 0.71823 -0.0456 0.71771 -0.04074 0.71914 -0.03819 C 0.72057 -0.03565 0.72305 -0.03588 0.725 -0.03472 C 0.75378 -0.07847 0.72865 -0.0419 0.74479 -0.06273 C 0.76328 -0.08657 0.75404 -0.07986 0.76654 -0.08727 C 0.76849 -0.08611 0.77188 -0.0875 0.7724 -0.08379 C 0.77539 -0.06574 0.7763 -0.02754 0.7763 -0.02731 C 0.7776 -0.03449 0.77878 -0.04375 0.78229 -0.04861 C 0.78385 -0.05092 0.7862 -0.05185 0.78815 -0.05231 C 0.80534 -0.05578 0.80742 -0.05578 0.81784 -0.05578 L 0.82578 -0.05926 L 0.82578 -0.05902 " pathEditMode="relative" rAng="0" ptsTypes="AAAAAAAAAAAAAAAAAAAA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painting.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3766783" y="1869379"/>
            <a:ext cx="3677992" cy="34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skipping.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3468824" y="1218258"/>
            <a:ext cx="4420719" cy="43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skating.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1" y="1978112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04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cycling.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1" y="2100916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flying a kite.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59378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97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walking.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04787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02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277</Words>
  <Application>Microsoft Office PowerPoint</Application>
  <PresentationFormat>Widescreen</PresentationFormat>
  <Paragraphs>100</Paragraphs>
  <Slides>23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Amasis MT Pro Black</vt:lpstr>
      <vt:lpstr>Arial</vt:lpstr>
      <vt:lpstr>Calibri</vt:lpstr>
      <vt:lpstr>Calibri Light</vt:lpstr>
      <vt:lpstr>Comic Sans MS</vt:lpstr>
      <vt:lpstr>Poppins SemiBold</vt:lpstr>
      <vt:lpstr>Sport 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177</cp:revision>
  <dcterms:created xsi:type="dcterms:W3CDTF">2022-01-25T11:05:41Z</dcterms:created>
  <dcterms:modified xsi:type="dcterms:W3CDTF">2025-04-28T03:07:36Z</dcterms:modified>
</cp:coreProperties>
</file>