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9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4/5/2025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4/5/2025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4/5/2025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4/5/2025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4/5/2025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4/5/2025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7.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 name="Oval 3">
            <a:extLst>
              <a:ext uri="{FF2B5EF4-FFF2-40B4-BE49-F238E27FC236}">
                <a16:creationId xmlns:a16="http://schemas.microsoft.com/office/drawing/2014/main" id="{FCC1DC9F-789C-8710-F6B4-63500E7FEE6D}"/>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
        <p:nvSpPr>
          <p:cNvPr id="4" name="Oval 3">
            <a:extLst>
              <a:ext uri="{FF2B5EF4-FFF2-40B4-BE49-F238E27FC236}">
                <a16:creationId xmlns:a16="http://schemas.microsoft.com/office/drawing/2014/main" id="{91810493-519C-B049-3D8D-4EBE93D3B21F}"/>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6E18B25D-93DD-9137-C6C5-C0116CD5E742}"/>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EE4E978E-F2F2-3FBB-05E3-9CDCCF340925}"/>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7E2A89E-012C-E24F-98B0-4C01BB4A7CB4}"/>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 name="Oval 3">
            <a:extLst>
              <a:ext uri="{FF2B5EF4-FFF2-40B4-BE49-F238E27FC236}">
                <a16:creationId xmlns:a16="http://schemas.microsoft.com/office/drawing/2014/main" id="{92DABDCC-538A-4F28-3103-B260A5D4E18B}"/>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
        <p:nvSpPr>
          <p:cNvPr id="4" name="Oval 3">
            <a:extLst>
              <a:ext uri="{FF2B5EF4-FFF2-40B4-BE49-F238E27FC236}">
                <a16:creationId xmlns:a16="http://schemas.microsoft.com/office/drawing/2014/main" id="{959CE74A-F340-FC49-D156-06FA05949675}"/>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8982C77A-40E3-6A31-1D76-784D80C331CC}"/>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7363F076-2337-DCB0-FEB4-99DB587CE5E3}"/>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
        <p:nvSpPr>
          <p:cNvPr id="3" name="Oval 2">
            <a:extLst>
              <a:ext uri="{FF2B5EF4-FFF2-40B4-BE49-F238E27FC236}">
                <a16:creationId xmlns:a16="http://schemas.microsoft.com/office/drawing/2014/main" id="{562AD60A-9F9F-9E5D-C9C8-BA94F6ACB207}"/>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
        <p:nvSpPr>
          <p:cNvPr id="3" name="Oval 2">
            <a:extLst>
              <a:ext uri="{FF2B5EF4-FFF2-40B4-BE49-F238E27FC236}">
                <a16:creationId xmlns:a16="http://schemas.microsoft.com/office/drawing/2014/main" id="{94337C08-5787-FB3E-73BC-A1688D4CFA1F}"/>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CEBDC2C-5BFA-FF61-DF56-3866A1D905DA}"/>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
        <p:nvSpPr>
          <p:cNvPr id="3" name="Oval 2">
            <a:extLst>
              <a:ext uri="{FF2B5EF4-FFF2-40B4-BE49-F238E27FC236}">
                <a16:creationId xmlns:a16="http://schemas.microsoft.com/office/drawing/2014/main" id="{B643B24D-2F1A-3D84-543E-80CA2AB743A0}"/>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
        <p:nvSpPr>
          <p:cNvPr id="9" name="Oval 8">
            <a:extLst>
              <a:ext uri="{FF2B5EF4-FFF2-40B4-BE49-F238E27FC236}">
                <a16:creationId xmlns:a16="http://schemas.microsoft.com/office/drawing/2014/main" id="{A693F2A7-13FA-A286-6EB8-0D37BAB78378}"/>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
        <p:nvSpPr>
          <p:cNvPr id="10" name="Oval 9">
            <a:extLst>
              <a:ext uri="{FF2B5EF4-FFF2-40B4-BE49-F238E27FC236}">
                <a16:creationId xmlns:a16="http://schemas.microsoft.com/office/drawing/2014/main" id="{BA35C955-9247-B414-A3FE-ECDA8F41D577}"/>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6EC592F-0B4A-DDC4-54E9-CE30151CEA8D}"/>
              </a:ext>
            </a:extLst>
          </p:cNvPr>
          <p:cNvSpPr/>
          <p:nvPr/>
        </p:nvSpPr>
        <p:spPr>
          <a:xfrm>
            <a:off x="-1688841" y="364469"/>
            <a:ext cx="1352939" cy="14305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642</Words>
  <Application>Microsoft Office PowerPoint</Application>
  <PresentationFormat>Widescreen</PresentationFormat>
  <Paragraphs>72</Paragraphs>
  <Slides>23</Slides>
  <Notes>22</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23</vt:i4>
      </vt:variant>
    </vt:vector>
  </HeadingPairs>
  <TitlesOfParts>
    <vt:vector size="43" baseType="lpstr">
      <vt:lpstr>Anaheim</vt:lpstr>
      <vt:lpstr>Annie Use Your Telescope</vt:lpstr>
      <vt:lpstr>Barriecito</vt:lpstr>
      <vt:lpstr>Boogaloo</vt:lpstr>
      <vt:lpstr>Dekko</vt:lpstr>
      <vt:lpstr>等线</vt:lpstr>
      <vt:lpstr>Exo</vt:lpstr>
      <vt:lpstr>Microsoft YaHei</vt:lpstr>
      <vt:lpstr>RocknRoll One</vt:lpstr>
      <vt:lpstr>字魂36号-正文宋楷</vt:lpstr>
      <vt:lpstr>Arial</vt:lpstr>
      <vt:lpstr>Barlow Condensed</vt:lpstr>
      <vt:lpstr>Calibri</vt:lpstr>
      <vt:lpstr>Lato</vt:lpstr>
      <vt:lpstr>Open Sans</vt:lpstr>
      <vt:lpstr>Times New Roman</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18</cp:revision>
  <dcterms:created xsi:type="dcterms:W3CDTF">2023-02-05T05:33:30Z</dcterms:created>
  <dcterms:modified xsi:type="dcterms:W3CDTF">2025-04-05T10:20:05Z</dcterms:modified>
</cp:coreProperties>
</file>