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7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2" r:id="rId3"/>
    <p:sldMasterId id="2147483683" r:id="rId4"/>
    <p:sldMasterId id="2147483690" r:id="rId5"/>
    <p:sldMasterId id="2147483701" r:id="rId6"/>
    <p:sldMasterId id="2147483713" r:id="rId7"/>
    <p:sldMasterId id="2147483725" r:id="rId8"/>
  </p:sldMasterIdLst>
  <p:notesMasterIdLst>
    <p:notesMasterId r:id="rId28"/>
  </p:notesMasterIdLst>
  <p:handoutMasterIdLst>
    <p:handoutMasterId r:id="rId29"/>
  </p:handoutMasterIdLst>
  <p:sldIdLst>
    <p:sldId id="2670" r:id="rId9"/>
    <p:sldId id="2680" r:id="rId10"/>
    <p:sldId id="2671" r:id="rId11"/>
    <p:sldId id="2674" r:id="rId12"/>
    <p:sldId id="314" r:id="rId13"/>
    <p:sldId id="2675" r:id="rId14"/>
    <p:sldId id="2007577197" r:id="rId15"/>
    <p:sldId id="2677" r:id="rId16"/>
    <p:sldId id="2007577198" r:id="rId17"/>
    <p:sldId id="2007577200" r:id="rId18"/>
    <p:sldId id="2007577199" r:id="rId19"/>
    <p:sldId id="293" r:id="rId20"/>
    <p:sldId id="2007577201" r:id="rId21"/>
    <p:sldId id="2007577202" r:id="rId22"/>
    <p:sldId id="2007577203" r:id="rId23"/>
    <p:sldId id="276" r:id="rId24"/>
    <p:sldId id="2007577208" r:id="rId25"/>
    <p:sldId id="2007577209" r:id="rId26"/>
    <p:sldId id="31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811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0F8F2CC-3F13-4F4A-AF12-D23512851E0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755FD2-9193-42B3-A1A7-5C811433BDB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8BF115-0794-4437-A2E0-1FC0434C46D2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E4886-0AAB-4B92-9CE2-1FC881CFCA0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AED92A-2C17-439B-99A3-9875775931E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8C5BCA-6E48-4908-8124-D10B6ABBEE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851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B8A683-86C5-4323-B13F-01C4C27D3B36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3ADCFA-BEF9-42C5-A626-028621AD5E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774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8868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9833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620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132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9833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1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77"/>
          <p:cNvPicPr>
            <a:picLocks noChangeAspect="1"/>
          </p:cNvPicPr>
          <p:nvPr userDrawn="1"/>
        </p:nvPicPr>
        <p:blipFill>
          <a:blip r:embed="rId2"/>
          <a:srcRect l="5964" t="8731" r="6102" b="16131"/>
          <a:stretch>
            <a:fillRect/>
          </a:stretch>
        </p:blipFill>
        <p:spPr>
          <a:xfrm>
            <a:off x="636" y="-155574"/>
            <a:ext cx="12191365" cy="701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77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544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51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250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850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7"/>
            <a:ext cx="12192000" cy="10813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40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9" y="-95494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8" y="359541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5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7"/>
            <a:ext cx="12192000" cy="10813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40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-96186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41" y="402390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86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9" y="666130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8" y="217617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01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55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552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8382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37CA-D131-4EF6-9B14-D9F7E276C745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052291"/>
            <a:ext cx="12192000" cy="180570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992BF21-13BA-4B80-A633-4F2F2DB27D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4" y="3720663"/>
            <a:ext cx="3346753" cy="313733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0EC94D2-412D-4B93-BE91-46F66E7223C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" y="4081173"/>
            <a:ext cx="1152934" cy="180571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9180F61-54E6-47FA-B0F0-E2B3A61852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1396376" y="5030169"/>
            <a:ext cx="1424171" cy="1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09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896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37CA-D131-4EF6-9B14-D9F7E276C745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97"/>
          <a:stretch/>
        </p:blipFill>
        <p:spPr>
          <a:xfrm flipH="1">
            <a:off x="8531" y="5783193"/>
            <a:ext cx="12192000" cy="107480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BE7EB23-E655-486D-9DDA-0CD8344DB3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3022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0323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37CA-D131-4EF6-9B14-D9F7E276C745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16"/>
          <a:stretch/>
        </p:blipFill>
        <p:spPr>
          <a:xfrm flipH="1">
            <a:off x="0" y="5727903"/>
            <a:ext cx="12192000" cy="113009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66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8667" y="2675211"/>
            <a:ext cx="4514057" cy="1354217"/>
          </a:xfr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92911" y="2063308"/>
            <a:ext cx="2257029" cy="609398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2487353-1357-4557-8854-4CA1ABF42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247"/>
          <a:stretch/>
        </p:blipFill>
        <p:spPr>
          <a:xfrm flipH="1">
            <a:off x="0" y="5183147"/>
            <a:ext cx="12192000" cy="16748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E761E45-BA35-4B9F-AB83-B00B1A26B6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2505"/>
            <a:ext cx="4419601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DBE9691-909B-4456-845E-54A0E23C508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2300"/>
            <a:ext cx="2688327" cy="49657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CC80D43-5294-49DF-A057-9996C3DFC42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4900" y="466742"/>
            <a:ext cx="3467100" cy="64041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4D2B441-A4F6-47D1-AF52-612F92024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/>
          <a:stretch/>
        </p:blipFill>
        <p:spPr>
          <a:xfrm>
            <a:off x="7264399" y="0"/>
            <a:ext cx="2514021" cy="35601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C02EA58-4744-40A3-A3D5-EF9906A431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80"/>
          <a:stretch/>
        </p:blipFill>
        <p:spPr>
          <a:xfrm rot="19341026">
            <a:off x="2244379" y="1735776"/>
            <a:ext cx="1512786" cy="33295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AA062BD-28D3-4735-B50D-464540D9C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r="82287" b="90422"/>
          <a:stretch/>
        </p:blipFill>
        <p:spPr>
          <a:xfrm>
            <a:off x="2777142" y="466742"/>
            <a:ext cx="927100" cy="9423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69872C6-575A-4352-9891-D773630997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16523" r="80237" b="73899"/>
          <a:stretch/>
        </p:blipFill>
        <p:spPr>
          <a:xfrm>
            <a:off x="5590191" y="949994"/>
            <a:ext cx="1206500" cy="94230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7CB72BD-CF0D-4E93-8349-EEDDDC999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7060316" y="4474591"/>
            <a:ext cx="1424171" cy="1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4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3103" y="160113"/>
            <a:ext cx="2544286" cy="729430"/>
          </a:xfrm>
        </p:spPr>
        <p:txBody>
          <a:bodyPr vert="horz" wrap="none">
            <a:spAutoFit/>
          </a:bodyPr>
          <a:lstStyle>
            <a:lvl1pPr algn="l">
              <a:defRPr sz="4600"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109717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242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486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​​ 14"/>
          <p:cNvCxnSpPr/>
          <p:nvPr userDrawn="1"/>
        </p:nvCxnSpPr>
        <p:spPr>
          <a:xfrm>
            <a:off x="7920203" y="624880"/>
            <a:ext cx="4077013" cy="0"/>
          </a:xfrm>
          <a:prstGeom prst="line">
            <a:avLst/>
          </a:prstGeom>
          <a:ln w="9525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​​ 14"/>
          <p:cNvCxnSpPr/>
          <p:nvPr userDrawn="1"/>
        </p:nvCxnSpPr>
        <p:spPr>
          <a:xfrm>
            <a:off x="239350" y="624880"/>
            <a:ext cx="4077013" cy="0"/>
          </a:xfrm>
          <a:prstGeom prst="line">
            <a:avLst/>
          </a:prstGeom>
          <a:ln w="9525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02" y="5289045"/>
            <a:ext cx="776023" cy="156895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653" y="4581129"/>
            <a:ext cx="2976331" cy="244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8831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382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003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Off-page Connector 4"/>
          <p:cNvSpPr/>
          <p:nvPr userDrawn="1"/>
        </p:nvSpPr>
        <p:spPr>
          <a:xfrm rot="5400000">
            <a:off x="11674813" y="6247142"/>
            <a:ext cx="455692" cy="565727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2" tIns="45727" rIns="91452" bIns="45727" rtlCol="0" anchor="ctr"/>
          <a:lstStyle/>
          <a:p>
            <a:pPr algn="ctr"/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11636730" y="6340869"/>
            <a:ext cx="610241" cy="366183"/>
          </a:xfrm>
          <a:prstGeom prst="rect">
            <a:avLst/>
          </a:prstGeom>
        </p:spPr>
        <p:txBody>
          <a:bodyPr lIns="91452" tIns="45727" rIns="91452" bIns="45727" anchor="ctr"/>
          <a:lstStyle>
            <a:defPPr>
              <a:defRPr lang="en-US"/>
            </a:defPPr>
            <a:lvl1pPr marL="0" algn="ctr" defTabSz="1375261" rtl="0" eaLnBrk="1" latinLnBrk="0" hangingPunct="1">
              <a:defRPr sz="16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7630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526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6289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052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3815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2578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341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0104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2133" smtClean="0">
                <a:solidFill>
                  <a:schemeClr val="accent2"/>
                </a:solidFill>
              </a:rPr>
              <a:pPr/>
              <a:t>‹#›</a:t>
            </a:fld>
            <a:endParaRPr lang="en-US" sz="2133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4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92200" y="451668"/>
            <a:ext cx="4800600" cy="519064"/>
          </a:xfrm>
          <a:prstGeom prst="rect">
            <a:avLst/>
          </a:prstGeom>
        </p:spPr>
        <p:txBody>
          <a:bodyPr lIns="68580" tIns="34290" rIns="68580" bIns="34290" anchor="ctr" anchorCtr="0"/>
          <a:lstStyle>
            <a:lvl1pPr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6550744"/>
            <a:ext cx="12192000" cy="322400"/>
            <a:chOff x="0" y="6550744"/>
            <a:chExt cx="12192000" cy="322400"/>
          </a:xfrm>
        </p:grpSpPr>
        <p:sp>
          <p:nvSpPr>
            <p:cNvPr id="4" name="矩形 3"/>
            <p:cNvSpPr/>
            <p:nvPr/>
          </p:nvSpPr>
          <p:spPr>
            <a:xfrm>
              <a:off x="0" y="6550744"/>
              <a:ext cx="12192000" cy="3072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96262"/>
            <a:stretch/>
          </p:blipFill>
          <p:spPr bwMode="auto">
            <a:xfrm>
              <a:off x="0" y="6616700"/>
              <a:ext cx="12192000" cy="256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组合 5"/>
          <p:cNvGrpSpPr/>
          <p:nvPr userDrawn="1"/>
        </p:nvGrpSpPr>
        <p:grpSpPr>
          <a:xfrm>
            <a:off x="10955336" y="6488112"/>
            <a:ext cx="842965" cy="396504"/>
            <a:chOff x="10955335" y="6488112"/>
            <a:chExt cx="842965" cy="396504"/>
          </a:xfrm>
        </p:grpSpPr>
        <p:sp>
          <p:nvSpPr>
            <p:cNvPr id="7" name="矩形 6"/>
            <p:cNvSpPr/>
            <p:nvPr/>
          </p:nvSpPr>
          <p:spPr>
            <a:xfrm>
              <a:off x="11137900" y="6488112"/>
              <a:ext cx="660400" cy="3965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8" name="直角三角形 7"/>
            <p:cNvSpPr/>
            <p:nvPr/>
          </p:nvSpPr>
          <p:spPr>
            <a:xfrm flipH="1">
              <a:off x="10955335" y="6488112"/>
              <a:ext cx="180975" cy="128588"/>
            </a:xfrm>
            <a:prstGeom prst="rtTriangl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  <p:sp>
        <p:nvSpPr>
          <p:cNvPr id="9" name="矩形 8"/>
          <p:cNvSpPr/>
          <p:nvPr userDrawn="1"/>
        </p:nvSpPr>
        <p:spPr>
          <a:xfrm>
            <a:off x="11257409" y="6546169"/>
            <a:ext cx="413895" cy="318100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ctr"/>
            <a:fld id="{55A55124-15F1-4085-9FF2-60582F9FC95A}" type="slidenum">
              <a:rPr lang="zh-CN" altLang="en-US" sz="1467" smtClean="0">
                <a:solidFill>
                  <a:schemeClr val="bg1"/>
                </a:solidFill>
              </a:rPr>
              <a:pPr algn="ctr"/>
              <a:t>‹#›</a:t>
            </a:fld>
            <a:endParaRPr lang="zh-CN" altLang="en-US" sz="1467" dirty="0">
              <a:solidFill>
                <a:schemeClr val="bg1"/>
              </a:solidFill>
            </a:endParaRPr>
          </a:p>
        </p:txBody>
      </p:sp>
      <p:grpSp>
        <p:nvGrpSpPr>
          <p:cNvPr id="16" name="组合 15"/>
          <p:cNvGrpSpPr/>
          <p:nvPr userDrawn="1"/>
        </p:nvGrpSpPr>
        <p:grpSpPr>
          <a:xfrm>
            <a:off x="443160" y="405060"/>
            <a:ext cx="612280" cy="612280"/>
            <a:chOff x="6310687" y="4787316"/>
            <a:chExt cx="794657" cy="794657"/>
          </a:xfrm>
        </p:grpSpPr>
        <p:sp>
          <p:nvSpPr>
            <p:cNvPr id="17" name="椭圆 16"/>
            <p:cNvSpPr/>
            <p:nvPr/>
          </p:nvSpPr>
          <p:spPr>
            <a:xfrm>
              <a:off x="6310687" y="4787316"/>
              <a:ext cx="794657" cy="79465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8" name="Freeform 17"/>
            <p:cNvSpPr>
              <a:spLocks noEditPoints="1"/>
            </p:cNvSpPr>
            <p:nvPr/>
          </p:nvSpPr>
          <p:spPr bwMode="auto">
            <a:xfrm>
              <a:off x="6504982" y="4961200"/>
              <a:ext cx="406068" cy="446888"/>
            </a:xfrm>
            <a:custGeom>
              <a:avLst/>
              <a:gdLst>
                <a:gd name="T0" fmla="*/ 117 w 387"/>
                <a:gd name="T1" fmla="*/ 63 h 412"/>
                <a:gd name="T2" fmla="*/ 253 w 387"/>
                <a:gd name="T3" fmla="*/ 46 h 412"/>
                <a:gd name="T4" fmla="*/ 204 w 387"/>
                <a:gd name="T5" fmla="*/ 28 h 412"/>
                <a:gd name="T6" fmla="*/ 148 w 387"/>
                <a:gd name="T7" fmla="*/ 28 h 412"/>
                <a:gd name="T8" fmla="*/ 99 w 387"/>
                <a:gd name="T9" fmla="*/ 46 h 412"/>
                <a:gd name="T10" fmla="*/ 318 w 387"/>
                <a:gd name="T11" fmla="*/ 357 h 412"/>
                <a:gd name="T12" fmla="*/ 324 w 387"/>
                <a:gd name="T13" fmla="*/ 345 h 412"/>
                <a:gd name="T14" fmla="*/ 301 w 387"/>
                <a:gd name="T15" fmla="*/ 268 h 412"/>
                <a:gd name="T16" fmla="*/ 287 w 387"/>
                <a:gd name="T17" fmla="*/ 268 h 412"/>
                <a:gd name="T18" fmla="*/ 287 w 387"/>
                <a:gd name="T19" fmla="*/ 327 h 412"/>
                <a:gd name="T20" fmla="*/ 288 w 387"/>
                <a:gd name="T21" fmla="*/ 328 h 412"/>
                <a:gd name="T22" fmla="*/ 288 w 387"/>
                <a:gd name="T23" fmla="*/ 330 h 412"/>
                <a:gd name="T24" fmla="*/ 289 w 387"/>
                <a:gd name="T25" fmla="*/ 331 h 412"/>
                <a:gd name="T26" fmla="*/ 368 w 387"/>
                <a:gd name="T27" fmla="*/ 272 h 412"/>
                <a:gd name="T28" fmla="*/ 294 w 387"/>
                <a:gd name="T29" fmla="*/ 233 h 412"/>
                <a:gd name="T30" fmla="*/ 277 w 387"/>
                <a:gd name="T31" fmla="*/ 411 h 412"/>
                <a:gd name="T32" fmla="*/ 382 w 387"/>
                <a:gd name="T33" fmla="*/ 339 h 412"/>
                <a:gd name="T34" fmla="*/ 369 w 387"/>
                <a:gd name="T35" fmla="*/ 337 h 412"/>
                <a:gd name="T36" fmla="*/ 294 w 387"/>
                <a:gd name="T37" fmla="*/ 398 h 412"/>
                <a:gd name="T38" fmla="*/ 220 w 387"/>
                <a:gd name="T39" fmla="*/ 308 h 412"/>
                <a:gd name="T40" fmla="*/ 308 w 387"/>
                <a:gd name="T41" fmla="*/ 248 h 412"/>
                <a:gd name="T42" fmla="*/ 369 w 387"/>
                <a:gd name="T43" fmla="*/ 337 h 412"/>
                <a:gd name="T44" fmla="*/ 130 w 387"/>
                <a:gd name="T45" fmla="*/ 336 h 412"/>
                <a:gd name="T46" fmla="*/ 221 w 387"/>
                <a:gd name="T47" fmla="*/ 245 h 412"/>
                <a:gd name="T48" fmla="*/ 240 w 387"/>
                <a:gd name="T49" fmla="*/ 231 h 412"/>
                <a:gd name="T50" fmla="*/ 334 w 387"/>
                <a:gd name="T51" fmla="*/ 140 h 412"/>
                <a:gd name="T52" fmla="*/ 338 w 387"/>
                <a:gd name="T53" fmla="*/ 226 h 412"/>
                <a:gd name="T54" fmla="*/ 352 w 387"/>
                <a:gd name="T55" fmla="*/ 231 h 412"/>
                <a:gd name="T56" fmla="*/ 352 w 387"/>
                <a:gd name="T57" fmla="*/ 95 h 412"/>
                <a:gd name="T58" fmla="*/ 19 w 387"/>
                <a:gd name="T59" fmla="*/ 77 h 412"/>
                <a:gd name="T60" fmla="*/ 0 w 387"/>
                <a:gd name="T61" fmla="*/ 144 h 412"/>
                <a:gd name="T62" fmla="*/ 0 w 387"/>
                <a:gd name="T63" fmla="*/ 245 h 412"/>
                <a:gd name="T64" fmla="*/ 0 w 387"/>
                <a:gd name="T65" fmla="*/ 343 h 412"/>
                <a:gd name="T66" fmla="*/ 195 w 387"/>
                <a:gd name="T67" fmla="*/ 361 h 412"/>
                <a:gd name="T68" fmla="*/ 15 w 387"/>
                <a:gd name="T69" fmla="*/ 144 h 412"/>
                <a:gd name="T70" fmla="*/ 19 w 387"/>
                <a:gd name="T71" fmla="*/ 140 h 412"/>
                <a:gd name="T72" fmla="*/ 115 w 387"/>
                <a:gd name="T73" fmla="*/ 231 h 412"/>
                <a:gd name="T74" fmla="*/ 15 w 387"/>
                <a:gd name="T75" fmla="*/ 144 h 412"/>
                <a:gd name="T76" fmla="*/ 115 w 387"/>
                <a:gd name="T77" fmla="*/ 245 h 412"/>
                <a:gd name="T78" fmla="*/ 19 w 387"/>
                <a:gd name="T79" fmla="*/ 336 h 412"/>
                <a:gd name="T80" fmla="*/ 15 w 387"/>
                <a:gd name="T81" fmla="*/ 245 h 412"/>
                <a:gd name="T82" fmla="*/ 130 w 387"/>
                <a:gd name="T83" fmla="*/ 231 h 412"/>
                <a:gd name="T84" fmla="*/ 130 w 387"/>
                <a:gd name="T85" fmla="*/ 140 h 412"/>
                <a:gd name="T86" fmla="*/ 226 w 387"/>
                <a:gd name="T87" fmla="*/ 231 h 412"/>
                <a:gd name="T88" fmla="*/ 233 w 387"/>
                <a:gd name="T89" fmla="*/ 95 h 412"/>
                <a:gd name="T90" fmla="*/ 246 w 387"/>
                <a:gd name="T91" fmla="*/ 107 h 412"/>
                <a:gd name="T92" fmla="*/ 221 w 387"/>
                <a:gd name="T93" fmla="*/ 107 h 412"/>
                <a:gd name="T94" fmla="*/ 123 w 387"/>
                <a:gd name="T95" fmla="*/ 95 h 412"/>
                <a:gd name="T96" fmla="*/ 135 w 387"/>
                <a:gd name="T97" fmla="*/ 107 h 412"/>
                <a:gd name="T98" fmla="*/ 110 w 387"/>
                <a:gd name="T99" fmla="*/ 10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87" h="412">
                  <a:moveTo>
                    <a:pt x="99" y="46"/>
                  </a:moveTo>
                  <a:cubicBezTo>
                    <a:pt x="99" y="55"/>
                    <a:pt x="107" y="63"/>
                    <a:pt x="117" y="63"/>
                  </a:cubicBezTo>
                  <a:lnTo>
                    <a:pt x="236" y="63"/>
                  </a:lnTo>
                  <a:cubicBezTo>
                    <a:pt x="246" y="63"/>
                    <a:pt x="253" y="55"/>
                    <a:pt x="253" y="46"/>
                  </a:cubicBezTo>
                  <a:cubicBezTo>
                    <a:pt x="253" y="36"/>
                    <a:pt x="246" y="28"/>
                    <a:pt x="236" y="28"/>
                  </a:cubicBezTo>
                  <a:lnTo>
                    <a:pt x="204" y="28"/>
                  </a:lnTo>
                  <a:cubicBezTo>
                    <a:pt x="204" y="13"/>
                    <a:pt x="192" y="0"/>
                    <a:pt x="176" y="0"/>
                  </a:cubicBezTo>
                  <a:cubicBezTo>
                    <a:pt x="161" y="0"/>
                    <a:pt x="148" y="13"/>
                    <a:pt x="148" y="28"/>
                  </a:cubicBezTo>
                  <a:lnTo>
                    <a:pt x="117" y="28"/>
                  </a:lnTo>
                  <a:cubicBezTo>
                    <a:pt x="107" y="28"/>
                    <a:pt x="99" y="36"/>
                    <a:pt x="99" y="46"/>
                  </a:cubicBezTo>
                  <a:close/>
                  <a:moveTo>
                    <a:pt x="313" y="355"/>
                  </a:moveTo>
                  <a:cubicBezTo>
                    <a:pt x="315" y="356"/>
                    <a:pt x="317" y="357"/>
                    <a:pt x="318" y="357"/>
                  </a:cubicBezTo>
                  <a:cubicBezTo>
                    <a:pt x="320" y="357"/>
                    <a:pt x="322" y="356"/>
                    <a:pt x="324" y="355"/>
                  </a:cubicBezTo>
                  <a:cubicBezTo>
                    <a:pt x="326" y="352"/>
                    <a:pt x="326" y="348"/>
                    <a:pt x="324" y="345"/>
                  </a:cubicBezTo>
                  <a:lnTo>
                    <a:pt x="301" y="323"/>
                  </a:lnTo>
                  <a:lnTo>
                    <a:pt x="301" y="268"/>
                  </a:lnTo>
                  <a:cubicBezTo>
                    <a:pt x="301" y="264"/>
                    <a:pt x="298" y="260"/>
                    <a:pt x="294" y="260"/>
                  </a:cubicBezTo>
                  <a:cubicBezTo>
                    <a:pt x="290" y="260"/>
                    <a:pt x="287" y="264"/>
                    <a:pt x="287" y="268"/>
                  </a:cubicBezTo>
                  <a:lnTo>
                    <a:pt x="287" y="326"/>
                  </a:lnTo>
                  <a:cubicBezTo>
                    <a:pt x="287" y="326"/>
                    <a:pt x="287" y="327"/>
                    <a:pt x="287" y="327"/>
                  </a:cubicBezTo>
                  <a:cubicBezTo>
                    <a:pt x="287" y="327"/>
                    <a:pt x="287" y="327"/>
                    <a:pt x="287" y="328"/>
                  </a:cubicBezTo>
                  <a:cubicBezTo>
                    <a:pt x="287" y="328"/>
                    <a:pt x="287" y="328"/>
                    <a:pt x="288" y="328"/>
                  </a:cubicBezTo>
                  <a:cubicBezTo>
                    <a:pt x="288" y="329"/>
                    <a:pt x="288" y="329"/>
                    <a:pt x="288" y="329"/>
                  </a:cubicBezTo>
                  <a:cubicBezTo>
                    <a:pt x="288" y="329"/>
                    <a:pt x="288" y="329"/>
                    <a:pt x="288" y="330"/>
                  </a:cubicBezTo>
                  <a:cubicBezTo>
                    <a:pt x="288" y="330"/>
                    <a:pt x="289" y="330"/>
                    <a:pt x="289" y="331"/>
                  </a:cubicBezTo>
                  <a:cubicBezTo>
                    <a:pt x="289" y="331"/>
                    <a:pt x="289" y="331"/>
                    <a:pt x="289" y="331"/>
                  </a:cubicBezTo>
                  <a:lnTo>
                    <a:pt x="313" y="355"/>
                  </a:lnTo>
                  <a:close/>
                  <a:moveTo>
                    <a:pt x="368" y="272"/>
                  </a:moveTo>
                  <a:cubicBezTo>
                    <a:pt x="355" y="252"/>
                    <a:pt x="335" y="239"/>
                    <a:pt x="311" y="234"/>
                  </a:cubicBezTo>
                  <a:cubicBezTo>
                    <a:pt x="305" y="233"/>
                    <a:pt x="300" y="233"/>
                    <a:pt x="294" y="233"/>
                  </a:cubicBezTo>
                  <a:cubicBezTo>
                    <a:pt x="251" y="233"/>
                    <a:pt x="214" y="264"/>
                    <a:pt x="206" y="306"/>
                  </a:cubicBezTo>
                  <a:cubicBezTo>
                    <a:pt x="197" y="354"/>
                    <a:pt x="229" y="401"/>
                    <a:pt x="277" y="411"/>
                  </a:cubicBezTo>
                  <a:cubicBezTo>
                    <a:pt x="283" y="412"/>
                    <a:pt x="289" y="412"/>
                    <a:pt x="294" y="412"/>
                  </a:cubicBezTo>
                  <a:cubicBezTo>
                    <a:pt x="337" y="412"/>
                    <a:pt x="374" y="382"/>
                    <a:pt x="382" y="339"/>
                  </a:cubicBezTo>
                  <a:cubicBezTo>
                    <a:pt x="387" y="316"/>
                    <a:pt x="382" y="292"/>
                    <a:pt x="368" y="272"/>
                  </a:cubicBezTo>
                  <a:close/>
                  <a:moveTo>
                    <a:pt x="369" y="337"/>
                  </a:moveTo>
                  <a:lnTo>
                    <a:pt x="369" y="337"/>
                  </a:lnTo>
                  <a:cubicBezTo>
                    <a:pt x="362" y="372"/>
                    <a:pt x="330" y="398"/>
                    <a:pt x="294" y="398"/>
                  </a:cubicBezTo>
                  <a:cubicBezTo>
                    <a:pt x="289" y="398"/>
                    <a:pt x="285" y="398"/>
                    <a:pt x="280" y="397"/>
                  </a:cubicBezTo>
                  <a:cubicBezTo>
                    <a:pt x="239" y="389"/>
                    <a:pt x="212" y="349"/>
                    <a:pt x="220" y="308"/>
                  </a:cubicBezTo>
                  <a:cubicBezTo>
                    <a:pt x="227" y="273"/>
                    <a:pt x="258" y="247"/>
                    <a:pt x="294" y="247"/>
                  </a:cubicBezTo>
                  <a:cubicBezTo>
                    <a:pt x="299" y="247"/>
                    <a:pt x="304" y="247"/>
                    <a:pt x="308" y="248"/>
                  </a:cubicBezTo>
                  <a:cubicBezTo>
                    <a:pt x="328" y="252"/>
                    <a:pt x="345" y="263"/>
                    <a:pt x="357" y="280"/>
                  </a:cubicBezTo>
                  <a:cubicBezTo>
                    <a:pt x="368" y="297"/>
                    <a:pt x="372" y="317"/>
                    <a:pt x="369" y="337"/>
                  </a:cubicBezTo>
                  <a:close/>
                  <a:moveTo>
                    <a:pt x="189" y="336"/>
                  </a:moveTo>
                  <a:lnTo>
                    <a:pt x="130" y="336"/>
                  </a:lnTo>
                  <a:lnTo>
                    <a:pt x="130" y="245"/>
                  </a:lnTo>
                  <a:lnTo>
                    <a:pt x="221" y="245"/>
                  </a:lnTo>
                  <a:cubicBezTo>
                    <a:pt x="227" y="240"/>
                    <a:pt x="234" y="235"/>
                    <a:pt x="241" y="231"/>
                  </a:cubicBezTo>
                  <a:lnTo>
                    <a:pt x="240" y="231"/>
                  </a:lnTo>
                  <a:lnTo>
                    <a:pt x="240" y="140"/>
                  </a:lnTo>
                  <a:lnTo>
                    <a:pt x="334" y="140"/>
                  </a:lnTo>
                  <a:cubicBezTo>
                    <a:pt x="336" y="140"/>
                    <a:pt x="338" y="142"/>
                    <a:pt x="338" y="144"/>
                  </a:cubicBezTo>
                  <a:lnTo>
                    <a:pt x="338" y="226"/>
                  </a:lnTo>
                  <a:cubicBezTo>
                    <a:pt x="343" y="228"/>
                    <a:pt x="348" y="231"/>
                    <a:pt x="352" y="234"/>
                  </a:cubicBezTo>
                  <a:lnTo>
                    <a:pt x="352" y="231"/>
                  </a:lnTo>
                  <a:lnTo>
                    <a:pt x="352" y="144"/>
                  </a:lnTo>
                  <a:lnTo>
                    <a:pt x="352" y="95"/>
                  </a:lnTo>
                  <a:cubicBezTo>
                    <a:pt x="352" y="85"/>
                    <a:pt x="344" y="77"/>
                    <a:pt x="334" y="77"/>
                  </a:cubicBezTo>
                  <a:lnTo>
                    <a:pt x="19" y="77"/>
                  </a:lnTo>
                  <a:cubicBezTo>
                    <a:pt x="8" y="77"/>
                    <a:pt x="0" y="85"/>
                    <a:pt x="0" y="95"/>
                  </a:cubicBezTo>
                  <a:lnTo>
                    <a:pt x="0" y="144"/>
                  </a:lnTo>
                  <a:lnTo>
                    <a:pt x="0" y="231"/>
                  </a:lnTo>
                  <a:lnTo>
                    <a:pt x="0" y="245"/>
                  </a:lnTo>
                  <a:lnTo>
                    <a:pt x="0" y="332"/>
                  </a:lnTo>
                  <a:lnTo>
                    <a:pt x="0" y="343"/>
                  </a:lnTo>
                  <a:cubicBezTo>
                    <a:pt x="0" y="353"/>
                    <a:pt x="8" y="361"/>
                    <a:pt x="19" y="361"/>
                  </a:cubicBezTo>
                  <a:lnTo>
                    <a:pt x="195" y="361"/>
                  </a:lnTo>
                  <a:cubicBezTo>
                    <a:pt x="192" y="353"/>
                    <a:pt x="190" y="345"/>
                    <a:pt x="189" y="336"/>
                  </a:cubicBezTo>
                  <a:close/>
                  <a:moveTo>
                    <a:pt x="15" y="144"/>
                  </a:moveTo>
                  <a:lnTo>
                    <a:pt x="15" y="144"/>
                  </a:lnTo>
                  <a:cubicBezTo>
                    <a:pt x="15" y="142"/>
                    <a:pt x="16" y="140"/>
                    <a:pt x="19" y="140"/>
                  </a:cubicBezTo>
                  <a:lnTo>
                    <a:pt x="115" y="140"/>
                  </a:lnTo>
                  <a:lnTo>
                    <a:pt x="115" y="231"/>
                  </a:lnTo>
                  <a:lnTo>
                    <a:pt x="15" y="231"/>
                  </a:lnTo>
                  <a:lnTo>
                    <a:pt x="15" y="144"/>
                  </a:lnTo>
                  <a:close/>
                  <a:moveTo>
                    <a:pt x="115" y="245"/>
                  </a:moveTo>
                  <a:lnTo>
                    <a:pt x="115" y="245"/>
                  </a:lnTo>
                  <a:lnTo>
                    <a:pt x="115" y="336"/>
                  </a:lnTo>
                  <a:lnTo>
                    <a:pt x="19" y="336"/>
                  </a:lnTo>
                  <a:cubicBezTo>
                    <a:pt x="16" y="336"/>
                    <a:pt x="15" y="334"/>
                    <a:pt x="15" y="332"/>
                  </a:cubicBezTo>
                  <a:lnTo>
                    <a:pt x="15" y="245"/>
                  </a:lnTo>
                  <a:lnTo>
                    <a:pt x="115" y="245"/>
                  </a:lnTo>
                  <a:close/>
                  <a:moveTo>
                    <a:pt x="130" y="231"/>
                  </a:moveTo>
                  <a:lnTo>
                    <a:pt x="130" y="231"/>
                  </a:lnTo>
                  <a:lnTo>
                    <a:pt x="130" y="140"/>
                  </a:lnTo>
                  <a:lnTo>
                    <a:pt x="226" y="140"/>
                  </a:lnTo>
                  <a:lnTo>
                    <a:pt x="226" y="231"/>
                  </a:lnTo>
                  <a:lnTo>
                    <a:pt x="130" y="231"/>
                  </a:lnTo>
                  <a:close/>
                  <a:moveTo>
                    <a:pt x="233" y="95"/>
                  </a:moveTo>
                  <a:lnTo>
                    <a:pt x="233" y="95"/>
                  </a:lnTo>
                  <a:cubicBezTo>
                    <a:pt x="240" y="95"/>
                    <a:pt x="246" y="101"/>
                    <a:pt x="246" y="107"/>
                  </a:cubicBezTo>
                  <a:cubicBezTo>
                    <a:pt x="246" y="114"/>
                    <a:pt x="240" y="120"/>
                    <a:pt x="233" y="120"/>
                  </a:cubicBezTo>
                  <a:cubicBezTo>
                    <a:pt x="226" y="120"/>
                    <a:pt x="221" y="114"/>
                    <a:pt x="221" y="107"/>
                  </a:cubicBezTo>
                  <a:cubicBezTo>
                    <a:pt x="221" y="101"/>
                    <a:pt x="226" y="95"/>
                    <a:pt x="233" y="95"/>
                  </a:cubicBezTo>
                  <a:close/>
                  <a:moveTo>
                    <a:pt x="123" y="95"/>
                  </a:moveTo>
                  <a:lnTo>
                    <a:pt x="123" y="95"/>
                  </a:lnTo>
                  <a:cubicBezTo>
                    <a:pt x="129" y="95"/>
                    <a:pt x="135" y="101"/>
                    <a:pt x="135" y="107"/>
                  </a:cubicBezTo>
                  <a:cubicBezTo>
                    <a:pt x="135" y="114"/>
                    <a:pt x="129" y="120"/>
                    <a:pt x="123" y="120"/>
                  </a:cubicBezTo>
                  <a:cubicBezTo>
                    <a:pt x="116" y="120"/>
                    <a:pt x="110" y="114"/>
                    <a:pt x="110" y="107"/>
                  </a:cubicBezTo>
                  <a:cubicBezTo>
                    <a:pt x="110" y="101"/>
                    <a:pt x="116" y="95"/>
                    <a:pt x="123" y="9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86123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823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7496A82-8C58-4230-85E6-C1DB51D5629D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F075C28-AD93-4B03-9A73-F263CFFF2B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584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1BA88629-45A9-4A4C-A723-A269B6AB9A9D}" type="datetimeFigureOut">
              <a:rPr lang="zh-CN" altLang="en-US"/>
              <a:pPr>
                <a:defRPr/>
              </a:pPr>
              <a:t>2025/4/5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D7E1A7FB-4086-437B-9F57-485AC25549F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622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6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2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165635" y="1183840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13"/>
          <p:cNvSpPr/>
          <p:nvPr/>
        </p:nvSpPr>
        <p:spPr>
          <a:xfrm flipH="1">
            <a:off x="223948" y="48204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13"/>
          <p:cNvSpPr/>
          <p:nvPr/>
        </p:nvSpPr>
        <p:spPr>
          <a:xfrm>
            <a:off x="10796953" y="116803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13"/>
          <p:cNvSpPr/>
          <p:nvPr/>
        </p:nvSpPr>
        <p:spPr>
          <a:xfrm>
            <a:off x="10082427" y="904648"/>
            <a:ext cx="1743580" cy="61128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1625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2" y="5191635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5" y="5567709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021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FBDDA-3B48-4E48-99AD-ACE3A8D919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17B5EB-78F8-41C3-9211-A2DFAEA1C8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B71B5F-EA11-4BA1-A02D-6390A2C9B3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D2C336-7D53-4126-B9BA-1A9A15D00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CACAC-E19D-40BD-B61C-05635C844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29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E4EF0-2691-4B0E-AE6D-C040AA566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B148A5-F455-4B65-8841-F1BA7C400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385C52-D93F-43BC-B550-A889315938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6C143-0818-4777-9603-E02A4FBBD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31879-CDD2-4E41-9F71-9F7D0346D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59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F1FD6-3EE4-4642-B141-2A86B7B0F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72178A-C028-43F8-A12A-3D1F200246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F7A136-1A9F-47A6-B70D-774B4650FB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2B7A12-CB25-4616-B119-459441E9F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9C00E-EA83-46E2-95BF-8FA4D0CF1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99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FA797-9387-417E-968F-09E18BAE2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2183C-CCCC-4774-B36B-A7EA1A4F49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4A9C7C-8E09-44BB-B99A-78CBDA3685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D1C60A-711C-4740-93F7-3C1D04316E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D1F7F8-FC36-42A4-AAAA-E4214BD46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DB806F-14AD-4A10-836B-FA6B39D43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925444-D878-4B39-A6D5-655CAC86BF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CEC528-F5EA-4AD8-91D2-6E63AE91B9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69014D-20F2-49A5-8BDC-9C9D1E8FB1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9DC187-D51E-4116-9861-F4692A7AAE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51153" y="-11258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B9F154-B255-4A35-9C11-D09D18D832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547" y="247650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872428-B983-4DF2-9E53-8D17304232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2699" y="-27742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4591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661BC-33F4-435B-BAF8-D17614233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CC58D-B96E-447A-B98A-2492592574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162B0D-FF1E-4017-AE07-685E9C162C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C6425-4162-4B78-9DF3-5742D74079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8D84F3-9CE4-4426-BCEC-4E8AD61A4E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747C9C-7B41-4E17-95AB-6531A51AA5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8C25E1-F975-45C0-A436-61B390F35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E0BE53-6282-49E1-AEF8-0D5E898EF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37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03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D8F37-4381-4ABB-B75E-2AD3CE9D1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E1B9FF-71F0-45C1-B093-2B6D4B84FE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4DBE6E-6795-4EFD-93C5-67B0660B5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B29581-BB85-49EF-B052-13C197A1B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34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040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3EC72-FF22-4612-8B7E-9671A7F68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0FF21-9190-4F27-93B6-AB7CF27E5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7139EA-EA49-4CBA-BC84-C8F7811BD5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73CE60-4CDF-43E7-B410-E85E0F322F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213A75-028D-4985-95DE-BCF23CA43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8C9D0B-3BF8-42C8-ACA0-99D2CDB4D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54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AA056-A0FA-4C6F-A3D3-4F8AF96B0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C20527-2BB5-4BBD-98EF-C805C415BD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ED01B0-8577-480C-B210-DCCA263E59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059DAE-966D-4F23-BD8C-E0BF13CCA7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293917-1D3C-4779-BD16-50F00B3D1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61CA9B-C871-406C-914D-6BE715A5B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91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823D4-7523-4846-91D3-11F2EF1C1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8AE4A6-20F9-458E-994D-E5713366BA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A4CF0-B694-4CED-BF0A-7FF91F5CAF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ED017-886B-4FF4-ABAE-A927E57B3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54AAD8-CF20-48E7-9BE0-199A4D06F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EF6DCA-1845-463C-9BBB-D854385ACB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C62131-7569-47DD-B8C8-95868933E9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30C132-14F3-4529-A231-EDE12BEF7C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156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3BD59B-F109-4FCD-BFBC-BE876DAEE9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F655-EC23-4369-AF6B-B5F7A77E8E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7441F8-7974-46A2-9855-E99558D827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EE546F-637E-4CDD-8BBE-C01959FD6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308C37-E16F-44B7-842F-B911B3FC4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8EB93E-66CC-4479-85A6-8BB8FD975B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991778-7A7E-42D9-8AD5-D75D3FCAB7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AD31C8-4528-446F-8C8C-45D4CA4C8A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5673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4E7BD-AD53-42B8-AA35-1E09909E81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1FA15F-D33E-4E19-B9DE-019EC3D82C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BEDE65-E2DB-4640-A11C-54917D8B1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05/04/2025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4824B-D883-4A2F-82D2-364D08F22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244AC0-7A3C-4F0B-AF8E-D1B379F3D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142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63899-AD5E-4F91-8FD2-153802355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291D1-0CEE-4570-AD35-BC9BD13DAD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5E12E0-C495-4909-8E7C-88E369A94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05/04/2025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36984-AA3E-4731-A5CF-5C891E3EE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D92661-6397-493B-80A5-7B084B1B3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BD9C292-2317-4EA7-BFC4-FA9C7CBFCA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-1647705" y="2476682"/>
            <a:ext cx="1524612" cy="1524612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5498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0FBEA-C81C-48C5-85C0-35F42273A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DCC94F-0068-4330-90D1-441DD1A4CF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6AC8A-6FF0-42A9-BB16-50FE3733F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05/04/2025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79198-2408-486A-A97F-44880E149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01F72-1A95-4E65-A18C-32F72E172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9886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69F61-35B1-497B-A485-CFEA03E57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17EAE-B905-4850-B0BE-E7AA8F1509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8FA59-293A-4EF2-9E01-DE276A143F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547942-6266-49BF-9145-8E07794A6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05/04/2025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B6F40-F20E-4D7C-9B1F-2ED8ACA56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DF9E60-2C01-4715-A0A5-9DCD96BB1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462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244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28E9A-F5E8-401B-BF6E-F75379BAC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8AD644-166E-4E24-8B5A-94BF8B5D60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C702D7-75E8-44C3-B799-EAD7DAD704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6BA5A2-8A13-4805-BB9F-FDAED9A849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7B8FD6-2944-4226-B2C9-C08C1AD08D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FFE652-21B3-4C1F-829C-27AF505B2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05/04/2025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384763-EF6C-4BF2-8193-09EF458D0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6CAF9D-A02C-4227-B610-09A1339E4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642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BBAD0-7973-4E35-85F9-32DC85833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AD389A-7553-436B-904A-993CD5650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05/04/2025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DD9C29-B49B-416A-9C67-AE9C472D9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240161-52FA-438E-909A-50275592F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686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91E2F1-992D-4A0D-9228-7184D886E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05/04/2025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738F6D-537D-444F-A1F5-4EC762FBC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05F5C7-40A4-4420-9548-13B54D922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18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BE9AF-C5CC-4B6E-A69F-E5E027FBB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FBFA8F-9841-455A-A869-973E02950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35C568-AB84-4DEE-8305-7CEB448204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AE72DD-86D2-4B94-ADAA-FC03A7741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05/04/2025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0F7EE6-4C41-4DAD-9703-42AE7008D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28B0B9-D229-487E-91E2-595930DDF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453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4C8A3-0E64-49B6-B392-4266E5A72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076DEA-11D1-4065-95AC-B357AE4C7F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C7CF6A-AA65-4826-80C1-8878E373CC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613F31-409D-4C11-82AE-9707AAF80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05/04/2025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CA161F-9FA1-4556-ADBB-A2F2515E3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EF5915-0E58-41BD-903C-F251E2F59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189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A1AA3-DE60-4902-A1F3-630B4114E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C3B7E4-A654-43AB-BC6E-8ECF98F99A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DF7D2-C2FE-4D2E-BFC5-1277AAF50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05/04/2025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0E6105-C24C-40E8-B71E-058F4B8F4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46531-E47E-4FA9-A665-689E3AEFC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470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D53651-8EBF-4A1E-9C21-134DF4EC27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C0A837-1DD0-4AC8-BF07-64D2E8D3E3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E9474-04EB-488A-96C0-5F239BB25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05/04/2025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5F4711-6A4D-4492-B608-0F482B13B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C26E8E-C500-4C86-9182-403D10379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182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8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82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64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75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06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68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14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00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28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03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12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66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7"/>
            <a:ext cx="12192000" cy="10813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40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9" y="-95494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8" y="359541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54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7"/>
            <a:ext cx="12192000" cy="10813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40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-96186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41" y="402390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79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9" y="666130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8" y="217617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54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F159DC47-1ECD-4B21-85C6-E3FFD4D44E5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4671" y="331838"/>
            <a:ext cx="1348862" cy="134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680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352E02F4-76FE-4E50-A342-F664AF072C1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4671" y="331838"/>
            <a:ext cx="1348862" cy="134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852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C62864CE-EC3D-49B2-9796-37C5CBE3DF02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328019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137CA-D131-4EF6-9B14-D9F7E276C745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4168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0">
              <a:srgbClr val="FFE8C6"/>
            </a:gs>
            <a:gs pos="36000">
              <a:srgbClr val="FFE8C6"/>
            </a:gs>
            <a:gs pos="0">
              <a:srgbClr val="FFF7EC"/>
            </a:gs>
            <a:gs pos="100000">
              <a:srgbClr val="FFF7EC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C0246545-2D25-4378-CF70-231DF4D44D40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2754697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rtl="0" eaLnBrk="1" latinLnBrk="0" hangingPunct="1">
        <a:spcBef>
          <a:spcPct val="0"/>
        </a:spcBef>
        <a:buNone/>
        <a:defRPr kumimoji="0" sz="5467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731502" indent="-548626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1158211" indent="-377943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11770" indent="-304792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933" kern="1200">
          <a:solidFill>
            <a:schemeClr val="tx1"/>
          </a:solidFill>
          <a:latin typeface="+mn-lt"/>
          <a:ea typeface="+mn-ea"/>
          <a:cs typeface="+mn-cs"/>
        </a:defRPr>
      </a:lvl3pPr>
      <a:lvl4pPr marL="1804371" indent="-243834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060396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2352997" indent="-243834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2621214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2889432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157649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867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3689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5E4888-36E2-4C69-8C8C-FC1AAA888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549FCE-C867-4C37-9B39-BE96F54610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88AE27-B855-4766-A3E1-EE6DA81B3A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6DFAAE-A888-445D-8B84-CA7ABB1D50BF}" type="datetimeFigureOut">
              <a:rPr lang="vi-VN" smtClean="0"/>
              <a:t>05/04/2025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093232-9A6E-46EB-B9A3-2E3EC72333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C9DD26-CA84-4C85-A04F-D6877EB985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1239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4A0428C-B0C1-1660-2370-D6A0AFB53574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400785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jpe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40.png"/><Relationship Id="rId7" Type="http://schemas.openxmlformats.org/officeDocument/2006/relationships/image" Target="../media/image7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7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sv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8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40.png"/><Relationship Id="rId7" Type="http://schemas.openxmlformats.org/officeDocument/2006/relationships/image" Target="../media/image8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8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jpe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9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svg"/><Relationship Id="rId3" Type="http://schemas.openxmlformats.org/officeDocument/2006/relationships/image" Target="../media/image52.jpeg"/><Relationship Id="rId7" Type="http://schemas.openxmlformats.org/officeDocument/2006/relationships/image" Target="../media/image56.sv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5.png"/><Relationship Id="rId11" Type="http://schemas.openxmlformats.org/officeDocument/2006/relationships/image" Target="../media/image60.svg"/><Relationship Id="rId5" Type="http://schemas.openxmlformats.org/officeDocument/2006/relationships/image" Target="../media/image54.sv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sv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49.png"/><Relationship Id="rId18" Type="http://schemas.openxmlformats.org/officeDocument/2006/relationships/image" Target="../media/image94.png"/><Relationship Id="rId3" Type="http://schemas.microsoft.com/office/2007/relationships/hdphoto" Target="../media/hdphoto10.wdp"/><Relationship Id="rId7" Type="http://schemas.openxmlformats.org/officeDocument/2006/relationships/image" Target="../media/image47.png"/><Relationship Id="rId12" Type="http://schemas.microsoft.com/office/2007/relationships/hdphoto" Target="../media/hdphoto7.wdp"/><Relationship Id="rId17" Type="http://schemas.openxmlformats.org/officeDocument/2006/relationships/image" Target="../media/image31.emf"/><Relationship Id="rId2" Type="http://schemas.openxmlformats.org/officeDocument/2006/relationships/image" Target="../media/image93.png"/><Relationship Id="rId16" Type="http://schemas.openxmlformats.org/officeDocument/2006/relationships/image" Target="../media/image32.emf"/><Relationship Id="rId1" Type="http://schemas.openxmlformats.org/officeDocument/2006/relationships/slideLayout" Target="../slideLayouts/slideLayout11.xml"/><Relationship Id="rId6" Type="http://schemas.microsoft.com/office/2007/relationships/hdphoto" Target="../media/hdphoto5.wdp"/><Relationship Id="rId11" Type="http://schemas.openxmlformats.org/officeDocument/2006/relationships/image" Target="../media/image48.png"/><Relationship Id="rId5" Type="http://schemas.openxmlformats.org/officeDocument/2006/relationships/image" Target="../media/image46.png"/><Relationship Id="rId15" Type="http://schemas.openxmlformats.org/officeDocument/2006/relationships/image" Target="../media/image43.png"/><Relationship Id="rId10" Type="http://schemas.openxmlformats.org/officeDocument/2006/relationships/image" Target="../media/image42.png"/><Relationship Id="rId4" Type="http://schemas.openxmlformats.org/officeDocument/2006/relationships/image" Target="../media/image45.png"/><Relationship Id="rId9" Type="http://schemas.openxmlformats.org/officeDocument/2006/relationships/image" Target="../media/image41.png"/><Relationship Id="rId1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40.png"/><Relationship Id="rId7" Type="http://schemas.openxmlformats.org/officeDocument/2006/relationships/image" Target="../media/image3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hdphoto" Target="../media/hdphoto8.wdp"/><Relationship Id="rId3" Type="http://schemas.openxmlformats.org/officeDocument/2006/relationships/image" Target="../media/image45.png"/><Relationship Id="rId7" Type="http://schemas.microsoft.com/office/2007/relationships/hdphoto" Target="../media/hdphoto6.wdp"/><Relationship Id="rId12" Type="http://schemas.openxmlformats.org/officeDocument/2006/relationships/image" Target="../media/image49.png"/><Relationship Id="rId17" Type="http://schemas.openxmlformats.org/officeDocument/2006/relationships/image" Target="../media/image50.png"/><Relationship Id="rId2" Type="http://schemas.openxmlformats.org/officeDocument/2006/relationships/image" Target="../media/image44.png"/><Relationship Id="rId16" Type="http://schemas.openxmlformats.org/officeDocument/2006/relationships/image" Target="../media/image37.sv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7.png"/><Relationship Id="rId11" Type="http://schemas.microsoft.com/office/2007/relationships/hdphoto" Target="../media/hdphoto7.wdp"/><Relationship Id="rId5" Type="http://schemas.microsoft.com/office/2007/relationships/hdphoto" Target="../media/hdphoto5.wdp"/><Relationship Id="rId15" Type="http://schemas.openxmlformats.org/officeDocument/2006/relationships/image" Target="../media/image36.png"/><Relationship Id="rId10" Type="http://schemas.openxmlformats.org/officeDocument/2006/relationships/image" Target="../media/image48.png"/><Relationship Id="rId4" Type="http://schemas.openxmlformats.org/officeDocument/2006/relationships/image" Target="../media/image46.png"/><Relationship Id="rId9" Type="http://schemas.openxmlformats.org/officeDocument/2006/relationships/image" Target="../media/image42.png"/><Relationship Id="rId1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5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svg"/><Relationship Id="rId3" Type="http://schemas.openxmlformats.org/officeDocument/2006/relationships/image" Target="../media/image52.jpeg"/><Relationship Id="rId7" Type="http://schemas.openxmlformats.org/officeDocument/2006/relationships/image" Target="../media/image56.sv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5.png"/><Relationship Id="rId11" Type="http://schemas.openxmlformats.org/officeDocument/2006/relationships/image" Target="../media/image60.svg"/><Relationship Id="rId5" Type="http://schemas.openxmlformats.org/officeDocument/2006/relationships/image" Target="../media/image54.sv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40.png"/><Relationship Id="rId7" Type="http://schemas.openxmlformats.org/officeDocument/2006/relationships/image" Target="../media/image6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11" Type="http://schemas.openxmlformats.org/officeDocument/2006/relationships/image" Target="../media/image67.png"/><Relationship Id="rId5" Type="http://schemas.openxmlformats.org/officeDocument/2006/relationships/image" Target="../media/image42.png"/><Relationship Id="rId10" Type="http://schemas.openxmlformats.org/officeDocument/2006/relationships/image" Target="../media/image66.png"/><Relationship Id="rId4" Type="http://schemas.openxmlformats.org/officeDocument/2006/relationships/image" Target="../media/image41.png"/><Relationship Id="rId9" Type="http://schemas.openxmlformats.org/officeDocument/2006/relationships/image" Target="../media/image6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6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4DA908C8-742A-4165-99BB-7405EEFD9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" name="任意多边形: 形状 59">
            <a:extLst>
              <a:ext uri="{FF2B5EF4-FFF2-40B4-BE49-F238E27FC236}">
                <a16:creationId xmlns:a16="http://schemas.microsoft.com/office/drawing/2014/main" id="{BEB5A6ED-A7C7-4840-8376-27C4FB564B88}"/>
              </a:ext>
            </a:extLst>
          </p:cNvPr>
          <p:cNvSpPr/>
          <p:nvPr/>
        </p:nvSpPr>
        <p:spPr>
          <a:xfrm>
            <a:off x="716030" y="446253"/>
            <a:ext cx="10759940" cy="4640097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9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9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9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9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9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9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9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9 h 2153651"/>
              <a:gd name="connsiteX36" fmla="*/ 5306774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2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9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9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9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9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9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9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39" y="0"/>
                  <a:pt x="4558239" y="48219"/>
                  <a:pt x="4636198" y="126179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9"/>
                </a:cubicBezTo>
                <a:lnTo>
                  <a:pt x="5306774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2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10" y="2153651"/>
                  <a:pt x="3681448" y="2153651"/>
                </a:cubicBezTo>
                <a:cubicBezTo>
                  <a:pt x="3562487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77"/>
            <a:endParaRPr lang="zh-CN" altLang="en-US" sz="5867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18307B3-1178-4B18-A4B6-C2E9D301193C}"/>
              </a:ext>
            </a:extLst>
          </p:cNvPr>
          <p:cNvSpPr txBox="1"/>
          <p:nvPr/>
        </p:nvSpPr>
        <p:spPr>
          <a:xfrm>
            <a:off x="1048926" y="2372036"/>
            <a:ext cx="9332143" cy="729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lnSpc>
                <a:spcPct val="120000"/>
              </a:lnSpc>
            </a:pPr>
            <a:endParaRPr lang="en-US" sz="4000" b="1" dirty="0">
              <a:ln w="228600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BFEBD5F-81B8-4C4E-BF59-E63F23D58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8337" y="2999892"/>
            <a:ext cx="2634524" cy="389469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6B281E8-0EA6-4AA2-8851-187E5FD0C8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1357" y="2963304"/>
            <a:ext cx="2978740" cy="38946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DC96A30-A023-4435-BCD7-073CF237B3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8258" y="1283521"/>
            <a:ext cx="3542083" cy="15668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C094FF-9D2A-43A0-BF74-316A3FCAD5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1007" y="2503868"/>
            <a:ext cx="9333785" cy="146926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63B52E14-A29E-E3EE-AE94-2138471C2ABA}"/>
              </a:ext>
            </a:extLst>
          </p:cNvPr>
          <p:cNvSpPr/>
          <p:nvPr/>
        </p:nvSpPr>
        <p:spPr>
          <a:xfrm>
            <a:off x="-1399592" y="446253"/>
            <a:ext cx="1131255" cy="11492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63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"/>
            <a:ext cx="12192000" cy="685753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0010" y="-248847"/>
            <a:ext cx="4473044" cy="25560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213" y="256829"/>
            <a:ext cx="7900587" cy="644186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34" y="4871827"/>
            <a:ext cx="10852367" cy="21650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 rot="21087428">
            <a:off x="-109925" y="1141742"/>
            <a:ext cx="3414716" cy="707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523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altLang="zh-CN" sz="3733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733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endParaRPr kumimoji="0" lang="zh-CN" altLang="en-US" sz="3733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800" y="2906306"/>
            <a:ext cx="2870304" cy="379239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681" y="127346"/>
            <a:ext cx="1803639" cy="18036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5337B2-60E4-4591-918A-C123426F510A}"/>
              </a:ext>
            </a:extLst>
          </p:cNvPr>
          <p:cNvSpPr txBox="1"/>
          <p:nvPr/>
        </p:nvSpPr>
        <p:spPr>
          <a:xfrm>
            <a:off x="3844413" y="1337187"/>
            <a:ext cx="630247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rằng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xử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lý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bất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hòa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ích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đoàn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quý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bè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,....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5952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-192497" y="5706560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35D81B-AC54-40E2-A0C9-D00D043B283F}"/>
              </a:ext>
            </a:extLst>
          </p:cNvPr>
          <p:cNvSpPr/>
          <p:nvPr/>
        </p:nvSpPr>
        <p:spPr>
          <a:xfrm>
            <a:off x="251582" y="309716"/>
            <a:ext cx="11708189" cy="62385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3F4248E-C1C2-A01A-154A-3B2A41A93F8D}"/>
              </a:ext>
            </a:extLst>
          </p:cNvPr>
          <p:cNvSpPr/>
          <p:nvPr/>
        </p:nvSpPr>
        <p:spPr>
          <a:xfrm>
            <a:off x="1415845" y="147559"/>
            <a:ext cx="9674942" cy="1278118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đồng tình hoặc không đồng tình với ý kiến nào dưới đây? Vì sao?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754D9A-CC67-4641-8686-07EB4900F1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975" y="1932960"/>
            <a:ext cx="5101405" cy="17786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6ED688-1ACE-4796-A993-7C62445F32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5954" y="3656524"/>
            <a:ext cx="6909465" cy="23365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D77FBC-1A7C-44A6-B9C0-21C20C5ECD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773" y="3503365"/>
            <a:ext cx="3824749" cy="286711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1444835-66B0-3EC2-2096-79C3086E0AFC}"/>
              </a:ext>
            </a:extLst>
          </p:cNvPr>
          <p:cNvSpPr/>
          <p:nvPr/>
        </p:nvSpPr>
        <p:spPr>
          <a:xfrm>
            <a:off x="-1399592" y="446253"/>
            <a:ext cx="1131255" cy="11492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37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Content Placeholder 4">
            <a:extLst>
              <a:ext uri="{FF2B5EF4-FFF2-40B4-BE49-F238E27FC236}">
                <a16:creationId xmlns:a16="http://schemas.microsoft.com/office/drawing/2014/main" id="{5BA3CC00-C390-48FF-94C8-55DF1712A1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79920"/>
          </a:xfr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2C385AD8-B56F-4E00-B189-8316AADA51A7}"/>
              </a:ext>
            </a:extLst>
          </p:cNvPr>
          <p:cNvGrpSpPr/>
          <p:nvPr/>
        </p:nvGrpSpPr>
        <p:grpSpPr>
          <a:xfrm>
            <a:off x="5146494" y="1006821"/>
            <a:ext cx="6238240" cy="1325563"/>
            <a:chOff x="4191454" y="1049107"/>
            <a:chExt cx="6238240" cy="132556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4F69153-00CB-4575-8CEB-884B9D60C26D}"/>
                </a:ext>
              </a:extLst>
            </p:cNvPr>
            <p:cNvSpPr/>
            <p:nvPr/>
          </p:nvSpPr>
          <p:spPr>
            <a:xfrm>
              <a:off x="4191454" y="1049107"/>
              <a:ext cx="6238240" cy="1325563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1008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356F307-3A5D-4BD4-9DD5-989327CEA690}"/>
                </a:ext>
              </a:extLst>
            </p:cNvPr>
            <p:cNvSpPr txBox="1"/>
            <p:nvPr/>
          </p:nvSpPr>
          <p:spPr>
            <a:xfrm>
              <a:off x="4368189" y="1049107"/>
              <a:ext cx="5689502" cy="12311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nhóm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khác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lắng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nghe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-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góp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ý -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bổ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sung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1C6DACA-87F8-4106-A923-88091226E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5842" y="3005370"/>
            <a:ext cx="1661685" cy="36901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F86D612-27D8-4EFF-B4BA-4BA4CD620F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0014" y="2930518"/>
            <a:ext cx="1751507" cy="37649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8BAEB06-CB6F-43AD-9509-252AB6E271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1360" y="3005370"/>
            <a:ext cx="1744021" cy="36901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B300DB3-44A0-441E-9EFD-B85F9098C5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2706" y="2940239"/>
            <a:ext cx="2035939" cy="37125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B8DE3A9F-80C3-4261-94A3-DC6CBF78AC34}"/>
              </a:ext>
            </a:extLst>
          </p:cNvPr>
          <p:cNvGrpSpPr/>
          <p:nvPr/>
        </p:nvGrpSpPr>
        <p:grpSpPr>
          <a:xfrm>
            <a:off x="1344632" y="588414"/>
            <a:ext cx="2928308" cy="1743970"/>
            <a:chOff x="38415" y="44877"/>
            <a:chExt cx="2928308" cy="1743970"/>
          </a:xfrm>
        </p:grpSpPr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2ABA1F29-9704-4F9E-9E3E-E6CB783D7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8415" y="44877"/>
              <a:ext cx="2928308" cy="174397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5DCBCA8-76F5-4CB0-A4CD-CB75E986E27A}"/>
                </a:ext>
              </a:extLst>
            </p:cNvPr>
            <p:cNvSpPr txBox="1"/>
            <p:nvPr/>
          </p:nvSpPr>
          <p:spPr>
            <a:xfrm>
              <a:off x="225789" y="987982"/>
              <a:ext cx="26335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Kitten" pitchFamily="50" charset="-93"/>
                  <a:ea typeface="+mn-ea"/>
                  <a:cs typeface="+mn-cs"/>
                </a:rPr>
                <a:t>Cùng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Kitten" pitchFamily="50" charset="-93"/>
                  <a:ea typeface="+mn-ea"/>
                  <a:cs typeface="+mn-cs"/>
                </a:rPr>
                <a:t> chia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Kitten" pitchFamily="50" charset="-93"/>
                  <a:ea typeface="+mn-ea"/>
                  <a:cs typeface="+mn-cs"/>
                </a:rPr>
                <a:t>sẻ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SVN-Kitten" pitchFamily="50" charset="-93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495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-192497" y="5706560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35D81B-AC54-40E2-A0C9-D00D043B283F}"/>
              </a:ext>
            </a:extLst>
          </p:cNvPr>
          <p:cNvSpPr/>
          <p:nvPr/>
        </p:nvSpPr>
        <p:spPr>
          <a:xfrm>
            <a:off x="251582" y="309716"/>
            <a:ext cx="11708189" cy="62385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3F4248E-C1C2-A01A-154A-3B2A41A93F8D}"/>
              </a:ext>
            </a:extLst>
          </p:cNvPr>
          <p:cNvSpPr/>
          <p:nvPr/>
        </p:nvSpPr>
        <p:spPr>
          <a:xfrm>
            <a:off x="3834581" y="953805"/>
            <a:ext cx="4611329" cy="825835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6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36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6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6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kiến</a:t>
            </a:r>
            <a:r>
              <a:rPr lang="en-US" sz="36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34446D-24E7-4EC1-8B00-22F7F619A6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486" y="2542869"/>
            <a:ext cx="4936256" cy="318691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E63D8E4-B812-4D11-9242-7550662F45F5}"/>
              </a:ext>
            </a:extLst>
          </p:cNvPr>
          <p:cNvGrpSpPr/>
          <p:nvPr/>
        </p:nvGrpSpPr>
        <p:grpSpPr>
          <a:xfrm>
            <a:off x="5510288" y="2379406"/>
            <a:ext cx="6238240" cy="1957746"/>
            <a:chOff x="4191454" y="1049107"/>
            <a:chExt cx="6238240" cy="132556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5EFCFD75-64EB-476D-B9C6-C1C3DAFB36AE}"/>
                </a:ext>
              </a:extLst>
            </p:cNvPr>
            <p:cNvSpPr/>
            <p:nvPr/>
          </p:nvSpPr>
          <p:spPr>
            <a:xfrm>
              <a:off x="4191454" y="1049107"/>
              <a:ext cx="6238240" cy="1325563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1008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D905886-4C9D-47D7-92FA-BCBA3C795C85}"/>
                </a:ext>
              </a:extLst>
            </p:cNvPr>
            <p:cNvSpPr txBox="1"/>
            <p:nvPr/>
          </p:nvSpPr>
          <p:spPr>
            <a:xfrm>
              <a:off x="4446847" y="1147531"/>
              <a:ext cx="5689502" cy="112531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Quỳnh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hiểu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84AF0850-184C-E1D9-FB60-6C1045640B5A}"/>
              </a:ext>
            </a:extLst>
          </p:cNvPr>
          <p:cNvSpPr/>
          <p:nvPr/>
        </p:nvSpPr>
        <p:spPr>
          <a:xfrm>
            <a:off x="-1399592" y="446253"/>
            <a:ext cx="1131255" cy="11492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-192497" y="5706560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35D81B-AC54-40E2-A0C9-D00D043B283F}"/>
              </a:ext>
            </a:extLst>
          </p:cNvPr>
          <p:cNvSpPr/>
          <p:nvPr/>
        </p:nvSpPr>
        <p:spPr>
          <a:xfrm>
            <a:off x="251582" y="309716"/>
            <a:ext cx="11708189" cy="62385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3F4248E-C1C2-A01A-154A-3B2A41A93F8D}"/>
              </a:ext>
            </a:extLst>
          </p:cNvPr>
          <p:cNvSpPr/>
          <p:nvPr/>
        </p:nvSpPr>
        <p:spPr>
          <a:xfrm>
            <a:off x="2684207" y="78734"/>
            <a:ext cx="6921910" cy="825835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ý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BCA035-9817-434D-8A6A-BB4A56B848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317" y="1183097"/>
            <a:ext cx="3736838" cy="22286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8EA64E-BFF1-4F44-B2CD-E71905A1C9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052" y="3613201"/>
            <a:ext cx="2855444" cy="25811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F52540-B16A-4977-A5AE-041991F02E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73861" y="3114368"/>
            <a:ext cx="2673402" cy="2421194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CD3B434-7C70-4DDE-BF26-E829311D7A5A}"/>
              </a:ext>
            </a:extLst>
          </p:cNvPr>
          <p:cNvGrpSpPr/>
          <p:nvPr/>
        </p:nvGrpSpPr>
        <p:grpSpPr>
          <a:xfrm>
            <a:off x="6233653" y="1238865"/>
            <a:ext cx="5623030" cy="4684835"/>
            <a:chOff x="4191454" y="1049107"/>
            <a:chExt cx="6238240" cy="1455297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4DBD062B-3FBD-4350-A923-8E0E80DC1CB6}"/>
                </a:ext>
              </a:extLst>
            </p:cNvPr>
            <p:cNvSpPr/>
            <p:nvPr/>
          </p:nvSpPr>
          <p:spPr>
            <a:xfrm>
              <a:off x="4191454" y="1049107"/>
              <a:ext cx="6238240" cy="1325563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1008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4CE4EEB-5EEE-45AA-8A98-D4EF7DB9D9F4}"/>
                </a:ext>
              </a:extLst>
            </p:cNvPr>
            <p:cNvSpPr txBox="1"/>
            <p:nvPr/>
          </p:nvSpPr>
          <p:spPr>
            <a:xfrm>
              <a:off x="4446847" y="1147531"/>
              <a:ext cx="5689502" cy="135687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algn="just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hông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giận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kiên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riêng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cũng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xấu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bè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mất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đoàn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gắn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bó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bè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B632A8E3-D0F5-C2F0-2854-85970C6FBC36}"/>
              </a:ext>
            </a:extLst>
          </p:cNvPr>
          <p:cNvSpPr/>
          <p:nvPr/>
        </p:nvSpPr>
        <p:spPr>
          <a:xfrm>
            <a:off x="-1399592" y="446253"/>
            <a:ext cx="1131255" cy="11492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33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"/>
            <a:ext cx="12192000" cy="685753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0010" y="-248847"/>
            <a:ext cx="4473044" cy="25560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213" y="256829"/>
            <a:ext cx="7900587" cy="644186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34" y="4871827"/>
            <a:ext cx="10852367" cy="21650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 rot="21087428">
            <a:off x="-109925" y="1141742"/>
            <a:ext cx="3414716" cy="707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523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endParaRPr kumimoji="0" lang="zh-CN" altLang="en-US" sz="3733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800" y="2906306"/>
            <a:ext cx="2870304" cy="379239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681" y="127346"/>
            <a:ext cx="1803639" cy="18036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5337B2-60E4-4591-918A-C123426F510A}"/>
              </a:ext>
            </a:extLst>
          </p:cNvPr>
          <p:cNvSpPr txBox="1"/>
          <p:nvPr/>
        </p:nvSpPr>
        <p:spPr>
          <a:xfrm>
            <a:off x="3844413" y="1337187"/>
            <a:ext cx="630247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 ta không lên giận hờn, hay nói xấu nhau,… Mà chúng ta cần bảo vệ, đoàn kết lẫn nhau.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286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figurines next to a cake&#10;&#10;Description automatically generated with low confidence">
            <a:extLst>
              <a:ext uri="{FF2B5EF4-FFF2-40B4-BE49-F238E27FC236}">
                <a16:creationId xmlns:a16="http://schemas.microsoft.com/office/drawing/2014/main" id="{AB0360B9-E33F-26BB-88AF-48CD30503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6" y="3180527"/>
            <a:ext cx="4486391" cy="34800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69D831-C7AE-4633-A146-85EA26D58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2110" y="2473759"/>
            <a:ext cx="4865030" cy="170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2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4A999D2-7EEE-1DAC-8847-47A7C5785791}"/>
              </a:ext>
            </a:extLst>
          </p:cNvPr>
          <p:cNvSpPr/>
          <p:nvPr/>
        </p:nvSpPr>
        <p:spPr>
          <a:xfrm>
            <a:off x="1969524" y="2339557"/>
            <a:ext cx="9572626" cy="1168101"/>
          </a:xfrm>
          <a:prstGeom prst="roundRect">
            <a:avLst>
              <a:gd name="adj" fmla="val 1330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3FE019-F7FA-4BA5-87FB-3E8D4BEB12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38" b="100000" l="15313" r="58750">
                        <a14:foregroundMark x1="21250" y1="46406" x2="24375" y2="51563"/>
                        <a14:foregroundMark x1="49219" y1="58750" x2="50313" y2="58906"/>
                        <a14:foregroundMark x1="50313" y1="59062" x2="50156" y2="60469"/>
                        <a14:foregroundMark x1="16719" y1="38438" x2="16719" y2="38438"/>
                        <a14:foregroundMark x1="17344" y1="39063" x2="18281" y2="41719"/>
                        <a14:foregroundMark x1="20938" y1="46875" x2="21719" y2="49219"/>
                        <a14:foregroundMark x1="22656" y1="50156" x2="24375" y2="51719"/>
                        <a14:backgroundMark x1="19531" y1="11875" x2="11719" y2="25781"/>
                        <a14:backgroundMark x1="42813" y1="12031" x2="55313" y2="14063"/>
                        <a14:backgroundMark x1="21094" y1="58750" x2="22500" y2="65938"/>
                        <a14:backgroundMark x1="55937" y1="59531" x2="54219" y2="68750"/>
                        <a14:backgroundMark x1="49063" y1="62813" x2="50313" y2="60781"/>
                        <a14:backgroundMark x1="47500" y1="62813" x2="51250" y2="59688"/>
                      </a14:backgroundRemoval>
                    </a14:imgEffect>
                  </a14:imgLayer>
                </a14:imgProps>
              </a:ext>
            </a:extLst>
          </a:blip>
          <a:srcRect r="47461"/>
          <a:stretch/>
        </p:blipFill>
        <p:spPr>
          <a:xfrm>
            <a:off x="-845343" y="2137027"/>
            <a:ext cx="2808179" cy="53449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873798-28A2-90C9-DA3F-495578719485}"/>
              </a:ext>
            </a:extLst>
          </p:cNvPr>
          <p:cNvSpPr txBox="1"/>
          <p:nvPr/>
        </p:nvSpPr>
        <p:spPr>
          <a:xfrm>
            <a:off x="1907458" y="2307748"/>
            <a:ext cx="904383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 tránh được những điều bất hòa giữa các bạn, chúng ta phải làm gì?</a:t>
            </a:r>
            <a:endParaRPr lang="en-US" sz="36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51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207092" cy="6866489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17723" y="4280108"/>
            <a:ext cx="2474279" cy="2548136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09372" y="4027176"/>
            <a:ext cx="2474277" cy="2801069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672775" y="2103789"/>
            <a:ext cx="1881080" cy="3829168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" y="4158380"/>
            <a:ext cx="2479419" cy="2704821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208353" y="4076022"/>
            <a:ext cx="2474279" cy="270337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08DA11-34E8-D57D-6CBF-939EE8A9617E}"/>
              </a:ext>
            </a:extLst>
          </p:cNvPr>
          <p:cNvSpPr/>
          <p:nvPr/>
        </p:nvSpPr>
        <p:spPr>
          <a:xfrm>
            <a:off x="2613315" y="1844390"/>
            <a:ext cx="7110972" cy="733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349196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1" name="图片 2">
            <a:extLst>
              <a:ext uri="{FF2B5EF4-FFF2-40B4-BE49-F238E27FC236}">
                <a16:creationId xmlns:a16="http://schemas.microsoft.com/office/drawing/2014/main" id="{9BDB2558-146E-F4F2-0347-850C531AB9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743" name="图片 39">
            <a:extLst>
              <a:ext uri="{FF2B5EF4-FFF2-40B4-BE49-F238E27FC236}">
                <a16:creationId xmlns:a16="http://schemas.microsoft.com/office/drawing/2014/main" id="{C8BC8085-626A-C05A-67A0-BF7AE3C955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9" y="5086351"/>
            <a:ext cx="578087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44" name="图片 38">
            <a:extLst>
              <a:ext uri="{FF2B5EF4-FFF2-40B4-BE49-F238E27FC236}">
                <a16:creationId xmlns:a16="http://schemas.microsoft.com/office/drawing/2014/main" id="{610E773D-0253-9C84-ACBE-AF8BB8794A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10374355" y="2928944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749" name="组合 1">
            <a:extLst>
              <a:ext uri="{FF2B5EF4-FFF2-40B4-BE49-F238E27FC236}">
                <a16:creationId xmlns:a16="http://schemas.microsoft.com/office/drawing/2014/main" id="{2B9532B0-D67D-AEBA-316E-D260D9057D62}"/>
              </a:ext>
            </a:extLst>
          </p:cNvPr>
          <p:cNvGrpSpPr/>
          <p:nvPr/>
        </p:nvGrpSpPr>
        <p:grpSpPr>
          <a:xfrm>
            <a:off x="0" y="5207002"/>
            <a:ext cx="12192000" cy="1650999"/>
            <a:chOff x="0" y="5207000"/>
            <a:chExt cx="12192000" cy="1650999"/>
          </a:xfrm>
        </p:grpSpPr>
        <p:pic>
          <p:nvPicPr>
            <p:cNvPr id="750" name="图片 5">
              <a:extLst>
                <a:ext uri="{FF2B5EF4-FFF2-40B4-BE49-F238E27FC236}">
                  <a16:creationId xmlns:a16="http://schemas.microsoft.com/office/drawing/2014/main" id="{EC45ED9F-1673-28FC-0856-5DFEA8ECE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751" name="图片 7">
              <a:extLst>
                <a:ext uri="{FF2B5EF4-FFF2-40B4-BE49-F238E27FC236}">
                  <a16:creationId xmlns:a16="http://schemas.microsoft.com/office/drawing/2014/main" id="{24BC7ECC-C419-A010-AB6A-02EB4E847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752" name="图片 24">
              <a:extLst>
                <a:ext uri="{FF2B5EF4-FFF2-40B4-BE49-F238E27FC236}">
                  <a16:creationId xmlns:a16="http://schemas.microsoft.com/office/drawing/2014/main" id="{81DE3EF4-7EF6-103C-B46D-907CE3F0C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753" name="图片 23">
              <a:extLst>
                <a:ext uri="{FF2B5EF4-FFF2-40B4-BE49-F238E27FC236}">
                  <a16:creationId xmlns:a16="http://schemas.microsoft.com/office/drawing/2014/main" id="{8368BE30-3EF6-2E7F-9D4C-913F77455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754" name="图片 9">
              <a:extLst>
                <a:ext uri="{FF2B5EF4-FFF2-40B4-BE49-F238E27FC236}">
                  <a16:creationId xmlns:a16="http://schemas.microsoft.com/office/drawing/2014/main" id="{70DA4067-AB1E-BB6A-8D46-1F508B87F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755" name="图片 12">
              <a:extLst>
                <a:ext uri="{FF2B5EF4-FFF2-40B4-BE49-F238E27FC236}">
                  <a16:creationId xmlns:a16="http://schemas.microsoft.com/office/drawing/2014/main" id="{4CB146F7-1132-1531-2CCF-C40C80F9F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756" name="图片 22">
              <a:extLst>
                <a:ext uri="{FF2B5EF4-FFF2-40B4-BE49-F238E27FC236}">
                  <a16:creationId xmlns:a16="http://schemas.microsoft.com/office/drawing/2014/main" id="{A10E2525-8B01-AC52-3111-AECE746AC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739" name="Picture 738">
            <a:extLst>
              <a:ext uri="{FF2B5EF4-FFF2-40B4-BE49-F238E27FC236}">
                <a16:creationId xmlns:a16="http://schemas.microsoft.com/office/drawing/2014/main" id="{4BF97804-7806-4D8A-A2BB-30C6504D1C7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75643" y="3004146"/>
            <a:ext cx="2234055" cy="2921023"/>
          </a:xfrm>
          <a:prstGeom prst="rect">
            <a:avLst/>
          </a:prstGeom>
        </p:spPr>
      </p:pic>
      <p:pic>
        <p:nvPicPr>
          <p:cNvPr id="740" name="Picture 739">
            <a:extLst>
              <a:ext uri="{FF2B5EF4-FFF2-40B4-BE49-F238E27FC236}">
                <a16:creationId xmlns:a16="http://schemas.microsoft.com/office/drawing/2014/main" id="{DE9E9D6F-E11C-4B10-1377-F0D1089E23F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43592" y="3081163"/>
            <a:ext cx="1975893" cy="29210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7FD7DAA-11DA-4817-96CF-0F44BFE4196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789049" y="506416"/>
            <a:ext cx="6102625" cy="324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1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4F4FB0F-4B0D-C8C5-4572-994D24C0402A}"/>
              </a:ext>
            </a:extLst>
          </p:cNvPr>
          <p:cNvSpPr/>
          <p:nvPr/>
        </p:nvSpPr>
        <p:spPr>
          <a:xfrm>
            <a:off x="430924" y="469024"/>
            <a:ext cx="11330152" cy="5919952"/>
          </a:xfrm>
          <a:prstGeom prst="round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3855AE7-758E-30E8-C9ED-B8AD5D93FE6C}"/>
              </a:ext>
            </a:extLst>
          </p:cNvPr>
          <p:cNvGrpSpPr/>
          <p:nvPr/>
        </p:nvGrpSpPr>
        <p:grpSpPr>
          <a:xfrm>
            <a:off x="1460935" y="2286990"/>
            <a:ext cx="9727324" cy="3983421"/>
            <a:chOff x="1650124" y="2144110"/>
            <a:chExt cx="9727324" cy="2017987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4B3D006-CA13-602F-F95B-686B6F064E6C}"/>
                </a:ext>
              </a:extLst>
            </p:cNvPr>
            <p:cNvSpPr/>
            <p:nvPr/>
          </p:nvSpPr>
          <p:spPr>
            <a:xfrm>
              <a:off x="1650124" y="2144110"/>
              <a:ext cx="9727324" cy="2017987"/>
            </a:xfrm>
            <a:prstGeom prst="roundRect">
              <a:avLst/>
            </a:prstGeom>
            <a:solidFill>
              <a:srgbClr val="FFFDF7"/>
            </a:solidFill>
            <a:ln w="57150">
              <a:solidFill>
                <a:schemeClr val="accent4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A1AD018-9496-273E-FBBD-E4C4BF4ACE63}"/>
                </a:ext>
              </a:extLst>
            </p:cNvPr>
            <p:cNvSpPr/>
            <p:nvPr/>
          </p:nvSpPr>
          <p:spPr>
            <a:xfrm>
              <a:off x="1765737" y="2228193"/>
              <a:ext cx="9532884" cy="1828799"/>
            </a:xfrm>
            <a:prstGeom prst="roundRect">
              <a:avLst/>
            </a:prstGeom>
            <a:noFill/>
            <a:ln w="57150">
              <a:solidFill>
                <a:schemeClr val="accent4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6520D83-3E90-003D-97E2-6BA896CE1CC7}"/>
              </a:ext>
            </a:extLst>
          </p:cNvPr>
          <p:cNvSpPr txBox="1"/>
          <p:nvPr/>
        </p:nvSpPr>
        <p:spPr>
          <a:xfrm>
            <a:off x="1917149" y="3268841"/>
            <a:ext cx="89863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vi-VN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 hiện được một số cách đơn giản, phù hợp để xử lý bất hòa với bạn bè.</a:t>
            </a:r>
          </a:p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vi-VN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Sẵn sàng giúp bạn bè xử lý bất hòa với nhau.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75B8569-93F4-CD9D-3EE7-20431088FA92}"/>
              </a:ext>
            </a:extLst>
          </p:cNvPr>
          <p:cNvGrpSpPr/>
          <p:nvPr/>
        </p:nvGrpSpPr>
        <p:grpSpPr>
          <a:xfrm>
            <a:off x="764628" y="1335823"/>
            <a:ext cx="2263038" cy="2234285"/>
            <a:chOff x="506436" y="2684807"/>
            <a:chExt cx="1625225" cy="162522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D86E5D1-1EF6-BD84-19CE-08C4479B0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2500" l="10000" r="90000">
                          <a14:foregroundMark x1="63438" y1="88906" x2="63438" y2="92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436" y="2684807"/>
              <a:ext cx="1625225" cy="162522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8F9F922-F8BA-A523-8EF7-5A701D7AAAA6}"/>
                </a:ext>
              </a:extLst>
            </p:cNvPr>
            <p:cNvSpPr txBox="1"/>
            <p:nvPr/>
          </p:nvSpPr>
          <p:spPr>
            <a:xfrm>
              <a:off x="1157605" y="3118584"/>
              <a:ext cx="515007" cy="96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charset="-128"/>
                <a:cs typeface="Calibri" panose="020F0502020204030204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7EE7E9E-5A2E-40A4-28D5-0A0FB29EE0B7}"/>
              </a:ext>
            </a:extLst>
          </p:cNvPr>
          <p:cNvSpPr txBox="1"/>
          <p:nvPr/>
        </p:nvSpPr>
        <p:spPr>
          <a:xfrm>
            <a:off x="2793449" y="959064"/>
            <a:ext cx="715754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25400">
                  <a:solidFill>
                    <a:srgbClr val="FFC000">
                      <a:lumMod val="75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Yêu</a:t>
            </a:r>
            <a:r>
              <a:rPr kumimoji="0" lang="en-US" sz="6600" b="1" i="0" u="none" strike="noStrike" kern="1200" cap="none" spc="0" normalizeH="0" baseline="0" noProof="0" dirty="0">
                <a:ln w="25400">
                  <a:solidFill>
                    <a:srgbClr val="FFC000">
                      <a:lumMod val="75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25400">
                  <a:solidFill>
                    <a:srgbClr val="FFC000">
                      <a:lumMod val="75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cầu</a:t>
            </a:r>
            <a:r>
              <a:rPr kumimoji="0" lang="en-US" sz="6600" b="1" i="0" u="none" strike="noStrike" kern="1200" cap="none" spc="0" normalizeH="0" baseline="0" noProof="0" dirty="0">
                <a:ln w="25400">
                  <a:solidFill>
                    <a:srgbClr val="FFC000">
                      <a:lumMod val="75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25400">
                  <a:solidFill>
                    <a:srgbClr val="FFC000">
                      <a:lumMod val="75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kumimoji="0" lang="en-US" sz="6600" b="1" i="0" u="none" strike="noStrike" kern="1200" cap="none" spc="0" normalizeH="0" baseline="0" noProof="0" dirty="0">
                <a:ln w="25400">
                  <a:solidFill>
                    <a:srgbClr val="FFC000">
                      <a:lumMod val="75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25400">
                  <a:solidFill>
                    <a:srgbClr val="FFC000">
                      <a:lumMod val="75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đạt</a:t>
            </a:r>
            <a:endParaRPr kumimoji="0" lang="en-US" sz="6600" b="1" i="0" u="none" strike="noStrike" kern="1200" cap="none" spc="0" normalizeH="0" baseline="0" noProof="0" dirty="0">
              <a:ln w="25400">
                <a:solidFill>
                  <a:srgbClr val="FFC000">
                    <a:lumMod val="75000"/>
                  </a:srgbClr>
                </a:solidFill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16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120185-0C8F-48E7-988F-43D3119FC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FB4AD6A1-AC11-481E-AD4D-F90C42F945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63749" y="3419978"/>
            <a:ext cx="3264500" cy="34888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39D5C4-3224-47A5-8C4F-3B6E97CC87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9664" y="1197350"/>
            <a:ext cx="8041321" cy="307265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3314B87A-F0C5-EC77-8017-B50C6BF31EE4}"/>
              </a:ext>
            </a:extLst>
          </p:cNvPr>
          <p:cNvSpPr/>
          <p:nvPr/>
        </p:nvSpPr>
        <p:spPr>
          <a:xfrm>
            <a:off x="-1399592" y="446253"/>
            <a:ext cx="1131255" cy="11492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53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-192497" y="5706560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35D81B-AC54-40E2-A0C9-D00D043B283F}"/>
              </a:ext>
            </a:extLst>
          </p:cNvPr>
          <p:cNvSpPr/>
          <p:nvPr/>
        </p:nvSpPr>
        <p:spPr>
          <a:xfrm>
            <a:off x="3409950" y="2114550"/>
            <a:ext cx="7216321" cy="1766734"/>
          </a:xfrm>
          <a:prstGeom prst="round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hát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EF24467A-D598-40EA-81A3-8EE348D2A5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2299" y="3115178"/>
            <a:ext cx="3264500" cy="348882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CC5A53D-EAF4-0D8A-7975-39A3A5F45F38}"/>
              </a:ext>
            </a:extLst>
          </p:cNvPr>
          <p:cNvSpPr/>
          <p:nvPr/>
        </p:nvSpPr>
        <p:spPr>
          <a:xfrm>
            <a:off x="-1399592" y="446253"/>
            <a:ext cx="1131255" cy="11492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00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82EDDA-164B-4370-9AFB-1CABC0A0A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7C8D7B13-A9F9-4E70-84E3-1AE9E81293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9" y="5086351"/>
            <a:ext cx="578087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09224AF-4C76-45E0-809B-54C17E7CC0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7126575" y="3622044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F668629F-4487-4C56-BFC2-8B244D5EEBE8}"/>
              </a:ext>
            </a:extLst>
          </p:cNvPr>
          <p:cNvGrpSpPr/>
          <p:nvPr/>
        </p:nvGrpSpPr>
        <p:grpSpPr>
          <a:xfrm>
            <a:off x="0" y="5207002"/>
            <a:ext cx="12192000" cy="1650999"/>
            <a:chOff x="0" y="5207000"/>
            <a:chExt cx="12192000" cy="165099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574D0E8-C551-4CE9-A949-DC99B0244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3D6A2B4-CC48-45D9-B0FD-3F86D1405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4CA6FA32-A4AA-4B98-94AC-85288874C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736980FB-BB26-4D80-9DFC-F3C35DC15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B2622C4-CC7F-4319-971C-1093267D5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06941B8-22E4-4FED-9DE7-7262931CB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BF9AEC9E-1D90-4AFC-8BB6-11EE124FB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20" name="Graphic 19">
            <a:extLst>
              <a:ext uri="{FF2B5EF4-FFF2-40B4-BE49-F238E27FC236}">
                <a16:creationId xmlns:a16="http://schemas.microsoft.com/office/drawing/2014/main" id="{4548D8A3-E34C-4D39-8500-9E18337CB2B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463749" y="3419978"/>
            <a:ext cx="3264500" cy="34888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557D05-0A65-497F-9048-C587801BD9B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456739" y="1479698"/>
            <a:ext cx="7602371" cy="245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59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-192497" y="5706560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35D81B-AC54-40E2-A0C9-D00D043B283F}"/>
              </a:ext>
            </a:extLst>
          </p:cNvPr>
          <p:cNvSpPr/>
          <p:nvPr/>
        </p:nvSpPr>
        <p:spPr>
          <a:xfrm>
            <a:off x="251582" y="309716"/>
            <a:ext cx="11708189" cy="62385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3F4248E-C1C2-A01A-154A-3B2A41A93F8D}"/>
              </a:ext>
            </a:extLst>
          </p:cNvPr>
          <p:cNvSpPr/>
          <p:nvPr/>
        </p:nvSpPr>
        <p:spPr>
          <a:xfrm>
            <a:off x="1747213" y="147559"/>
            <a:ext cx="9035088" cy="905707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kiến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9D4EE3-6F5A-4CCE-917B-C488C2C70A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3650" y="1271587"/>
            <a:ext cx="6953250" cy="498157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E64ED39-4BE6-AC07-B754-BAE1EC6B76E6}"/>
              </a:ext>
            </a:extLst>
          </p:cNvPr>
          <p:cNvSpPr/>
          <p:nvPr/>
        </p:nvSpPr>
        <p:spPr>
          <a:xfrm>
            <a:off x="-1399592" y="446253"/>
            <a:ext cx="1131255" cy="11492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207092" cy="6866489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17723" y="4280108"/>
            <a:ext cx="2474279" cy="2548136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09372" y="4027176"/>
            <a:ext cx="2474277" cy="2801069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672775" y="2103789"/>
            <a:ext cx="1881080" cy="3829168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" y="4158380"/>
            <a:ext cx="2479419" cy="2704821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208353" y="4076022"/>
            <a:ext cx="2474279" cy="270337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08DA11-34E8-D57D-6CBF-939EE8A9617E}"/>
              </a:ext>
            </a:extLst>
          </p:cNvPr>
          <p:cNvSpPr/>
          <p:nvPr/>
        </p:nvSpPr>
        <p:spPr>
          <a:xfrm>
            <a:off x="2613315" y="1844390"/>
            <a:ext cx="7110972" cy="733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393350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-192497" y="5706560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35D81B-AC54-40E2-A0C9-D00D043B283F}"/>
              </a:ext>
            </a:extLst>
          </p:cNvPr>
          <p:cNvSpPr/>
          <p:nvPr/>
        </p:nvSpPr>
        <p:spPr>
          <a:xfrm>
            <a:off x="251582" y="309716"/>
            <a:ext cx="11708189" cy="62385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E7363EA-2725-45BD-AFD5-4A57F42DA9A3}"/>
              </a:ext>
            </a:extLst>
          </p:cNvPr>
          <p:cNvSpPr/>
          <p:nvPr/>
        </p:nvSpPr>
        <p:spPr>
          <a:xfrm>
            <a:off x="3495674" y="99934"/>
            <a:ext cx="5314951" cy="905707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Ý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kiến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endParaRPr lang="en-US" sz="44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ABF54C-5515-484A-93D5-97093C561C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8800" y="1562100"/>
            <a:ext cx="2466062" cy="18002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C5DEC6-0800-4AC9-A7DB-8CC986CAF3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57737" y="1433512"/>
            <a:ext cx="2395538" cy="17321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147026-92EA-4A9C-A069-5EDD96E872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48587" y="1254092"/>
            <a:ext cx="2424113" cy="170818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4A30462-797F-4A92-9E00-FCBFA701F8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00462" y="3636905"/>
            <a:ext cx="2633663" cy="177805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741901B-34A9-4619-8BFF-6993DB3584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96125" y="3415514"/>
            <a:ext cx="2609850" cy="179942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A2F6EEE-7D45-DF2D-9AE4-57AF80AB3542}"/>
              </a:ext>
            </a:extLst>
          </p:cNvPr>
          <p:cNvSpPr/>
          <p:nvPr/>
        </p:nvSpPr>
        <p:spPr>
          <a:xfrm>
            <a:off x="-1399592" y="446253"/>
            <a:ext cx="1131255" cy="11492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17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-192497" y="5706560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35D81B-AC54-40E2-A0C9-D00D043B283F}"/>
              </a:ext>
            </a:extLst>
          </p:cNvPr>
          <p:cNvSpPr/>
          <p:nvPr/>
        </p:nvSpPr>
        <p:spPr>
          <a:xfrm>
            <a:off x="251582" y="309716"/>
            <a:ext cx="11708189" cy="62385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E7363EA-2725-45BD-AFD5-4A57F42DA9A3}"/>
              </a:ext>
            </a:extLst>
          </p:cNvPr>
          <p:cNvSpPr/>
          <p:nvPr/>
        </p:nvSpPr>
        <p:spPr>
          <a:xfrm>
            <a:off x="3495674" y="99934"/>
            <a:ext cx="5314951" cy="905707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Ý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kiến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E1D443-AC15-4011-AD8F-55F4DA3C1F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4426" y="1662112"/>
            <a:ext cx="3509962" cy="2447487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A87BEA9-27F9-58B1-0E2A-FFFC62FFF878}"/>
              </a:ext>
            </a:extLst>
          </p:cNvPr>
          <p:cNvSpPr/>
          <p:nvPr/>
        </p:nvSpPr>
        <p:spPr>
          <a:xfrm>
            <a:off x="-1399592" y="446253"/>
            <a:ext cx="1131255" cy="11492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44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eg"/></Relationships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自定义 213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9EDAC6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1">
      <a:majorFont>
        <a:latin typeface="思源黑体 Medium"/>
        <a:ea typeface="字魂27号-布丁体"/>
        <a:cs typeface=""/>
      </a:majorFont>
      <a:minorFont>
        <a:latin typeface="思源黑体 Medium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27000"/>
          </a:schemeClr>
        </a:solidFill>
      </a:spPr>
      <a:bodyPr rtlCol="0" anchor="ctr"/>
      <a:lstStyle>
        <a:defPPr algn="ctr">
          <a:defRPr sz="2800" dirty="0">
            <a:solidFill>
              <a:srgbClr val="73A09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efault Theme">
  <a:themeElements>
    <a:clrScheme name="自定义 449">
      <a:dk1>
        <a:srgbClr val="F8F8F8"/>
      </a:dk1>
      <a:lt1>
        <a:srgbClr val="F8F8F8"/>
      </a:lt1>
      <a:dk2>
        <a:srgbClr val="F8F8F8"/>
      </a:dk2>
      <a:lt2>
        <a:srgbClr val="3E3E3E"/>
      </a:lt2>
      <a:accent1>
        <a:srgbClr val="D06577"/>
      </a:accent1>
      <a:accent2>
        <a:srgbClr val="574E8F"/>
      </a:accent2>
      <a:accent3>
        <a:srgbClr val="D06577"/>
      </a:accent3>
      <a:accent4>
        <a:srgbClr val="574E8F"/>
      </a:accent4>
      <a:accent5>
        <a:srgbClr val="D06577"/>
      </a:accent5>
      <a:accent6>
        <a:srgbClr val="574E8F"/>
      </a:accent6>
      <a:hlink>
        <a:srgbClr val="080808"/>
      </a:hlink>
      <a:folHlink>
        <a:srgbClr val="080808"/>
      </a:folHlink>
    </a:clrScheme>
    <a:fontScheme name="irdh0jlw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252</Words>
  <Application>Microsoft Office PowerPoint</Application>
  <PresentationFormat>Widescreen</PresentationFormat>
  <Paragraphs>25</Paragraphs>
  <Slides>19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19</vt:i4>
      </vt:variant>
    </vt:vector>
  </HeadingPairs>
  <TitlesOfParts>
    <vt:vector size="44" baseType="lpstr">
      <vt:lpstr>Arial-Rounded</vt:lpstr>
      <vt:lpstr>等线</vt:lpstr>
      <vt:lpstr>SVN-Kitten</vt:lpstr>
      <vt:lpstr>UTM Cookies</vt:lpstr>
      <vt:lpstr>思源黑体 CN Bold</vt:lpstr>
      <vt:lpstr>思源黑体 Medium</vt:lpstr>
      <vt:lpstr>Arial</vt:lpstr>
      <vt:lpstr>Calibri</vt:lpstr>
      <vt:lpstr>Calibri Light</vt:lpstr>
      <vt:lpstr>Cambria</vt:lpstr>
      <vt:lpstr>Helvetica</vt:lpstr>
      <vt:lpstr>NUNITO BLACK</vt:lpstr>
      <vt:lpstr>Tahoma</vt:lpstr>
      <vt:lpstr>Times New Roman</vt:lpstr>
      <vt:lpstr>Wingdings</vt:lpstr>
      <vt:lpstr>Wingdings 2</vt:lpstr>
      <vt:lpstr>Wingdings 3</vt:lpstr>
      <vt:lpstr>Office 主题</vt:lpstr>
      <vt:lpstr>1_Office 主题​​</vt:lpstr>
      <vt:lpstr>2_Office 主题​​</vt:lpstr>
      <vt:lpstr>Office 主题​​</vt:lpstr>
      <vt:lpstr>Default Theme</vt:lpstr>
      <vt:lpstr>Custom Design</vt:lpstr>
      <vt:lpstr>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Bui Nam</cp:lastModifiedBy>
  <cp:revision>29</cp:revision>
  <dcterms:created xsi:type="dcterms:W3CDTF">2023-01-03T10:26:38Z</dcterms:created>
  <dcterms:modified xsi:type="dcterms:W3CDTF">2025-04-05T10:18:00Z</dcterms:modified>
</cp:coreProperties>
</file>