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</p:sldMasterIdLst>
  <p:notesMasterIdLst>
    <p:notesMasterId r:id="rId21"/>
  </p:notesMasterIdLst>
  <p:sldIdLst>
    <p:sldId id="293" r:id="rId4"/>
    <p:sldId id="298" r:id="rId5"/>
    <p:sldId id="291" r:id="rId6"/>
    <p:sldId id="294" r:id="rId7"/>
    <p:sldId id="299" r:id="rId8"/>
    <p:sldId id="295" r:id="rId9"/>
    <p:sldId id="315" r:id="rId10"/>
    <p:sldId id="300" r:id="rId11"/>
    <p:sldId id="320" r:id="rId12"/>
    <p:sldId id="317" r:id="rId13"/>
    <p:sldId id="286" r:id="rId14"/>
    <p:sldId id="321" r:id="rId15"/>
    <p:sldId id="322" r:id="rId16"/>
    <p:sldId id="313" r:id="rId17"/>
    <p:sldId id="318" r:id="rId18"/>
    <p:sldId id="319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4DD7-3A6E-44CE-9968-24B83D97A0F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334-9AF3-45A0-90A9-10E12ACA0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69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2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9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34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0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8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47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77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1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4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67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5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2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6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98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2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74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38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91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09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32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73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8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26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7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8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83A5E12-F753-91D5-A8BB-49FC28A1EE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190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1B88EF-C8A6-9C4E-A74A-FCFBB1CC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543" y="3110407"/>
            <a:ext cx="7614564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63E406-2DB6-3D36-969B-A7C96F27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69" y="2312641"/>
            <a:ext cx="7443861" cy="670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D9FCCA-2750-B617-2950-4A48857CE8D1}"/>
              </a:ext>
            </a:extLst>
          </p:cNvPr>
          <p:cNvSpPr txBox="1"/>
          <p:nvPr/>
        </p:nvSpPr>
        <p:spPr>
          <a:xfrm>
            <a:off x="2867711" y="1666875"/>
            <a:ext cx="6542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Năm</a:t>
            </a:r>
            <a:r>
              <a:rPr lang="en-US" sz="3200" dirty="0" smtClean="0"/>
              <a:t> </a:t>
            </a:r>
            <a:r>
              <a:rPr lang="en-US" sz="3200" dirty="0" err="1" smtClean="0"/>
              <a:t>ngày</a:t>
            </a:r>
            <a:r>
              <a:rPr lang="en-US" sz="3200" dirty="0"/>
              <a:t> </a:t>
            </a:r>
            <a:r>
              <a:rPr lang="en-US" sz="3200" dirty="0" smtClean="0"/>
              <a:t>10 </a:t>
            </a:r>
            <a:r>
              <a:rPr lang="en-US" sz="3200" dirty="0" err="1" smtClean="0"/>
              <a:t>tháng</a:t>
            </a:r>
            <a:r>
              <a:rPr lang="en-US" sz="3200" dirty="0"/>
              <a:t> </a:t>
            </a:r>
            <a:r>
              <a:rPr lang="en-US" sz="3200" dirty="0" smtClean="0"/>
              <a:t>4 </a:t>
            </a:r>
            <a:r>
              <a:rPr lang="en-US" sz="3200" dirty="0" err="1" smtClean="0"/>
              <a:t>năm</a:t>
            </a:r>
            <a:r>
              <a:rPr lang="en-US" sz="3200" dirty="0"/>
              <a:t> </a:t>
            </a:r>
            <a:r>
              <a:rPr lang="en-US" sz="3200" dirty="0" smtClean="0"/>
              <a:t>2025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EC008C-088E-4B09-8136-BF1CA8C94D90}"/>
              </a:ext>
            </a:extLst>
          </p:cNvPr>
          <p:cNvGrpSpPr/>
          <p:nvPr/>
        </p:nvGrpSpPr>
        <p:grpSpPr>
          <a:xfrm>
            <a:off x="4626600" y="1295399"/>
            <a:ext cx="7113182" cy="3177172"/>
            <a:chOff x="62859" y="368901"/>
            <a:chExt cx="11113491" cy="2847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177DAE9-B9E4-4E4E-851C-37378EE40308}"/>
                </a:ext>
              </a:extLst>
            </p:cNvPr>
            <p:cNvSpPr/>
            <p:nvPr/>
          </p:nvSpPr>
          <p:spPr>
            <a:xfrm>
              <a:off x="62859" y="368901"/>
              <a:ext cx="11113491" cy="2847975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28A2F5-36A2-478A-8248-C0DB5761BC23}"/>
                </a:ext>
              </a:extLst>
            </p:cNvPr>
            <p:cNvSpPr txBox="1"/>
            <p:nvPr/>
          </p:nvSpPr>
          <p:spPr>
            <a:xfrm>
              <a:off x="248871" y="688113"/>
              <a:ext cx="10830405" cy="2400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vi-VN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ày tỏ cảm xúc về một cảnh đẹp của quê hương em; đưa ra một yêu cầu về việc bảo vệ, giữ gìn cảnh đẹp quê hương</a:t>
              </a:r>
              <a:endPara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ý: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viết câu cảm phải dùng dấu chấm than; câu khiến có thể dùng dấu chấm than hoặc dấu chấm ở cuối câu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44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687919"/>
            <a:chOff x="284878" y="188708"/>
            <a:chExt cx="6863345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xmlns="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 tỏ cảm xúc về một cảnh đẹp của quê hương em.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Rúi rừng nước ta hùng vĩ thật!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Biển đảo nước ta mới đẹp làm sao!</a:t>
            </a:r>
          </a:p>
        </p:txBody>
      </p:sp>
    </p:spTree>
    <p:extLst>
      <p:ext uri="{BB962C8B-B14F-4D97-AF65-F5344CB8AC3E}">
        <p14:creationId xmlns:p14="http://schemas.microsoft.com/office/powerpoint/2010/main" val="131324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718FF3A-1258-4744-933E-86D886B6A3B2}"/>
              </a:ext>
            </a:extLst>
          </p:cNvPr>
          <p:cNvSpPr/>
          <p:nvPr/>
        </p:nvSpPr>
        <p:spPr>
          <a:xfrm>
            <a:off x="399123" y="1743075"/>
            <a:ext cx="11530279" cy="4382784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xmlns="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1014445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Đưa ra một yêu cầu về việc bảo vệ, giữ gìn cảnh đẹp quê hương.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DE9726C-2ABD-4842-AC0F-B10A8341ED1F}"/>
              </a:ext>
            </a:extLst>
          </p:cNvPr>
          <p:cNvSpPr/>
          <p:nvPr/>
        </p:nvSpPr>
        <p:spPr>
          <a:xfrm>
            <a:off x="776335" y="2264440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bảo vệ lấy rừng xanh của đất nước!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giữ gìn, bảo về biển đảo quê hương. </a:t>
            </a:r>
          </a:p>
        </p:txBody>
      </p:sp>
    </p:spTree>
    <p:extLst>
      <p:ext uri="{BB962C8B-B14F-4D97-AF65-F5344CB8AC3E}">
        <p14:creationId xmlns:p14="http://schemas.microsoft.com/office/powerpoint/2010/main" val="31467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10FAA2-646F-2595-43AB-45F7C21EF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278" y="2769814"/>
            <a:ext cx="685859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7AEBB8-1F95-89F1-97B2-7A745233C37D}"/>
              </a:ext>
            </a:extLst>
          </p:cNvPr>
          <p:cNvSpPr txBox="1"/>
          <p:nvPr/>
        </p:nvSpPr>
        <p:spPr>
          <a:xfrm>
            <a:off x="3609976" y="838200"/>
            <a:ext cx="5200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tranh ảnh, bài văn, bài thơ,... về cảnh đẹp đất nước </a:t>
            </a:r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xmlns="" id="{B96FC576-AE30-4C09-A12C-0582F2A6A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25 bức ảnh về Việt Nam đẹp khiến bạn phải thốt lên &quot;Đất nước mình đẹp quá!&quot;">
            <a:extLst>
              <a:ext uri="{FF2B5EF4-FFF2-40B4-BE49-F238E27FC236}">
                <a16:creationId xmlns:a16="http://schemas.microsoft.com/office/drawing/2014/main" xmlns="" id="{2D8EE8FF-2CE2-2999-B00D-6421E2E1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2" b="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hình ảnh đẹp nhất về thiên nhiên Việt Nam - Vntrip.vn">
            <a:extLst>
              <a:ext uri="{FF2B5EF4-FFF2-40B4-BE49-F238E27FC236}">
                <a16:creationId xmlns:a16="http://schemas.microsoft.com/office/drawing/2014/main" xmlns="" id="{F75E94B9-6D35-CE31-D108-D9F6AC5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" b="4551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đẹp thiên nhiên tuyệt mỹ của Việt Nam">
            <a:extLst>
              <a:ext uri="{FF2B5EF4-FFF2-40B4-BE49-F238E27FC236}">
                <a16:creationId xmlns:a16="http://schemas.microsoft.com/office/drawing/2014/main" xmlns="" id="{6AE0BD28-260F-0D27-F101-EAC68EA0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ẹp Việt Nam - Những hình ảnh đất nước, con người Việt Nam tươi đẹp">
            <a:extLst>
              <a:ext uri="{FF2B5EF4-FFF2-40B4-BE49-F238E27FC236}">
                <a16:creationId xmlns:a16="http://schemas.microsoft.com/office/drawing/2014/main" xmlns="" id="{E2EE9527-A2EE-FFEB-9435-2751432A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r="2" b="42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46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6266333-120F-5140-173F-ADCA09323A30}"/>
              </a:ext>
            </a:extLst>
          </p:cNvPr>
          <p:cNvSpPr/>
          <p:nvPr/>
        </p:nvSpPr>
        <p:spPr>
          <a:xfrm>
            <a:off x="676275" y="1740457"/>
            <a:ext cx="11373938" cy="1783793"/>
          </a:xfrm>
          <a:custGeom>
            <a:avLst/>
            <a:gdLst>
              <a:gd name="connsiteX0" fmla="*/ 0 w 11373938"/>
              <a:gd name="connsiteY0" fmla="*/ 355082 h 1783793"/>
              <a:gd name="connsiteX1" fmla="*/ 355082 w 11373938"/>
              <a:gd name="connsiteY1" fmla="*/ 0 h 1783793"/>
              <a:gd name="connsiteX2" fmla="*/ 11018856 w 11373938"/>
              <a:gd name="connsiteY2" fmla="*/ 0 h 1783793"/>
              <a:gd name="connsiteX3" fmla="*/ 11373938 w 11373938"/>
              <a:gd name="connsiteY3" fmla="*/ 355082 h 1783793"/>
              <a:gd name="connsiteX4" fmla="*/ 11373938 w 11373938"/>
              <a:gd name="connsiteY4" fmla="*/ 1428711 h 1783793"/>
              <a:gd name="connsiteX5" fmla="*/ 11018856 w 11373938"/>
              <a:gd name="connsiteY5" fmla="*/ 1783793 h 1783793"/>
              <a:gd name="connsiteX6" fmla="*/ 355082 w 11373938"/>
              <a:gd name="connsiteY6" fmla="*/ 1783793 h 1783793"/>
              <a:gd name="connsiteX7" fmla="*/ 0 w 11373938"/>
              <a:gd name="connsiteY7" fmla="*/ 1428711 h 1783793"/>
              <a:gd name="connsiteX8" fmla="*/ 0 w 11373938"/>
              <a:gd name="connsiteY8" fmla="*/ 355082 h 178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3938" h="1783793" fill="none" extrusionOk="0">
                <a:moveTo>
                  <a:pt x="0" y="355082"/>
                </a:moveTo>
                <a:cubicBezTo>
                  <a:pt x="422" y="170393"/>
                  <a:pt x="165640" y="11184"/>
                  <a:pt x="355082" y="0"/>
                </a:cubicBezTo>
                <a:cubicBezTo>
                  <a:pt x="2108456" y="72427"/>
                  <a:pt x="9713356" y="61419"/>
                  <a:pt x="11018856" y="0"/>
                </a:cubicBezTo>
                <a:cubicBezTo>
                  <a:pt x="11214202" y="-5232"/>
                  <a:pt x="11351759" y="152267"/>
                  <a:pt x="11373938" y="355082"/>
                </a:cubicBezTo>
                <a:cubicBezTo>
                  <a:pt x="11398544" y="864153"/>
                  <a:pt x="11407163" y="1279555"/>
                  <a:pt x="11373938" y="1428711"/>
                </a:cubicBezTo>
                <a:cubicBezTo>
                  <a:pt x="11378028" y="1604057"/>
                  <a:pt x="11189473" y="1755220"/>
                  <a:pt x="11018856" y="1783793"/>
                </a:cubicBezTo>
                <a:cubicBezTo>
                  <a:pt x="6272417" y="1813620"/>
                  <a:pt x="2208945" y="1704487"/>
                  <a:pt x="355082" y="1783793"/>
                </a:cubicBezTo>
                <a:cubicBezTo>
                  <a:pt x="168292" y="1782740"/>
                  <a:pt x="-6270" y="1626057"/>
                  <a:pt x="0" y="1428711"/>
                </a:cubicBezTo>
                <a:cubicBezTo>
                  <a:pt x="59323" y="1304992"/>
                  <a:pt x="-57514" y="554185"/>
                  <a:pt x="0" y="355082"/>
                </a:cubicBezTo>
                <a:close/>
              </a:path>
              <a:path w="11373938" h="1783793" stroke="0" extrusionOk="0">
                <a:moveTo>
                  <a:pt x="0" y="355082"/>
                </a:moveTo>
                <a:cubicBezTo>
                  <a:pt x="20701" y="164619"/>
                  <a:pt x="172391" y="27950"/>
                  <a:pt x="355082" y="0"/>
                </a:cubicBezTo>
                <a:cubicBezTo>
                  <a:pt x="3029090" y="123000"/>
                  <a:pt x="7587274" y="-96860"/>
                  <a:pt x="11018856" y="0"/>
                </a:cubicBezTo>
                <a:cubicBezTo>
                  <a:pt x="11200273" y="-11195"/>
                  <a:pt x="11389830" y="126937"/>
                  <a:pt x="11373938" y="355082"/>
                </a:cubicBezTo>
                <a:cubicBezTo>
                  <a:pt x="11384968" y="511979"/>
                  <a:pt x="11336329" y="957335"/>
                  <a:pt x="11373938" y="1428711"/>
                </a:cubicBezTo>
                <a:cubicBezTo>
                  <a:pt x="11370906" y="1625915"/>
                  <a:pt x="11176703" y="1777532"/>
                  <a:pt x="11018856" y="1783793"/>
                </a:cubicBezTo>
                <a:cubicBezTo>
                  <a:pt x="6327070" y="1623086"/>
                  <a:pt x="4618620" y="1823460"/>
                  <a:pt x="355082" y="1783793"/>
                </a:cubicBezTo>
                <a:cubicBezTo>
                  <a:pt x="125047" y="1776940"/>
                  <a:pt x="-8491" y="1620971"/>
                  <a:pt x="0" y="1428711"/>
                </a:cubicBezTo>
                <a:cubicBezTo>
                  <a:pt x="-73572" y="1305283"/>
                  <a:pt x="7285" y="830931"/>
                  <a:pt x="0" y="355082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99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/>
              <a:t>Mở rộng vốn từ về đất nước Việt Nam; </a:t>
            </a:r>
          </a:p>
          <a:p>
            <a:r>
              <a:rPr lang="vi-VN" sz="3200" dirty="0"/>
              <a:t>Biết đặc điểm, dấu hiệu nhận diện và công dụng của câu khiến, câu cảm.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D9028B-6D25-4D92-FC2F-10DC83BC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1923664"/>
            <a:ext cx="467048" cy="467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F98EFA-015B-6EEB-6361-53CC50A4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2608336"/>
            <a:ext cx="467048" cy="46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D1D536-BD5C-B706-8D01-B630ED8D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06" y="390525"/>
            <a:ext cx="6431837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2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AC15E1-5ADF-4D9C-E3C4-74B2A2C1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81" y="1753701"/>
            <a:ext cx="423708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">
            <a:hlinkClick r:id="" action="ppaction://media"/>
            <a:extLst>
              <a:ext uri="{FF2B5EF4-FFF2-40B4-BE49-F238E27FC236}">
                <a16:creationId xmlns:a16="http://schemas.microsoft.com/office/drawing/2014/main" xmlns="" id="{5041A970-2402-4A4D-1D1A-16FE56458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C33D394-9EA1-4024-917B-9ED8FD86ADD3}"/>
              </a:ext>
            </a:extLst>
          </p:cNvPr>
          <p:cNvGrpSpPr/>
          <p:nvPr/>
        </p:nvGrpSpPr>
        <p:grpSpPr>
          <a:xfrm>
            <a:off x="207736" y="270341"/>
            <a:ext cx="11869963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xmlns="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thích hợp cho mỗi chỗ trống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2CB0F6-C461-04F2-6FD3-2D66DF40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238250"/>
            <a:ext cx="634365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2776537"/>
            <a:ext cx="80772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EC008C-088E-4B09-8136-BF1CA8C94D90}"/>
              </a:ext>
            </a:extLst>
          </p:cNvPr>
          <p:cNvGrpSpPr/>
          <p:nvPr/>
        </p:nvGrpSpPr>
        <p:grpSpPr>
          <a:xfrm>
            <a:off x="4626600" y="1607123"/>
            <a:ext cx="7113182" cy="2536252"/>
            <a:chOff x="62859" y="680624"/>
            <a:chExt cx="11113491" cy="25362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177DAE9-B9E4-4E4E-851C-37378EE40308}"/>
                </a:ext>
              </a:extLst>
            </p:cNvPr>
            <p:cNvSpPr/>
            <p:nvPr/>
          </p:nvSpPr>
          <p:spPr>
            <a:xfrm>
              <a:off x="62859" y="680624"/>
              <a:ext cx="11113491" cy="2536252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28A2F5-36A2-478A-8248-C0DB5761BC23}"/>
                </a:ext>
              </a:extLst>
            </p:cNvPr>
            <p:cNvSpPr txBox="1"/>
            <p:nvPr/>
          </p:nvSpPr>
          <p:spPr>
            <a:xfrm>
              <a:off x="606032" y="907188"/>
              <a:ext cx="1038681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ngữ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thích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hợp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thay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mỗi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chỗ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trống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33487"/>
            <a:ext cx="11137436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1623494-BFF9-FA49-775C-4B991145E9C5}"/>
              </a:ext>
            </a:extLst>
          </p:cNvPr>
          <p:cNvSpPr/>
          <p:nvPr/>
        </p:nvSpPr>
        <p:spPr>
          <a:xfrm>
            <a:off x="1819275" y="2514600"/>
            <a:ext cx="150495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BB5153-2A8B-EB9D-5D6C-B61DB4CA7A80}"/>
              </a:ext>
            </a:extLst>
          </p:cNvPr>
          <p:cNvSpPr/>
          <p:nvPr/>
        </p:nvSpPr>
        <p:spPr>
          <a:xfrm>
            <a:off x="5200649" y="25241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BA7C29B-DCA1-E941-0DF5-F8BF64EC12DF}"/>
              </a:ext>
            </a:extLst>
          </p:cNvPr>
          <p:cNvSpPr/>
          <p:nvPr/>
        </p:nvSpPr>
        <p:spPr>
          <a:xfrm>
            <a:off x="8877299" y="25622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0992077-86E5-153D-6E91-97DB44C51452}"/>
              </a:ext>
            </a:extLst>
          </p:cNvPr>
          <p:cNvSpPr/>
          <p:nvPr/>
        </p:nvSpPr>
        <p:spPr>
          <a:xfrm>
            <a:off x="1390649" y="471487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9BE8BF5-8C5F-37F6-1D16-915E428B646C}"/>
              </a:ext>
            </a:extLst>
          </p:cNvPr>
          <p:cNvSpPr/>
          <p:nvPr/>
        </p:nvSpPr>
        <p:spPr>
          <a:xfrm>
            <a:off x="4972050" y="5486400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23AC08-7433-6629-B6C9-991A83DE7A36}"/>
              </a:ext>
            </a:extLst>
          </p:cNvPr>
          <p:cNvSpPr/>
          <p:nvPr/>
        </p:nvSpPr>
        <p:spPr>
          <a:xfrm>
            <a:off x="8572500" y="5305425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82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xmlns="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 câu ở cột A thuộc kiểu câu nào ở cột B?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0B4674-8EB9-7E6C-13E3-F479A6E3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2" y="1076325"/>
            <a:ext cx="9270871" cy="552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CB34D15-982E-D42D-3F83-5F371CF79A03}"/>
              </a:ext>
            </a:extLst>
          </p:cNvPr>
          <p:cNvCxnSpPr>
            <a:cxnSpLocks/>
          </p:cNvCxnSpPr>
          <p:nvPr/>
        </p:nvCxnSpPr>
        <p:spPr>
          <a:xfrm>
            <a:off x="6296025" y="2247900"/>
            <a:ext cx="619125" cy="2924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00DB3A9-C20E-23E1-F62F-E76FC7B0BB8D}"/>
              </a:ext>
            </a:extLst>
          </p:cNvPr>
          <p:cNvCxnSpPr>
            <a:cxnSpLocks/>
          </p:cNvCxnSpPr>
          <p:nvPr/>
        </p:nvCxnSpPr>
        <p:spPr>
          <a:xfrm flipV="1">
            <a:off x="6362700" y="2762250"/>
            <a:ext cx="600075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9E5E9AC-D638-F370-F847-E8A2076A6EE1}"/>
              </a:ext>
            </a:extLst>
          </p:cNvPr>
          <p:cNvCxnSpPr>
            <a:cxnSpLocks/>
          </p:cNvCxnSpPr>
          <p:nvPr/>
        </p:nvCxnSpPr>
        <p:spPr>
          <a:xfrm>
            <a:off x="6400800" y="4714875"/>
            <a:ext cx="552450" cy="1095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4A22C52-15ED-5AA4-BFDD-26C6EB55FF38}"/>
              </a:ext>
            </a:extLst>
          </p:cNvPr>
          <p:cNvCxnSpPr>
            <a:cxnSpLocks/>
          </p:cNvCxnSpPr>
          <p:nvPr/>
        </p:nvCxnSpPr>
        <p:spPr>
          <a:xfrm flipV="1">
            <a:off x="6410325" y="3467100"/>
            <a:ext cx="552450" cy="2295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xmlns="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Bày tỏ cảm xúc về một cảnh đẹp của quê hương em.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Đưa ra một yêu cầu về việc bảo vệ, giữ gìn cảnh đẹp quê hương.   </a:t>
            </a:r>
          </a:p>
        </p:txBody>
      </p:sp>
    </p:spTree>
    <p:extLst>
      <p:ext uri="{BB962C8B-B14F-4D97-AF65-F5344CB8AC3E}">
        <p14:creationId xmlns:p14="http://schemas.microsoft.com/office/powerpoint/2010/main" val="339194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443</Words>
  <Application>Microsoft Office PowerPoint</Application>
  <PresentationFormat>Widescreen</PresentationFormat>
  <Paragraphs>51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Cambria</vt:lpstr>
      <vt:lpstr>Times New Roman</vt:lpstr>
      <vt:lpstr>UTM Duepuntozero</vt:lpstr>
      <vt:lpstr>UVN Banh Mi</vt:lpstr>
      <vt:lpstr>2_Office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21</cp:revision>
  <dcterms:created xsi:type="dcterms:W3CDTF">2023-01-29T11:38:57Z</dcterms:created>
  <dcterms:modified xsi:type="dcterms:W3CDTF">2025-04-03T14:13:34Z</dcterms:modified>
</cp:coreProperties>
</file>