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Lst>
  <p:notesMasterIdLst>
    <p:notesMasterId r:id="rId28"/>
  </p:notesMasterIdLst>
  <p:sldIdLst>
    <p:sldId id="257" r:id="rId5"/>
    <p:sldId id="2642" r:id="rId6"/>
    <p:sldId id="372" r:id="rId7"/>
    <p:sldId id="373" r:id="rId8"/>
    <p:sldId id="374" r:id="rId9"/>
    <p:sldId id="375" r:id="rId10"/>
    <p:sldId id="281" r:id="rId11"/>
    <p:sldId id="295" r:id="rId12"/>
    <p:sldId id="288" r:id="rId13"/>
    <p:sldId id="2651" r:id="rId14"/>
    <p:sldId id="2652" r:id="rId15"/>
    <p:sldId id="2654" r:id="rId16"/>
    <p:sldId id="2643" r:id="rId17"/>
    <p:sldId id="2644" r:id="rId18"/>
    <p:sldId id="2650" r:id="rId19"/>
    <p:sldId id="2647" r:id="rId20"/>
    <p:sldId id="2648" r:id="rId21"/>
    <p:sldId id="2649" r:id="rId22"/>
    <p:sldId id="287" r:id="rId23"/>
    <p:sldId id="2641" r:id="rId24"/>
    <p:sldId id="2645" r:id="rId25"/>
    <p:sldId id="2646"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87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818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2025/4/3</a:t>
            </a:fld>
            <a:endParaRPr lang="zh-CN" altLang="en-US"/>
          </a:p>
        </p:txBody>
      </p:sp>
      <p:sp>
        <p:nvSpPr>
          <p:cNvPr id="5" name="页脚占位符 4">
            <a:extLst>
              <a:ext uri="{FF2B5EF4-FFF2-40B4-BE49-F238E27FC236}">
                <a16:creationId xmlns:a16="http://schemas.microsoft.com/office/drawing/2014/main" xmlns=""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2025/4/3</a:t>
            </a:fld>
            <a:endParaRPr lang="zh-CN" altLang="en-US"/>
          </a:p>
        </p:txBody>
      </p:sp>
      <p:sp>
        <p:nvSpPr>
          <p:cNvPr id="5" name="页脚占位符 4">
            <a:extLst>
              <a:ext uri="{FF2B5EF4-FFF2-40B4-BE49-F238E27FC236}">
                <a16:creationId xmlns:a16="http://schemas.microsoft.com/office/drawing/2014/main" xmlns=""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2025/4/3</a:t>
            </a:fld>
            <a:endParaRPr lang="zh-CN" altLang="en-US"/>
          </a:p>
        </p:txBody>
      </p:sp>
      <p:sp>
        <p:nvSpPr>
          <p:cNvPr id="5" name="页脚占位符 4">
            <a:extLst>
              <a:ext uri="{FF2B5EF4-FFF2-40B4-BE49-F238E27FC236}">
                <a16:creationId xmlns:a16="http://schemas.microsoft.com/office/drawing/2014/main" xmlns=""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4/3/2025</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4/3/2025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4/3/2025</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4/3/2025</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4/3/2025</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2025/4/3</a:t>
            </a:fld>
            <a:endParaRPr lang="zh-CN" altLang="en-US"/>
          </a:p>
        </p:txBody>
      </p:sp>
      <p:sp>
        <p:nvSpPr>
          <p:cNvPr id="5" name="页脚占位符 4">
            <a:extLst>
              <a:ext uri="{FF2B5EF4-FFF2-40B4-BE49-F238E27FC236}">
                <a16:creationId xmlns:a16="http://schemas.microsoft.com/office/drawing/2014/main" xmlns=""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4/3/2025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2025/4/3</a:t>
            </a:fld>
            <a:endParaRPr lang="zh-CN" altLang="en-US"/>
          </a:p>
        </p:txBody>
      </p:sp>
      <p:sp>
        <p:nvSpPr>
          <p:cNvPr id="5" name="页脚占位符 4">
            <a:extLst>
              <a:ext uri="{FF2B5EF4-FFF2-40B4-BE49-F238E27FC236}">
                <a16:creationId xmlns:a16="http://schemas.microsoft.com/office/drawing/2014/main" xmlns=""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2025/4/3</a:t>
            </a:fld>
            <a:endParaRPr lang="zh-CN" altLang="en-US"/>
          </a:p>
        </p:txBody>
      </p:sp>
      <p:sp>
        <p:nvSpPr>
          <p:cNvPr id="6" name="页脚占位符 5">
            <a:extLst>
              <a:ext uri="{FF2B5EF4-FFF2-40B4-BE49-F238E27FC236}">
                <a16:creationId xmlns:a16="http://schemas.microsoft.com/office/drawing/2014/main" xmlns=""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2025/4/3</a:t>
            </a:fld>
            <a:endParaRPr lang="zh-CN" altLang="en-US"/>
          </a:p>
        </p:txBody>
      </p:sp>
      <p:sp>
        <p:nvSpPr>
          <p:cNvPr id="8" name="页脚占位符 7">
            <a:extLst>
              <a:ext uri="{FF2B5EF4-FFF2-40B4-BE49-F238E27FC236}">
                <a16:creationId xmlns:a16="http://schemas.microsoft.com/office/drawing/2014/main" xmlns=""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2025/4/3</a:t>
            </a:fld>
            <a:endParaRPr lang="zh-CN" altLang="en-US"/>
          </a:p>
        </p:txBody>
      </p:sp>
      <p:sp>
        <p:nvSpPr>
          <p:cNvPr id="4" name="页脚占位符 3">
            <a:extLst>
              <a:ext uri="{FF2B5EF4-FFF2-40B4-BE49-F238E27FC236}">
                <a16:creationId xmlns:a16="http://schemas.microsoft.com/office/drawing/2014/main" xmlns=""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2025/4/3</a:t>
            </a:fld>
            <a:endParaRPr lang="zh-CN" altLang="en-US"/>
          </a:p>
        </p:txBody>
      </p:sp>
      <p:sp>
        <p:nvSpPr>
          <p:cNvPr id="3" name="页脚占位符 2">
            <a:extLst>
              <a:ext uri="{FF2B5EF4-FFF2-40B4-BE49-F238E27FC236}">
                <a16:creationId xmlns:a16="http://schemas.microsoft.com/office/drawing/2014/main" xmlns=""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2025/4/3</a:t>
            </a:fld>
            <a:endParaRPr lang="zh-CN" altLang="en-US"/>
          </a:p>
        </p:txBody>
      </p:sp>
      <p:sp>
        <p:nvSpPr>
          <p:cNvPr id="6" name="页脚占位符 5">
            <a:extLst>
              <a:ext uri="{FF2B5EF4-FFF2-40B4-BE49-F238E27FC236}">
                <a16:creationId xmlns:a16="http://schemas.microsoft.com/office/drawing/2014/main" xmlns=""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2025/4/3</a:t>
            </a:fld>
            <a:endParaRPr lang="zh-CN" altLang="en-US"/>
          </a:p>
        </p:txBody>
      </p:sp>
      <p:sp>
        <p:nvSpPr>
          <p:cNvPr id="6" name="页脚占位符 5">
            <a:extLst>
              <a:ext uri="{FF2B5EF4-FFF2-40B4-BE49-F238E27FC236}">
                <a16:creationId xmlns:a16="http://schemas.microsoft.com/office/drawing/2014/main" xmlns=""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xmlns="" id="{F4B28A30-2684-D4F6-7A18-5BDEB2DF41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52600" y="371475"/>
            <a:ext cx="1428750" cy="1428750"/>
          </a:xfrm>
          <a:prstGeom prst="rect">
            <a:avLst/>
          </a:prstGeom>
        </p:spPr>
      </p:pic>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png"/><Relationship Id="rId3" Type="http://schemas.openxmlformats.org/officeDocument/2006/relationships/image" Target="../media/image15.emf"/><Relationship Id="rId7" Type="http://schemas.openxmlformats.org/officeDocument/2006/relationships/image" Target="../media/image40.jpeg"/><Relationship Id="rId12"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50.jpe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5.emf"/><Relationship Id="rId7"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12.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xmlns=""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xmlns=""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xmlns=""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xmlns=""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xmlns=""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xmlns=""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xmlns=""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xmlns=""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xmlns=""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xmlns=""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xmlns=""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xmlns=""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xmlns=""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xmlns=""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xmlns=""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xmlns=""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xmlns=""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xmlns=""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xmlns=""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xmlns=""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xmlns=""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xmlns=""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xmlns=""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xmlns=""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xmlns=""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xmlns=""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xmlns=""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xmlns=""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xmlns=""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xmlns=""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xmlns=""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xmlns=""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xmlns=""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xmlns=""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xmlns=""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xmlns=""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xmlns=""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xmlns=""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xmlns=""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xmlns=""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xmlns=""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xmlns=""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xmlns=""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xmlns=""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xmlns=""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xmlns=""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xmlns=""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xmlns=""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xmlns=""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xmlns=""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xmlns="" id="{109DB2B4-2AB9-B08C-7074-CA882A5F4B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xmlns=""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xmlns=""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xmlns=""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xmlns=""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xmlns=""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xmlns=""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xmlns=""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xmlns=""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xmlns=""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xmlns=""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xmlns=""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xmlns=""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xmlns=""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xmlns=""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xmlns=""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xmlns=""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xmlns=""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xmlns=""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xmlns=""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xmlns=""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xmlns=""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xmlns=""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xmlns=""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xmlns=""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xmlns=""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xmlns=""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xmlns=""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xmlns=""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xmlns=""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xmlns=""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xmlns=""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xmlns=""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xmlns=""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xmlns=""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xmlns=""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xmlns=""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xmlns=""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xmlns=""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xmlns=""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xmlns=""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xmlns=""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xmlns=""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xmlns=""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xmlns="" id="{EF5AA716-7002-D496-0E81-C297D161A5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xmlns=""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xmlns="" id="{5BE5E33F-6C9A-77F2-9B3A-AA24DA41CD1D}"/>
              </a:ext>
            </a:extLst>
          </p:cNvPr>
          <p:cNvGrpSpPr/>
          <p:nvPr/>
        </p:nvGrpSpPr>
        <p:grpSpPr>
          <a:xfrm>
            <a:off x="7991475" y="1914525"/>
            <a:ext cx="3838575" cy="1971675"/>
            <a:chOff x="8010525" y="1800225"/>
            <a:chExt cx="4969669" cy="2628900"/>
          </a:xfrm>
        </p:grpSpPr>
        <p:pic>
          <p:nvPicPr>
            <p:cNvPr id="10" name="Picture 9">
              <a:extLst>
                <a:ext uri="{FF2B5EF4-FFF2-40B4-BE49-F238E27FC236}">
                  <a16:creationId xmlns:a16="http://schemas.microsoft.com/office/drawing/2014/main" xmlns=""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xmlns=""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xmlns=""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xmlns=""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xmlns=""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xmlns=""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xmlns=""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3 000 + 2 000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10 000 – 5 000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xmlns="" id="{3ACEE37A-81B9-239E-BA4F-EC631ED41F06}"/>
              </a:ext>
            </a:extLst>
          </p:cNvPr>
          <p:cNvSpPr/>
          <p:nvPr/>
        </p:nvSpPr>
        <p:spPr>
          <a:xfrm>
            <a:off x="2924176" y="1885950"/>
            <a:ext cx="4953000" cy="2838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DCC798D0-8CC3-C9A2-7509-43CE7FA5ECDB}"/>
              </a:ext>
            </a:extLst>
          </p:cNvPr>
          <p:cNvSpPr/>
          <p:nvPr/>
        </p:nvSpPr>
        <p:spPr>
          <a:xfrm>
            <a:off x="7858126" y="1762124"/>
            <a:ext cx="4095749" cy="28098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xmlns=""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xmlns=""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xmlns=""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xmlns=""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xmlns=""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xmlns=""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xmlns=""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xmlns=""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xmlns=""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xmlns=""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xmlns=""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xmlns=""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xmlns=""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xmlns=""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xmlns=""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xmlns=""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xmlns=""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xmlns=""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xmlns=""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xmlns=""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xmlns=""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xmlns=""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xmlns=""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xmlns=""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xmlns=""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xmlns=""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xmlns=""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xmlns=""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xmlns=""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xmlns=""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x-none"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xmlns=""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xmlns=""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xmlns=""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xmlns=""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xmlns=""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xmlns=""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xmlns=""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xmlns=""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xmlns=""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xmlns=""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xmlns=""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xmlns=""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xmlns=""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xmlns=""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xmlns=""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xmlns=""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xmlns=""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x-none"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xmlns=""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xmlns=""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xmlns=""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xmlns=""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xmlns=""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xmlns=""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xmlns=""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xmlns=""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xmlns=""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xmlns=""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xmlns=""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xmlns=""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xmlns=""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xmlns=""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xmlns=""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xmlns=""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xmlns=""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xmlns=""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x-none"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xmlns=""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xmlns=""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xmlns=""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xmlns=""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xmlns=""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xmlns=""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xmlns=""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xmlns=""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xmlns=""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xmlns=""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xmlns=""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xmlns=""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xmlns=""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xmlns=""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xmlns=""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xmlns=""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xmlns=""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xmlns=""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x-none"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sp>
        <p:nvSpPr>
          <p:cNvPr id="9" name="TextBox 8">
            <a:extLst>
              <a:ext uri="{FF2B5EF4-FFF2-40B4-BE49-F238E27FC236}">
                <a16:creationId xmlns:a16="http://schemas.microsoft.com/office/drawing/2014/main" xmlns="" id="{6B1D16C7-D41E-4284-A9E6-3DDF78D0840D}"/>
              </a:ext>
            </a:extLst>
          </p:cNvPr>
          <p:cNvSpPr txBox="1"/>
          <p:nvPr/>
        </p:nvSpPr>
        <p:spPr>
          <a:xfrm>
            <a:off x="2510397" y="2020301"/>
            <a:ext cx="7171205" cy="73250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Calibri" panose="020F0502020204030204" pitchFamily="34" charset="0"/>
                <a:cs typeface="Calibri" panose="020F0502020204030204" pitchFamily="34" charset="0"/>
              </a:rPr>
              <a:t>Thứ</a:t>
            </a:r>
            <a:r>
              <a:rPr lang="en-US" sz="3200" b="1" dirty="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Sáu</a:t>
            </a:r>
            <a:r>
              <a:rPr kumimoji="0" lang="en-US" sz="3200" b="1"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smtClean="0">
                <a:ln>
                  <a:noFill/>
                </a:ln>
                <a:solidFill>
                  <a:srgbClr val="FF0000"/>
                </a:solidFill>
                <a:effectLst/>
                <a:uLnTx/>
                <a:uFillTx/>
                <a:latin typeface="Calibri" panose="020F0502020204030204" pitchFamily="34" charset="0"/>
                <a:cs typeface="Calibri" panose="020F0502020204030204" pitchFamily="34" charset="0"/>
              </a:rPr>
              <a:t>ngày</a:t>
            </a:r>
            <a:r>
              <a:rPr lang="en-US" sz="3200" b="1" dirty="0">
                <a:solidFill>
                  <a:srgbClr val="FF0000"/>
                </a:solidFill>
                <a:latin typeface="Calibri" panose="020F0502020204030204" pitchFamily="34" charset="0"/>
                <a:cs typeface="Calibri" panose="020F0502020204030204" pitchFamily="34" charset="0"/>
              </a:rPr>
              <a:t> </a:t>
            </a:r>
            <a:r>
              <a:rPr lang="en-US" sz="3200" b="1" dirty="0" smtClean="0">
                <a:solidFill>
                  <a:srgbClr val="FF0000"/>
                </a:solidFill>
                <a:latin typeface="Calibri" panose="020F0502020204030204" pitchFamily="34" charset="0"/>
                <a:cs typeface="Calibri" panose="020F0502020204030204" pitchFamily="34" charset="0"/>
              </a:rPr>
              <a:t>11</a:t>
            </a:r>
            <a:r>
              <a:rPr kumimoji="0" lang="en-US" sz="3200" b="1"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smtClean="0">
                <a:ln>
                  <a:noFill/>
                </a:ln>
                <a:solidFill>
                  <a:srgbClr val="FF0000"/>
                </a:solidFill>
                <a:effectLst/>
                <a:uLnTx/>
                <a:uFillTx/>
                <a:latin typeface="Calibri" panose="020F0502020204030204" pitchFamily="34" charset="0"/>
                <a:cs typeface="Calibri" panose="020F0502020204030204" pitchFamily="34" charset="0"/>
              </a:rPr>
              <a:t>tháng</a:t>
            </a:r>
            <a:r>
              <a:rPr lang="en-US" sz="3200" b="1" dirty="0">
                <a:solidFill>
                  <a:srgbClr val="FF0000"/>
                </a:solidFill>
                <a:latin typeface="Calibri" panose="020F0502020204030204" pitchFamily="34" charset="0"/>
                <a:cs typeface="Calibri" panose="020F0502020204030204" pitchFamily="34" charset="0"/>
              </a:rPr>
              <a:t> </a:t>
            </a:r>
            <a:r>
              <a:rPr lang="en-US" sz="3200" b="1" dirty="0" smtClean="0">
                <a:solidFill>
                  <a:srgbClr val="FF0000"/>
                </a:solidFill>
                <a:latin typeface="Calibri" panose="020F0502020204030204" pitchFamily="34" charset="0"/>
                <a:cs typeface="Calibri" panose="020F0502020204030204" pitchFamily="34" charset="0"/>
              </a:rPr>
              <a:t>4</a:t>
            </a:r>
            <a:r>
              <a:rPr kumimoji="0" lang="en-US" sz="3200" b="1"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2025</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xmlns="" id="{EE3ADFF9-765A-3247-4D0F-F7EB42349719}"/>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xmlns="" id="{4E62CCAE-5727-A74C-7C25-3BA8FEAD6B0B}"/>
              </a:ext>
            </a:extLst>
          </p:cNvPr>
          <p:cNvPicPr>
            <a:picLocks noChangeAspect="1"/>
          </p:cNvPicPr>
          <p:nvPr/>
        </p:nvPicPr>
        <p:blipFill>
          <a:blip r:embed="rId8"/>
          <a:stretch>
            <a:fillRect/>
          </a:stretch>
        </p:blipFill>
        <p:spPr>
          <a:xfrm>
            <a:off x="1932425" y="3208705"/>
            <a:ext cx="8955800" cy="177409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xmlns=""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xmlns=""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xmlns=""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xmlns=""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xmlns=""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xmlns=""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xmlns=""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xmlns=""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xmlns=""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xmlns=""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xmlns=""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xmlns=""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xmlns=""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xmlns=""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xmlns=""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xmlns=""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650</Words>
  <Application>Microsoft Office PowerPoint</Application>
  <PresentationFormat>Widescreen</PresentationFormat>
  <Paragraphs>73</Paragraphs>
  <Slides>23</Slides>
  <Notes>22</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23</vt:i4>
      </vt:variant>
    </vt:vector>
  </HeadingPairs>
  <TitlesOfParts>
    <vt:vector size="46" baseType="lpstr">
      <vt:lpstr>微软雅黑</vt:lpstr>
      <vt:lpstr>微软雅黑</vt:lpstr>
      <vt:lpstr>宋体</vt:lpstr>
      <vt:lpstr>Anaheim</vt:lpstr>
      <vt:lpstr>Annie Use Your Telescope</vt:lpstr>
      <vt:lpstr>Arial</vt:lpstr>
      <vt:lpstr>Barlow Condensed</vt:lpstr>
      <vt:lpstr>Barriecito</vt:lpstr>
      <vt:lpstr>Boogaloo</vt:lpstr>
      <vt:lpstr>Calibri</vt:lpstr>
      <vt:lpstr>Dekko</vt:lpstr>
      <vt:lpstr>Exo</vt:lpstr>
      <vt:lpstr>Lato</vt:lpstr>
      <vt:lpstr>Open Sans</vt:lpstr>
      <vt:lpstr>RocknRoll One</vt:lpstr>
      <vt:lpstr>Times New Roman</vt:lpstr>
      <vt:lpstr>字魂36号-正文宋楷</vt:lpstr>
      <vt:lpstr>等线</vt:lpstr>
      <vt:lpstr>等线 Light</vt:lpstr>
      <vt:lpstr>Office 主题​​</vt:lpstr>
      <vt:lpstr>FLOWERS 16X9</vt:lpstr>
      <vt:lpstr>Math Subject for Middle School - 7th Grade: Ratio, Proportion and Percent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18</cp:revision>
  <dcterms:created xsi:type="dcterms:W3CDTF">2023-02-05T05:33:30Z</dcterms:created>
  <dcterms:modified xsi:type="dcterms:W3CDTF">2025-04-03T14:09:52Z</dcterms:modified>
</cp:coreProperties>
</file>