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722" r:id="rId2"/>
  </p:sldMasterIdLst>
  <p:notesMasterIdLst>
    <p:notesMasterId r:id="rId40"/>
  </p:notesMasterIdLst>
  <p:sldIdLst>
    <p:sldId id="371" r:id="rId3"/>
    <p:sldId id="323" r:id="rId4"/>
    <p:sldId id="322" r:id="rId5"/>
    <p:sldId id="256" r:id="rId6"/>
    <p:sldId id="389" r:id="rId7"/>
    <p:sldId id="390" r:id="rId8"/>
    <p:sldId id="391" r:id="rId9"/>
    <p:sldId id="392" r:id="rId10"/>
    <p:sldId id="393" r:id="rId11"/>
    <p:sldId id="321" r:id="rId12"/>
    <p:sldId id="318" r:id="rId13"/>
    <p:sldId id="315" r:id="rId14"/>
    <p:sldId id="271" r:id="rId15"/>
    <p:sldId id="316" r:id="rId16"/>
    <p:sldId id="394" r:id="rId17"/>
    <p:sldId id="385" r:id="rId18"/>
    <p:sldId id="388" r:id="rId19"/>
    <p:sldId id="387" r:id="rId20"/>
    <p:sldId id="395" r:id="rId21"/>
    <p:sldId id="396" r:id="rId22"/>
    <p:sldId id="398" r:id="rId23"/>
    <p:sldId id="386" r:id="rId24"/>
    <p:sldId id="397" r:id="rId25"/>
    <p:sldId id="320" r:id="rId26"/>
    <p:sldId id="317" r:id="rId27"/>
    <p:sldId id="372" r:id="rId28"/>
    <p:sldId id="373" r:id="rId29"/>
    <p:sldId id="375" r:id="rId30"/>
    <p:sldId id="374" r:id="rId31"/>
    <p:sldId id="378" r:id="rId32"/>
    <p:sldId id="319" r:id="rId33"/>
    <p:sldId id="383" r:id="rId34"/>
    <p:sldId id="399" r:id="rId35"/>
    <p:sldId id="400" r:id="rId36"/>
    <p:sldId id="401" r:id="rId37"/>
    <p:sldId id="402" r:id="rId38"/>
    <p:sldId id="403" r:id="rId39"/>
  </p:sldIdLst>
  <p:sldSz cx="9144000" cy="5143500" type="screen16x9"/>
  <p:notesSz cx="6858000" cy="9144000"/>
  <p:embeddedFontLst>
    <p:embeddedFont>
      <p:font typeface="Bebas Neue" panose="020B0604020202020204" charset="0"/>
      <p:regular r:id="rId41"/>
    </p:embeddedFont>
    <p:embeddedFont>
      <p:font typeface="Comic Sans MS" panose="030F0702030302020204" pitchFamily="66" charset="0"/>
      <p:regular r:id="rId42"/>
      <p:bold r:id="rId43"/>
      <p:italic r:id="rId44"/>
      <p:boldItalic r:id="rId45"/>
    </p:embeddedFont>
    <p:embeddedFont>
      <p:font typeface="Nunito" panose="00000500000000000000" pitchFamily="2" charset="0"/>
      <p:regular r:id="rId46"/>
      <p:bold r:id="rId47"/>
      <p:italic r:id="rId48"/>
      <p:boldItalic r:id="rId49"/>
    </p:embeddedFont>
    <p:embeddedFont>
      <p:font typeface="Nunito ExtraBold" panose="00000900000000000000" pitchFamily="2" charset="0"/>
      <p:bold r:id="rId50"/>
      <p:boldItalic r:id="rId51"/>
    </p:embeddedFont>
    <p:embeddedFont>
      <p:font typeface="Sport Day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CA001E-773F-4DC3-ACA9-DBB08A18D3E9}">
  <a:tblStyle styleId="{58CA001E-773F-4DC3-ACA9-DBB08A18D3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218" autoAdjust="0"/>
  </p:normalViewPr>
  <p:slideViewPr>
    <p:cSldViewPr snapToGrid="0">
      <p:cViewPr varScale="1">
        <p:scale>
          <a:sx n="38" d="100"/>
          <a:sy n="38" d="100"/>
        </p:scale>
        <p:origin x="692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2930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112855283c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112855283c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93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112855283c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112855283c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712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83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112855283c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112855283c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715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4 teams.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Invite 1 pupil from each team to come to the board, look and choose the correct answer. If it is correct, give points for the teams.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Encourage pupils to practice speaking English.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for pupils.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63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75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97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54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17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9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4 teams.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Look at the pictures on the screen and say aloud the word. The fastest students with the correct answer will get points for their team.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Encourage pupils to participate in the game.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for pupils.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7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8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112855283c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112855283c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59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 eaLnBrk="0" hangingPunct="0">
              <a:spcBef>
                <a:spcPts val="300"/>
              </a:spcBef>
              <a:spcAft>
                <a:spcPts val="0"/>
              </a:spcAft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2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112855283c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112855283c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24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67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four teams. 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Invite each pupil from each team to go to the board, listen to the recording then choose A or B. The fastest one with correct answer gets one point for their team.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Encourage pupils to take part in the game.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 for pupils.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0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10800000" flipH="1">
            <a:off x="7128100" y="-308"/>
            <a:ext cx="2015872" cy="179880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25" y="1949013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20025" y="2705975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228" y="212"/>
            <a:ext cx="2015872" cy="179828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9899659">
            <a:off x="8518550" y="245820"/>
            <a:ext cx="403640" cy="289295"/>
          </a:xfrm>
          <a:custGeom>
            <a:avLst/>
            <a:gdLst/>
            <a:ahLst/>
            <a:cxnLst/>
            <a:rect l="l" t="t" r="r" b="b"/>
            <a:pathLst>
              <a:path w="216598" h="155899" extrusionOk="0">
                <a:moveTo>
                  <a:pt x="88020" y="0"/>
                </a:moveTo>
                <a:cubicBezTo>
                  <a:pt x="69488" y="0"/>
                  <a:pt x="51028" y="6505"/>
                  <a:pt x="35651" y="21882"/>
                </a:cubicBezTo>
                <a:cubicBezTo>
                  <a:pt x="0" y="57532"/>
                  <a:pt x="52721" y="155899"/>
                  <a:pt x="113272" y="155899"/>
                </a:cubicBezTo>
                <a:cubicBezTo>
                  <a:pt x="128447" y="155899"/>
                  <a:pt x="144113" y="149721"/>
                  <a:pt x="159003" y="134830"/>
                </a:cubicBezTo>
                <a:cubicBezTo>
                  <a:pt x="216598" y="77236"/>
                  <a:pt x="151879" y="0"/>
                  <a:pt x="880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34" name="Google Shape;34;p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159C6C-2BB3-4B73-B775-B10E315C3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5CFF8A-A14D-4B5B-853A-A36381C2A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17CDDF-D74A-441B-ADD7-CE9F32FF2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F2BF6-14C4-4E75-BDEB-BBB07077BEE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1257810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B9F80E-7A60-4925-89F8-C60D3F067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F479E3-A10A-4749-BB5F-2D5F36E32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BB6644-3A08-4614-A969-F93B30457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A7928-F3F9-4531-87CD-981DA436AF8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153824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583E9E-06B7-46A6-A8F1-F805904AA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B49FB1-46FB-480D-BD88-C995F9A3A5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58C709-5563-471D-A4AA-7B34B9770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A0159-F7AB-4895-A5D0-9F7144549FF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0677858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76CBD8-BB65-4C53-A0B3-E532B127D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628ACD-3494-4CF7-A90F-AD10CB3D55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ACB42-604A-4778-AC0A-853EFEFF7B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48AE-B21D-4012-9EF5-DC930135C49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9533392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9ED328-F497-4D25-B8A7-CAAEB1AD7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B55E5A-D33E-41D0-B05C-4938E89192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0454DA-21B7-4C66-BA56-302A59B72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CBBB4-920C-4820-AF27-EEB7CCF6F1C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03786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04740C-C146-459C-A035-31A1D8058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AB6B8E-277B-4233-B70E-7D89AF430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D93F60-3962-458E-BA07-391974D389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E2AB1-78F6-4DAA-9B8B-35C7D6BF01A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0398095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B56318-E290-40DD-9E2B-C07161460B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0DB8C0-87A3-4F23-AD88-3D2F9B20A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116490-7520-4175-BF2F-6646CB32C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E5675-F56D-424A-B1F0-1F01F97C153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3393906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F6A39-ADE1-4E4C-9315-D31BBEAD60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71342-6DEB-4208-9379-49D028DE0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572050-C41C-47A4-BD9E-892D320F3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633F1-EFAE-471D-BF84-C69A538999F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497952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B95522-0F4D-4FE1-933E-4527648E2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73D1E-1031-4312-AE72-807A6EBEE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58D701-6CA9-4603-92F0-287016D2D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B9544-28A6-43BB-85F6-24AC2D8860B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2089169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CCEFC2-89AD-4932-B6F9-1B280ED5B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B358A1-B161-4518-86AB-62B2F40A67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B60674-A190-4862-98A5-9E1C40144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DCAC2-7C7B-4D57-8B5C-7A477556B4E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2034639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6" name="Google Shape;46;p4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47" name="Google Shape;47;p4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45853A-3381-4338-8962-8B0EF245D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9081EF-C43E-45B8-B9A4-6A391B8D03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53A996-A962-4D7D-9353-0C3910D26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22521-83A0-43C5-BB95-D492B7785E2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5073903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824950" y="17665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"/>
          </p:nvPr>
        </p:nvSpPr>
        <p:spPr>
          <a:xfrm>
            <a:off x="824950" y="22006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13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155" name="Google Shape;155;p13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163" name="Google Shape;163;p13"/>
          <p:cNvSpPr txBox="1">
            <a:spLocks noGrp="1"/>
          </p:cNvSpPr>
          <p:nvPr>
            <p:ph type="title" idx="2"/>
          </p:nvPr>
        </p:nvSpPr>
        <p:spPr>
          <a:xfrm>
            <a:off x="3443850" y="1760575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3"/>
          </p:nvPr>
        </p:nvSpPr>
        <p:spPr>
          <a:xfrm>
            <a:off x="3443850" y="2194700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4"/>
          </p:nvPr>
        </p:nvSpPr>
        <p:spPr>
          <a:xfrm>
            <a:off x="6062750" y="1761450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5"/>
          </p:nvPr>
        </p:nvSpPr>
        <p:spPr>
          <a:xfrm>
            <a:off x="6062750" y="2195575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6"/>
          </p:nvPr>
        </p:nvSpPr>
        <p:spPr>
          <a:xfrm>
            <a:off x="8249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7"/>
          </p:nvPr>
        </p:nvSpPr>
        <p:spPr>
          <a:xfrm>
            <a:off x="8249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8"/>
          </p:nvPr>
        </p:nvSpPr>
        <p:spPr>
          <a:xfrm>
            <a:off x="34438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9"/>
          </p:nvPr>
        </p:nvSpPr>
        <p:spPr>
          <a:xfrm>
            <a:off x="34438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13"/>
          </p:nvPr>
        </p:nvSpPr>
        <p:spPr>
          <a:xfrm>
            <a:off x="60627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4"/>
          </p:nvPr>
        </p:nvSpPr>
        <p:spPr>
          <a:xfrm>
            <a:off x="60627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5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16" hasCustomPrompt="1"/>
          </p:nvPr>
        </p:nvSpPr>
        <p:spPr>
          <a:xfrm>
            <a:off x="8336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7" hasCustomPrompt="1"/>
          </p:nvPr>
        </p:nvSpPr>
        <p:spPr>
          <a:xfrm>
            <a:off x="3452513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18" hasCustomPrompt="1"/>
          </p:nvPr>
        </p:nvSpPr>
        <p:spPr>
          <a:xfrm>
            <a:off x="60714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9" hasCustomPrompt="1"/>
          </p:nvPr>
        </p:nvSpPr>
        <p:spPr>
          <a:xfrm>
            <a:off x="8336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20" hasCustomPrompt="1"/>
          </p:nvPr>
        </p:nvSpPr>
        <p:spPr>
          <a:xfrm>
            <a:off x="34525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1" hasCustomPrompt="1"/>
          </p:nvPr>
        </p:nvSpPr>
        <p:spPr>
          <a:xfrm>
            <a:off x="60714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1"/>
          </p:nvPr>
        </p:nvSpPr>
        <p:spPr>
          <a:xfrm>
            <a:off x="715100" y="3206200"/>
            <a:ext cx="43548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1" name="Google Shape;231;p17"/>
          <p:cNvGrpSpPr/>
          <p:nvPr/>
        </p:nvGrpSpPr>
        <p:grpSpPr>
          <a:xfrm rot="10800000"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232" name="Google Shape;232;p17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999225" y="1433200"/>
            <a:ext cx="3796500" cy="13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2_1_1">
    <p:bg>
      <p:bgPr>
        <a:solidFill>
          <a:schemeClr val="lt2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5" name="Google Shape;565;p39"/>
          <p:cNvSpPr txBox="1">
            <a:spLocks noGrp="1"/>
          </p:cNvSpPr>
          <p:nvPr>
            <p:ph type="title"/>
          </p:nvPr>
        </p:nvSpPr>
        <p:spPr>
          <a:xfrm>
            <a:off x="2572300" y="2271325"/>
            <a:ext cx="3981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6" name="Google Shape;566;p39"/>
          <p:cNvSpPr txBox="1">
            <a:spLocks noGrp="1"/>
          </p:cNvSpPr>
          <p:nvPr>
            <p:ph type="subTitle" idx="1"/>
          </p:nvPr>
        </p:nvSpPr>
        <p:spPr>
          <a:xfrm>
            <a:off x="3125400" y="3438050"/>
            <a:ext cx="2875200" cy="5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39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568" name="Google Shape;568;p39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74" name="Google Shape;574;p39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76" name="Google Shape;576;p39"/>
          <p:cNvSpPr txBox="1">
            <a:spLocks noGrp="1"/>
          </p:cNvSpPr>
          <p:nvPr>
            <p:ph type="title" idx="2" hasCustomPrompt="1"/>
          </p:nvPr>
        </p:nvSpPr>
        <p:spPr>
          <a:xfrm>
            <a:off x="2589800" y="1013425"/>
            <a:ext cx="39639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7" name="Google Shape;577;p39"/>
          <p:cNvSpPr/>
          <p:nvPr/>
        </p:nvSpPr>
        <p:spPr>
          <a:xfrm>
            <a:off x="7743052" y="4646449"/>
            <a:ext cx="1401255" cy="514465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9"/>
          <p:cNvSpPr/>
          <p:nvPr/>
        </p:nvSpPr>
        <p:spPr>
          <a:xfrm rot="10800000">
            <a:off x="-228" y="127"/>
            <a:ext cx="1325449" cy="492097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42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14" name="Google Shape;614;p42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25" name="Google Shape;625;p4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36" name="Google Shape;636;p44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3" r:id="rId5"/>
    <p:sldLayoutId id="2147483685" r:id="rId6"/>
    <p:sldLayoutId id="2147483688" r:id="rId7"/>
    <p:sldLayoutId id="2147483689" r:id="rId8"/>
    <p:sldLayoutId id="214748369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CC9DCC-70D2-468A-AFB4-71A260012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A49CA5-35A3-4F49-AEB9-0002D056E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6CD04C-FF41-407E-ABC1-349F435BF6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F4BD5D-9760-47FC-8D99-A7D093A030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F8656A0-DC62-406E-A15B-FEA2327EE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97798491-F61D-4D01-8E8D-071F83195B5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6040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9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8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microsoft.com/office/2007/relationships/hdphoto" Target="../media/hdphoto7.wdp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audio" Target="../media/audio2.wav"/><Relationship Id="rId10" Type="http://schemas.microsoft.com/office/2007/relationships/hdphoto" Target="../media/hdphoto1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BFE91-5667-4645-9D02-027C508A2A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DC51B9-251E-40F6-A6D3-BF20A381B23A}" type="slidenum">
              <a:rPr kumimoji="0" lang="en-US" sz="1300" b="1" i="0" u="none" strike="noStrike" kern="0" cap="none" spc="0" normalizeH="0" baseline="0" noProof="0" smtClean="0">
                <a:ln>
                  <a:noFill/>
                </a:ln>
                <a:solidFill>
                  <a:srgbClr val="C59A72"/>
                </a:solidFill>
                <a:effectLst/>
                <a:uLnTx/>
                <a:uFillTx/>
                <a:latin typeface="Nunito"/>
                <a:sym typeface="Nuni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300" b="1" i="0" u="none" strike="noStrike" kern="0" cap="none" spc="0" normalizeH="0" baseline="0" noProof="0">
              <a:ln>
                <a:noFill/>
              </a:ln>
              <a:solidFill>
                <a:srgbClr val="C59A72"/>
              </a:solidFill>
              <a:effectLst/>
              <a:uLnTx/>
              <a:uFillTx/>
              <a:latin typeface="Nunito"/>
              <a:sym typeface="Nunito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F10DD4B-0CC4-43CA-A995-F13AD1241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5292" y="2959864"/>
            <a:ext cx="3205545" cy="808500"/>
          </a:xfrm>
        </p:spPr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Part 1,2,3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918BB-B527-4F0F-8425-F38CC3706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905" y="527379"/>
            <a:ext cx="4852936" cy="1373400"/>
          </a:xfrm>
        </p:spPr>
        <p:txBody>
          <a:bodyPr/>
          <a:lstStyle/>
          <a:p>
            <a:r>
              <a:rPr lang="en-US" sz="8800" dirty="0">
                <a:solidFill>
                  <a:srgbClr val="F99B33"/>
                </a:solidFill>
              </a:rPr>
              <a:t>Our toys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89869BA4-8A63-438B-A53D-954191517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3013" y="0"/>
            <a:ext cx="1852153" cy="1911412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6201A163-20D3-4035-B07E-1796997C3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8" y="156350"/>
            <a:ext cx="707396" cy="359903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6B3207B3-94D3-43A4-9AD7-2BDF019123A6}"/>
              </a:ext>
            </a:extLst>
          </p:cNvPr>
          <p:cNvSpPr txBox="1"/>
          <p:nvPr/>
        </p:nvSpPr>
        <p:spPr>
          <a:xfrm>
            <a:off x="33257" y="341109"/>
            <a:ext cx="1574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Arial"/>
                <a:sym typeface="Arial"/>
              </a:rPr>
              <a:t>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B070C4-0895-4EE0-B714-FFC63EDFF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47" y="2115659"/>
            <a:ext cx="3205546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E42138-495D-457B-901C-EF064556EC4C}"/>
              </a:ext>
            </a:extLst>
          </p:cNvPr>
          <p:cNvSpPr txBox="1"/>
          <p:nvPr/>
        </p:nvSpPr>
        <p:spPr>
          <a:xfrm>
            <a:off x="3498399" y="2154102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EADC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C3CF19-0C67-4C20-B165-479C088AF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3061"/>
            <a:ext cx="3205546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25025C9-74E8-43BC-8CDB-656D9AA21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8822319" y="3763059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72F1869-C16E-43DF-8607-44B081855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6950347" y="3763060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0B4C5E8-7D56-4C9A-BF91-86C04DDF4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5029665" y="3763060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227EA5A-8335-45AE-82DE-71190A483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3157693" y="3763061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6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019" name="Google Shape;2019;p66"/>
          <p:cNvSpPr txBox="1">
            <a:spLocks noGrp="1"/>
          </p:cNvSpPr>
          <p:nvPr>
            <p:ph type="title"/>
          </p:nvPr>
        </p:nvSpPr>
        <p:spPr>
          <a:xfrm>
            <a:off x="1621696" y="2331987"/>
            <a:ext cx="5847872" cy="1727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2060"/>
                </a:solidFill>
              </a:rPr>
              <a:t>L</a:t>
            </a:r>
            <a:r>
              <a:rPr lang="en" sz="7200" dirty="0">
                <a:solidFill>
                  <a:srgbClr val="002060"/>
                </a:solidFill>
              </a:rPr>
              <a:t>ook, listen and repeat. </a:t>
            </a:r>
            <a:endParaRPr sz="7200" dirty="0">
              <a:solidFill>
                <a:srgbClr val="002060"/>
              </a:solidFill>
            </a:endParaRPr>
          </a:p>
        </p:txBody>
      </p:sp>
      <p:grpSp>
        <p:nvGrpSpPr>
          <p:cNvPr id="2021" name="Google Shape;2021;p66"/>
          <p:cNvGrpSpPr/>
          <p:nvPr/>
        </p:nvGrpSpPr>
        <p:grpSpPr>
          <a:xfrm>
            <a:off x="5165401" y="1102469"/>
            <a:ext cx="692799" cy="759008"/>
            <a:chOff x="5206500" y="3402925"/>
            <a:chExt cx="1332050" cy="1459350"/>
          </a:xfrm>
        </p:grpSpPr>
        <p:grpSp>
          <p:nvGrpSpPr>
            <p:cNvPr id="2022" name="Google Shape;2022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23" name="Google Shape;2023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3" name="Google Shape;2033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66"/>
          <p:cNvGrpSpPr/>
          <p:nvPr/>
        </p:nvGrpSpPr>
        <p:grpSpPr>
          <a:xfrm flipH="1">
            <a:off x="3267807" y="1102468"/>
            <a:ext cx="692799" cy="759008"/>
            <a:chOff x="5206500" y="3402925"/>
            <a:chExt cx="1332050" cy="1459350"/>
          </a:xfrm>
        </p:grpSpPr>
        <p:grpSp>
          <p:nvGrpSpPr>
            <p:cNvPr id="2035" name="Google Shape;2035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36" name="Google Shape;2036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6" name="Google Shape;2046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7" name="Google Shape;2047;p66"/>
          <p:cNvSpPr/>
          <p:nvPr/>
        </p:nvSpPr>
        <p:spPr>
          <a:xfrm>
            <a:off x="4281793" y="1068689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2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2048" name="Google Shape;2048;p66"/>
          <p:cNvSpPr/>
          <p:nvPr/>
        </p:nvSpPr>
        <p:spPr>
          <a:xfrm>
            <a:off x="4289723" y="1060503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rgbClr val="002060"/>
                </a:solidFill>
                <a:latin typeface="Nunito;800"/>
              </a:rPr>
              <a:t>2</a:t>
            </a:r>
            <a:endParaRPr b="0" i="0" dirty="0">
              <a:ln>
                <a:noFill/>
              </a:ln>
              <a:solidFill>
                <a:srgbClr val="002060"/>
              </a:solidFill>
              <a:latin typeface="Nunito;800"/>
            </a:endParaRPr>
          </a:p>
        </p:txBody>
      </p:sp>
      <p:sp>
        <p:nvSpPr>
          <p:cNvPr id="2049" name="Google Shape;2049;p66"/>
          <p:cNvSpPr/>
          <p:nvPr/>
        </p:nvSpPr>
        <p:spPr>
          <a:xfrm>
            <a:off x="3830348" y="4178220"/>
            <a:ext cx="1430569" cy="239466"/>
          </a:xfrm>
          <a:custGeom>
            <a:avLst/>
            <a:gdLst/>
            <a:ahLst/>
            <a:cxnLst/>
            <a:rect l="l" t="t" r="r" b="b"/>
            <a:pathLst>
              <a:path w="32847" h="6469" extrusionOk="0">
                <a:moveTo>
                  <a:pt x="0" y="2238"/>
                </a:moveTo>
                <a:cubicBezTo>
                  <a:pt x="5550" y="652"/>
                  <a:pt x="13848" y="-1936"/>
                  <a:pt x="17311" y="2682"/>
                </a:cubicBezTo>
                <a:cubicBezTo>
                  <a:pt x="18043" y="3658"/>
                  <a:pt x="19062" y="5370"/>
                  <a:pt x="18199" y="6233"/>
                </a:cubicBezTo>
                <a:cubicBezTo>
                  <a:pt x="17257" y="7175"/>
                  <a:pt x="17091" y="2977"/>
                  <a:pt x="18199" y="2238"/>
                </a:cubicBezTo>
                <a:cubicBezTo>
                  <a:pt x="22262" y="-470"/>
                  <a:pt x="28480" y="54"/>
                  <a:pt x="32847" y="223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842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9000"/>
            <a:ext cx="9149477" cy="36877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F5872-E421-4E6D-A7AF-2E10A3A87D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61CEE-34FE-4142-A0C9-CE2AF94BBFBF}"/>
              </a:ext>
            </a:extLst>
          </p:cNvPr>
          <p:cNvSpPr/>
          <p:nvPr/>
        </p:nvSpPr>
        <p:spPr>
          <a:xfrm>
            <a:off x="2153920" y="1612871"/>
            <a:ext cx="1470660" cy="39360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1153E2-2AF3-4FDE-8702-485DD91D2034}"/>
              </a:ext>
            </a:extLst>
          </p:cNvPr>
          <p:cNvSpPr/>
          <p:nvPr/>
        </p:nvSpPr>
        <p:spPr>
          <a:xfrm>
            <a:off x="939648" y="4241482"/>
            <a:ext cx="1331112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354F43-12A5-4DA5-B526-B920832FB139}"/>
              </a:ext>
            </a:extLst>
          </p:cNvPr>
          <p:cNvSpPr/>
          <p:nvPr/>
        </p:nvSpPr>
        <p:spPr>
          <a:xfrm>
            <a:off x="6334360" y="1445231"/>
            <a:ext cx="2070024" cy="335281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D6A5B-9B59-4335-8E53-29CC73AC7F55}"/>
              </a:ext>
            </a:extLst>
          </p:cNvPr>
          <p:cNvSpPr/>
          <p:nvPr/>
        </p:nvSpPr>
        <p:spPr>
          <a:xfrm>
            <a:off x="6172200" y="1872813"/>
            <a:ext cx="1280160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5" name="Track 68">
            <a:hlinkClick r:id="" action="ppaction://media"/>
            <a:extLst>
              <a:ext uri="{FF2B5EF4-FFF2-40B4-BE49-F238E27FC236}">
                <a16:creationId xmlns:a16="http://schemas.microsoft.com/office/drawing/2014/main" id="{97D3D198-5C85-405E-99C3-BE517D4481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7280" y="889000"/>
            <a:ext cx="564080" cy="5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5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4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1C8B-0355-4DB6-83CC-E13BFCD9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307E5-D819-4EC0-BADF-032DD2FFD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F5872-E421-4E6D-A7AF-2E10A3A87D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77" y="1000394"/>
            <a:ext cx="9149477" cy="3687762"/>
          </a:xfrm>
          <a:prstGeom prst="rect">
            <a:avLst/>
          </a:prstGeom>
        </p:spPr>
      </p:pic>
      <p:pic>
        <p:nvPicPr>
          <p:cNvPr id="8" name="Track 68">
            <a:hlinkClick r:id="" action="ppaction://media"/>
            <a:extLst>
              <a:ext uri="{FF2B5EF4-FFF2-40B4-BE49-F238E27FC236}">
                <a16:creationId xmlns:a16="http://schemas.microsoft.com/office/drawing/2014/main" id="{9A7D9513-D962-4F33-8840-2576C85A2F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74999" y="1014899"/>
            <a:ext cx="571109" cy="5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6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019" name="Google Shape;2019;p66"/>
          <p:cNvSpPr txBox="1">
            <a:spLocks noGrp="1"/>
          </p:cNvSpPr>
          <p:nvPr>
            <p:ph type="title"/>
          </p:nvPr>
        </p:nvSpPr>
        <p:spPr>
          <a:xfrm>
            <a:off x="1636061" y="2134413"/>
            <a:ext cx="5847872" cy="1727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2060"/>
                </a:solidFill>
              </a:rPr>
              <a:t>L</a:t>
            </a:r>
            <a:r>
              <a:rPr lang="en" sz="7200" dirty="0">
                <a:solidFill>
                  <a:srgbClr val="002060"/>
                </a:solidFill>
              </a:rPr>
              <a:t>isten, point and say.</a:t>
            </a:r>
            <a:endParaRPr sz="7200" dirty="0">
              <a:solidFill>
                <a:srgbClr val="002060"/>
              </a:solidFill>
            </a:endParaRPr>
          </a:p>
        </p:txBody>
      </p:sp>
      <p:grpSp>
        <p:nvGrpSpPr>
          <p:cNvPr id="2021" name="Google Shape;2021;p66"/>
          <p:cNvGrpSpPr/>
          <p:nvPr/>
        </p:nvGrpSpPr>
        <p:grpSpPr>
          <a:xfrm>
            <a:off x="5165401" y="1102469"/>
            <a:ext cx="692799" cy="759008"/>
            <a:chOff x="5206500" y="3402925"/>
            <a:chExt cx="1332050" cy="1459350"/>
          </a:xfrm>
        </p:grpSpPr>
        <p:grpSp>
          <p:nvGrpSpPr>
            <p:cNvPr id="2022" name="Google Shape;2022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23" name="Google Shape;2023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3" name="Google Shape;2033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66"/>
          <p:cNvGrpSpPr/>
          <p:nvPr/>
        </p:nvGrpSpPr>
        <p:grpSpPr>
          <a:xfrm flipH="1">
            <a:off x="3267807" y="1102468"/>
            <a:ext cx="692799" cy="759008"/>
            <a:chOff x="5206500" y="3402925"/>
            <a:chExt cx="1332050" cy="1459350"/>
          </a:xfrm>
        </p:grpSpPr>
        <p:grpSp>
          <p:nvGrpSpPr>
            <p:cNvPr id="2035" name="Google Shape;2035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36" name="Google Shape;2036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6" name="Google Shape;2046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7" name="Google Shape;2047;p66"/>
          <p:cNvSpPr/>
          <p:nvPr/>
        </p:nvSpPr>
        <p:spPr>
          <a:xfrm>
            <a:off x="4281793" y="1068689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3</a:t>
            </a:r>
          </a:p>
        </p:txBody>
      </p:sp>
      <p:sp>
        <p:nvSpPr>
          <p:cNvPr id="2048" name="Google Shape;2048;p66"/>
          <p:cNvSpPr/>
          <p:nvPr/>
        </p:nvSpPr>
        <p:spPr>
          <a:xfrm>
            <a:off x="4281163" y="1068689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2060"/>
                </a:solidFill>
                <a:latin typeface="Nunito;800"/>
              </a:rPr>
              <a:t>3</a:t>
            </a:r>
          </a:p>
        </p:txBody>
      </p:sp>
      <p:sp>
        <p:nvSpPr>
          <p:cNvPr id="2049" name="Google Shape;2049;p66"/>
          <p:cNvSpPr/>
          <p:nvPr/>
        </p:nvSpPr>
        <p:spPr>
          <a:xfrm>
            <a:off x="3734832" y="3924430"/>
            <a:ext cx="1430569" cy="239466"/>
          </a:xfrm>
          <a:custGeom>
            <a:avLst/>
            <a:gdLst/>
            <a:ahLst/>
            <a:cxnLst/>
            <a:rect l="l" t="t" r="r" b="b"/>
            <a:pathLst>
              <a:path w="32847" h="6469" extrusionOk="0">
                <a:moveTo>
                  <a:pt x="0" y="2238"/>
                </a:moveTo>
                <a:cubicBezTo>
                  <a:pt x="5550" y="652"/>
                  <a:pt x="13848" y="-1936"/>
                  <a:pt x="17311" y="2682"/>
                </a:cubicBezTo>
                <a:cubicBezTo>
                  <a:pt x="18043" y="3658"/>
                  <a:pt x="19062" y="5370"/>
                  <a:pt x="18199" y="6233"/>
                </a:cubicBezTo>
                <a:cubicBezTo>
                  <a:pt x="17257" y="7175"/>
                  <a:pt x="17091" y="2977"/>
                  <a:pt x="18199" y="2238"/>
                </a:cubicBezTo>
                <a:cubicBezTo>
                  <a:pt x="22262" y="-470"/>
                  <a:pt x="28480" y="54"/>
                  <a:pt x="32847" y="223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026"/>
            <a:ext cx="9144000" cy="45234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FAE83-7C71-4532-9C88-0CB4C36D5A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2" name="Track 69">
            <a:hlinkClick r:id="" action="ppaction://media"/>
            <a:extLst>
              <a:ext uri="{FF2B5EF4-FFF2-40B4-BE49-F238E27FC236}">
                <a16:creationId xmlns:a16="http://schemas.microsoft.com/office/drawing/2014/main" id="{EA7440FA-6FD5-4FAE-9DA7-1FCDF54851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88564" y="310026"/>
            <a:ext cx="610536" cy="61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819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3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026"/>
            <a:ext cx="9144000" cy="45234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FAE83-7C71-4532-9C88-0CB4C36D5A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2" name="Track 69">
            <a:hlinkClick r:id="" action="ppaction://media"/>
            <a:extLst>
              <a:ext uri="{FF2B5EF4-FFF2-40B4-BE49-F238E27FC236}">
                <a16:creationId xmlns:a16="http://schemas.microsoft.com/office/drawing/2014/main" id="{EA7440FA-6FD5-4FAE-9DA7-1FCDF54851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88564" y="310026"/>
            <a:ext cx="510428" cy="510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D7E344-9BA9-FC52-DD40-FB3A6B2A28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5632614" y="2350542"/>
            <a:ext cx="744238" cy="402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B339A-0C45-C40F-3455-FA3ED86F0E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8455125" y="2321359"/>
            <a:ext cx="744238" cy="402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BCD997-E288-C7F3-7AB5-62F889014E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5449733" y="4169501"/>
            <a:ext cx="744238" cy="402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B33471-12C8-FDF5-F43C-B5B0FE0FDA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8402073" y="4209053"/>
            <a:ext cx="744238" cy="402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B7D62C-8F37-C722-A266-83518FFCC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8402074" y="2370439"/>
            <a:ext cx="744238" cy="402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6D5749-9114-CA2F-6614-EA2DB0E043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5645341" y="2203886"/>
            <a:ext cx="744238" cy="4026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C9D081-9278-BDFC-DF39-A4D640131C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5632613" y="4209052"/>
            <a:ext cx="744238" cy="402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779E3F-DF5D-9CCD-8FEC-175DFD05CB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8440462" y="4111134"/>
            <a:ext cx="744238" cy="4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3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5BC5-D130-4B85-B4EB-58E88CAF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696" y="369290"/>
            <a:ext cx="4634877" cy="473993"/>
          </a:xfrm>
        </p:spPr>
        <p:txBody>
          <a:bodyPr/>
          <a:lstStyle/>
          <a:p>
            <a:r>
              <a:rPr lang="en-US" sz="4000" dirty="0"/>
              <a:t>Listen and choose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4EC61-CC92-4218-B5D4-6F8B177297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B27B6-E227-40B6-937F-DBF6E36947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2796"/>
          <a:stretch/>
        </p:blipFill>
        <p:spPr>
          <a:xfrm>
            <a:off x="805771" y="1177883"/>
            <a:ext cx="2904526" cy="3048425"/>
          </a:xfrm>
          <a:prstGeom prst="rect">
            <a:avLst/>
          </a:prstGeom>
        </p:spPr>
      </p:pic>
      <p:pic>
        <p:nvPicPr>
          <p:cNvPr id="5" name="Track 69">
            <a:hlinkClick r:id="" action="ppaction://media"/>
            <a:extLst>
              <a:ext uri="{FF2B5EF4-FFF2-40B4-BE49-F238E27FC236}">
                <a16:creationId xmlns:a16="http://schemas.microsoft.com/office/drawing/2014/main" id="{6A991A93-AD99-4183-8C4E-55B7DBD398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106" end="18902.03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89420" y="468500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F619DB-F60C-418E-9F1B-29414DB8A9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1186" y="1758116"/>
            <a:ext cx="3959810" cy="23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7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8A0FC-EDF5-4280-9DC1-C6A53B11C4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70B6B-34CF-4336-89B0-BCBD26208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72" y="1450934"/>
            <a:ext cx="3964051" cy="23843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6C35EB-13E4-46D5-882F-193236916167}"/>
              </a:ext>
            </a:extLst>
          </p:cNvPr>
          <p:cNvSpPr txBox="1">
            <a:spLocks/>
          </p:cNvSpPr>
          <p:nvPr/>
        </p:nvSpPr>
        <p:spPr>
          <a:xfrm>
            <a:off x="2556683" y="334973"/>
            <a:ext cx="4726986" cy="55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dirty="0"/>
              <a:t>Listen and choose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FF5D2-E1DF-4932-B9ED-0E151BDA2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511579"/>
            <a:ext cx="4163684" cy="2323746"/>
          </a:xfrm>
          <a:prstGeom prst="rect">
            <a:avLst/>
          </a:prstGeom>
        </p:spPr>
      </p:pic>
      <p:pic>
        <p:nvPicPr>
          <p:cNvPr id="12" name="Track 69">
            <a:hlinkClick r:id="" action="ppaction://media"/>
            <a:extLst>
              <a:ext uri="{FF2B5EF4-FFF2-40B4-BE49-F238E27FC236}">
                <a16:creationId xmlns:a16="http://schemas.microsoft.com/office/drawing/2014/main" id="{409234F0-4B51-414F-9C2C-46F781ECCC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819" end="14785.03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34240" y="4079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6A1FE-AEB6-4B9A-ADCD-0D87A8D672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A0920C-3CE2-4639-988D-E2C81E451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848" y="1900770"/>
            <a:ext cx="3864242" cy="19593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759812-3511-4EC3-8425-A1FF51E5B5F3}"/>
              </a:ext>
            </a:extLst>
          </p:cNvPr>
          <p:cNvSpPr txBox="1">
            <a:spLocks/>
          </p:cNvSpPr>
          <p:nvPr/>
        </p:nvSpPr>
        <p:spPr>
          <a:xfrm>
            <a:off x="2028538" y="224615"/>
            <a:ext cx="4726986" cy="55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/>
              <a:t>Listen and choose 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B8933C-3B3A-4B47-96A4-FCE0ECFD5B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6135" y="2083644"/>
            <a:ext cx="2970019" cy="1776460"/>
          </a:xfrm>
          <a:prstGeom prst="rect">
            <a:avLst/>
          </a:prstGeom>
        </p:spPr>
      </p:pic>
      <p:pic>
        <p:nvPicPr>
          <p:cNvPr id="9" name="Track 69">
            <a:hlinkClick r:id="" action="ppaction://media"/>
            <a:extLst>
              <a:ext uri="{FF2B5EF4-FFF2-40B4-BE49-F238E27FC236}">
                <a16:creationId xmlns:a16="http://schemas.microsoft.com/office/drawing/2014/main" id="{7FC68AD7-F877-4F70-9AA2-B70D1266EB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086" end="7191.03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55524" y="3431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5BC5-D130-4B85-B4EB-58E88CAF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696" y="369290"/>
            <a:ext cx="4634877" cy="473993"/>
          </a:xfrm>
        </p:spPr>
        <p:txBody>
          <a:bodyPr/>
          <a:lstStyle/>
          <a:p>
            <a:r>
              <a:rPr lang="en-US" sz="4000" dirty="0"/>
              <a:t>Listen and choose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4EC61-CC92-4218-B5D4-6F8B177297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5" name="Track 69">
            <a:hlinkClick r:id="" action="ppaction://media"/>
            <a:extLst>
              <a:ext uri="{FF2B5EF4-FFF2-40B4-BE49-F238E27FC236}">
                <a16:creationId xmlns:a16="http://schemas.microsoft.com/office/drawing/2014/main" id="{6A991A93-AD99-4183-8C4E-55B7DBD398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106" end="18902.031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89420" y="468500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F619DB-F60C-418E-9F1B-29414DB8A9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90" y="1786252"/>
            <a:ext cx="3959810" cy="2303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4BF47-AF40-4660-E52D-4EF7C63AD5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0692" y="1385450"/>
            <a:ext cx="4122392" cy="23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4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25">
            <a:extLst>
              <a:ext uri="{FF2B5EF4-FFF2-40B4-BE49-F238E27FC236}">
                <a16:creationId xmlns:a16="http://schemas.microsoft.com/office/drawing/2014/main" id="{E576227E-446A-4E8D-BEDE-2C1B577B7A7B}"/>
              </a:ext>
            </a:extLst>
          </p:cNvPr>
          <p:cNvSpPr/>
          <p:nvPr/>
        </p:nvSpPr>
        <p:spPr>
          <a:xfrm>
            <a:off x="2004875" y="2865411"/>
            <a:ext cx="1173480" cy="899545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AB3C78F5-7429-496A-B68C-8D2B6E3A6D4A}"/>
              </a:ext>
            </a:extLst>
          </p:cNvPr>
          <p:cNvSpPr/>
          <p:nvPr/>
        </p:nvSpPr>
        <p:spPr>
          <a:xfrm>
            <a:off x="7230904" y="818270"/>
            <a:ext cx="1173480" cy="899545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F0D7DB52-FE5D-4700-B1FE-8FD3D96CD02A}"/>
              </a:ext>
            </a:extLst>
          </p:cNvPr>
          <p:cNvSpPr/>
          <p:nvPr/>
        </p:nvSpPr>
        <p:spPr>
          <a:xfrm>
            <a:off x="3985260" y="762464"/>
            <a:ext cx="1173480" cy="899545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BB7DF826-42BB-4605-8256-89D888B1DB53}"/>
              </a:ext>
            </a:extLst>
          </p:cNvPr>
          <p:cNvSpPr/>
          <p:nvPr/>
        </p:nvSpPr>
        <p:spPr>
          <a:xfrm>
            <a:off x="5700149" y="2865411"/>
            <a:ext cx="1173480" cy="899545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276B253F-0BBB-4E87-A6FD-15D17FC91409}"/>
              </a:ext>
            </a:extLst>
          </p:cNvPr>
          <p:cNvSpPr/>
          <p:nvPr/>
        </p:nvSpPr>
        <p:spPr>
          <a:xfrm>
            <a:off x="739616" y="797055"/>
            <a:ext cx="1173480" cy="899545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07E176-FB30-45A7-9113-E039D798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5" y="2008302"/>
            <a:ext cx="2635340" cy="393600"/>
          </a:xfrm>
        </p:spPr>
        <p:txBody>
          <a:bodyPr/>
          <a:lstStyle/>
          <a:p>
            <a:r>
              <a:rPr lang="en-US" sz="3600" dirty="0"/>
              <a:t>Warm-up and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CF023-44CC-4050-8EA9-6A77E7912F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4F00FD0-0EEC-40AD-85B6-07C3A724E7D3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188775" y="1761307"/>
            <a:ext cx="2766450" cy="874654"/>
          </a:xfrm>
        </p:spPr>
        <p:txBody>
          <a:bodyPr/>
          <a:lstStyle/>
          <a:p>
            <a:r>
              <a:rPr lang="en-US" sz="3600" dirty="0"/>
              <a:t>Look, listen and repeat.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8E2BB1E-2BE5-4FD6-935E-EE355C07307A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6085134" y="1717815"/>
            <a:ext cx="3081250" cy="950826"/>
          </a:xfrm>
        </p:spPr>
        <p:txBody>
          <a:bodyPr/>
          <a:lstStyle/>
          <a:p>
            <a:r>
              <a:rPr lang="en-US" sz="3600" dirty="0"/>
              <a:t>Listen, point and say.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E85CF29-B768-4DDA-B535-1FB635ACDADD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1009750" y="4193091"/>
            <a:ext cx="2975510" cy="393600"/>
          </a:xfrm>
        </p:spPr>
        <p:txBody>
          <a:bodyPr/>
          <a:lstStyle/>
          <a:p>
            <a:r>
              <a:rPr lang="en-US" sz="3600" dirty="0"/>
              <a:t>Let’s talk.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60DF826-2B48-4705-A1A0-18D75B8AC006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4572000" y="4193091"/>
            <a:ext cx="3603474" cy="325121"/>
          </a:xfrm>
        </p:spPr>
        <p:txBody>
          <a:bodyPr/>
          <a:lstStyle/>
          <a:p>
            <a:r>
              <a:rPr lang="en-US" sz="3600" dirty="0"/>
              <a:t>Fun corner and wrap-up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29A86DB-16C6-4A73-8BF8-E5CC63B5CE1B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3263943" y="135847"/>
            <a:ext cx="2616115" cy="649943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Contents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4B4310E-3E6A-4CDB-AB25-586BCA416737}"/>
              </a:ext>
            </a:extLst>
          </p:cNvPr>
          <p:cNvSpPr>
            <a:spLocks noGrp="1"/>
          </p:cNvSpPr>
          <p:nvPr>
            <p:ph type="title" idx="16"/>
          </p:nvPr>
        </p:nvSpPr>
        <p:spPr>
          <a:xfrm>
            <a:off x="739616" y="1030788"/>
            <a:ext cx="1173480" cy="554100"/>
          </a:xfrm>
        </p:spPr>
        <p:txBody>
          <a:bodyPr/>
          <a:lstStyle/>
          <a:p>
            <a:r>
              <a:rPr lang="en-US" sz="4000" dirty="0"/>
              <a:t>1</a:t>
            </a:r>
            <a:r>
              <a:rPr lang="en-US" dirty="0"/>
              <a:t> 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48620403-397D-4D4F-B89E-95D234496B4D}"/>
              </a:ext>
            </a:extLst>
          </p:cNvPr>
          <p:cNvSpPr>
            <a:spLocks noGrp="1"/>
          </p:cNvSpPr>
          <p:nvPr>
            <p:ph type="title" idx="17"/>
          </p:nvPr>
        </p:nvSpPr>
        <p:spPr>
          <a:xfrm>
            <a:off x="4028734" y="900439"/>
            <a:ext cx="1086532" cy="684449"/>
          </a:xfrm>
        </p:spPr>
        <p:txBody>
          <a:bodyPr/>
          <a:lstStyle/>
          <a:p>
            <a:r>
              <a:rPr lang="en-US" sz="4000" dirty="0"/>
              <a:t>2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AA1794F-81A5-4172-AAC6-AD4BFAD25574}"/>
              </a:ext>
            </a:extLst>
          </p:cNvPr>
          <p:cNvSpPr>
            <a:spLocks noGrp="1"/>
          </p:cNvSpPr>
          <p:nvPr>
            <p:ph type="title" idx="18"/>
          </p:nvPr>
        </p:nvSpPr>
        <p:spPr>
          <a:xfrm>
            <a:off x="7303337" y="1140460"/>
            <a:ext cx="1028614" cy="554100"/>
          </a:xfrm>
        </p:spPr>
        <p:txBody>
          <a:bodyPr/>
          <a:lstStyle/>
          <a:p>
            <a:r>
              <a:rPr lang="en-US" sz="4000" dirty="0"/>
              <a:t>3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696BF28-A19C-4A0D-AF34-342FE55A3FD5}"/>
              </a:ext>
            </a:extLst>
          </p:cNvPr>
          <p:cNvSpPr>
            <a:spLocks noGrp="1"/>
          </p:cNvSpPr>
          <p:nvPr>
            <p:ph type="title" idx="19"/>
          </p:nvPr>
        </p:nvSpPr>
        <p:spPr>
          <a:xfrm>
            <a:off x="2090592" y="3125676"/>
            <a:ext cx="1002045" cy="554100"/>
          </a:xfrm>
        </p:spPr>
        <p:txBody>
          <a:bodyPr/>
          <a:lstStyle/>
          <a:p>
            <a:r>
              <a:rPr lang="en-US" sz="4000" dirty="0"/>
              <a:t>4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B08360A-B22D-4866-A62D-A97A0B07B673}"/>
              </a:ext>
            </a:extLst>
          </p:cNvPr>
          <p:cNvSpPr>
            <a:spLocks noGrp="1"/>
          </p:cNvSpPr>
          <p:nvPr>
            <p:ph type="title" idx="20"/>
          </p:nvPr>
        </p:nvSpPr>
        <p:spPr>
          <a:xfrm>
            <a:off x="5807161" y="2987801"/>
            <a:ext cx="959455" cy="763713"/>
          </a:xfrm>
        </p:spPr>
        <p:txBody>
          <a:bodyPr/>
          <a:lstStyle/>
          <a:p>
            <a:r>
              <a:rPr lang="en-US" sz="4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25626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37F8-C5A1-45D9-9235-C33D0F6C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538" y="224615"/>
            <a:ext cx="4726986" cy="552299"/>
          </a:xfrm>
        </p:spPr>
        <p:txBody>
          <a:bodyPr/>
          <a:lstStyle/>
          <a:p>
            <a:r>
              <a:rPr lang="en-US" sz="4000" dirty="0"/>
              <a:t>Listen and choose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73A6A-6172-49AE-A31C-63A69E96B5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AD215-9552-4295-BEDF-3ED6F2007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797" y="1859587"/>
            <a:ext cx="3602227" cy="2138613"/>
          </a:xfrm>
          <a:prstGeom prst="rect">
            <a:avLst/>
          </a:prstGeom>
        </p:spPr>
      </p:pic>
      <p:pic>
        <p:nvPicPr>
          <p:cNvPr id="14" name="Track 69">
            <a:hlinkClick r:id="" action="ppaction://media"/>
            <a:extLst>
              <a:ext uri="{FF2B5EF4-FFF2-40B4-BE49-F238E27FC236}">
                <a16:creationId xmlns:a16="http://schemas.microsoft.com/office/drawing/2014/main" id="{CFF0E6DF-2461-4861-A1B7-03A186561EC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487" end="11174.03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16254" y="315119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E06C27-CE3D-7E45-38F1-E5D5C30848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2796"/>
          <a:stretch/>
        </p:blipFill>
        <p:spPr>
          <a:xfrm>
            <a:off x="5162843" y="1173435"/>
            <a:ext cx="2904526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258A42-A8CE-225A-58BF-E8A492926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08" y="1612664"/>
            <a:ext cx="4122392" cy="23725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8A0FC-EDF5-4280-9DC1-C6A53B11C4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6C35EB-13E4-46D5-882F-193236916167}"/>
              </a:ext>
            </a:extLst>
          </p:cNvPr>
          <p:cNvSpPr txBox="1">
            <a:spLocks/>
          </p:cNvSpPr>
          <p:nvPr/>
        </p:nvSpPr>
        <p:spPr>
          <a:xfrm>
            <a:off x="2556683" y="334973"/>
            <a:ext cx="4726986" cy="55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dirty="0"/>
              <a:t>Listen and choose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FF5D2-E1DF-4932-B9ED-0E151BDA2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0700" y="1539715"/>
            <a:ext cx="4163684" cy="2323746"/>
          </a:xfrm>
          <a:prstGeom prst="rect">
            <a:avLst/>
          </a:prstGeom>
        </p:spPr>
      </p:pic>
      <p:pic>
        <p:nvPicPr>
          <p:cNvPr id="12" name="Track 69">
            <a:hlinkClick r:id="" action="ppaction://media"/>
            <a:extLst>
              <a:ext uri="{FF2B5EF4-FFF2-40B4-BE49-F238E27FC236}">
                <a16:creationId xmlns:a16="http://schemas.microsoft.com/office/drawing/2014/main" id="{409234F0-4B51-414F-9C2C-46F781ECCC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819" end="14785.03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34240" y="4079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5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37F8-C5A1-45D9-9235-C33D0F6C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538" y="224615"/>
            <a:ext cx="4726986" cy="552299"/>
          </a:xfrm>
        </p:spPr>
        <p:txBody>
          <a:bodyPr/>
          <a:lstStyle/>
          <a:p>
            <a:r>
              <a:rPr lang="en-US" sz="4000" dirty="0"/>
              <a:t>Listen and choose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73A6A-6172-49AE-A31C-63A69E96B5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AD215-9552-4295-BEDF-3ED6F2007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503" y="1606369"/>
            <a:ext cx="3602227" cy="21386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69BB8D-EE0E-4F4C-B4E9-7BE806224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8258" y="1489375"/>
            <a:ext cx="4122392" cy="2372599"/>
          </a:xfrm>
          <a:prstGeom prst="rect">
            <a:avLst/>
          </a:prstGeom>
        </p:spPr>
      </p:pic>
      <p:pic>
        <p:nvPicPr>
          <p:cNvPr id="14" name="Track 69">
            <a:hlinkClick r:id="" action="ppaction://media"/>
            <a:extLst>
              <a:ext uri="{FF2B5EF4-FFF2-40B4-BE49-F238E27FC236}">
                <a16:creationId xmlns:a16="http://schemas.microsoft.com/office/drawing/2014/main" id="{CFF0E6DF-2461-4861-A1B7-03A186561EC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487" end="11174.03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16254" y="3151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6A1FE-AEB6-4B9A-ADCD-0D87A8D672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A0920C-3CE2-4639-988D-E2C81E451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26" y="1647551"/>
            <a:ext cx="3864242" cy="19593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759812-3511-4EC3-8425-A1FF51E5B5F3}"/>
              </a:ext>
            </a:extLst>
          </p:cNvPr>
          <p:cNvSpPr txBox="1">
            <a:spLocks/>
          </p:cNvSpPr>
          <p:nvPr/>
        </p:nvSpPr>
        <p:spPr>
          <a:xfrm>
            <a:off x="2028538" y="224615"/>
            <a:ext cx="4726986" cy="55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dirty="0"/>
              <a:t>Listen and choose </a:t>
            </a:r>
          </a:p>
        </p:txBody>
      </p:sp>
      <p:pic>
        <p:nvPicPr>
          <p:cNvPr id="9" name="Track 69">
            <a:hlinkClick r:id="" action="ppaction://media"/>
            <a:extLst>
              <a:ext uri="{FF2B5EF4-FFF2-40B4-BE49-F238E27FC236}">
                <a16:creationId xmlns:a16="http://schemas.microsoft.com/office/drawing/2014/main" id="{7FC68AD7-F877-4F70-9AA2-B70D1266EB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086" end="7191.03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55524" y="343199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1DE61-F226-0A81-3DB1-34DF96A7BA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0333" y="1435022"/>
            <a:ext cx="3964051" cy="23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6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019" name="Google Shape;2019;p66"/>
          <p:cNvSpPr txBox="1">
            <a:spLocks noGrp="1"/>
          </p:cNvSpPr>
          <p:nvPr>
            <p:ph type="title"/>
          </p:nvPr>
        </p:nvSpPr>
        <p:spPr>
          <a:xfrm>
            <a:off x="1648064" y="1565720"/>
            <a:ext cx="5847872" cy="10250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2060"/>
                </a:solidFill>
              </a:rPr>
              <a:t>L</a:t>
            </a:r>
            <a:r>
              <a:rPr lang="en" sz="7200" dirty="0">
                <a:solidFill>
                  <a:srgbClr val="002060"/>
                </a:solidFill>
              </a:rPr>
              <a:t>et’s talk</a:t>
            </a:r>
            <a:endParaRPr sz="7200" dirty="0">
              <a:solidFill>
                <a:srgbClr val="002060"/>
              </a:solidFill>
            </a:endParaRPr>
          </a:p>
        </p:txBody>
      </p:sp>
      <p:grpSp>
        <p:nvGrpSpPr>
          <p:cNvPr id="2021" name="Google Shape;2021;p66"/>
          <p:cNvGrpSpPr/>
          <p:nvPr/>
        </p:nvGrpSpPr>
        <p:grpSpPr>
          <a:xfrm>
            <a:off x="5257795" y="577578"/>
            <a:ext cx="692799" cy="759008"/>
            <a:chOff x="5206500" y="3402925"/>
            <a:chExt cx="1332050" cy="1459350"/>
          </a:xfrm>
        </p:grpSpPr>
        <p:grpSp>
          <p:nvGrpSpPr>
            <p:cNvPr id="2022" name="Google Shape;2022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23" name="Google Shape;2023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3" name="Google Shape;2033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66"/>
          <p:cNvGrpSpPr/>
          <p:nvPr/>
        </p:nvGrpSpPr>
        <p:grpSpPr>
          <a:xfrm flipH="1">
            <a:off x="3360201" y="577577"/>
            <a:ext cx="692799" cy="759008"/>
            <a:chOff x="5206500" y="3402925"/>
            <a:chExt cx="1332050" cy="1459350"/>
          </a:xfrm>
        </p:grpSpPr>
        <p:grpSp>
          <p:nvGrpSpPr>
            <p:cNvPr id="2035" name="Google Shape;2035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36" name="Google Shape;2036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6" name="Google Shape;2046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7" name="Google Shape;2047;p66"/>
          <p:cNvSpPr/>
          <p:nvPr/>
        </p:nvSpPr>
        <p:spPr>
          <a:xfrm>
            <a:off x="4374187" y="543798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4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2048" name="Google Shape;2048;p66"/>
          <p:cNvSpPr/>
          <p:nvPr/>
        </p:nvSpPr>
        <p:spPr>
          <a:xfrm>
            <a:off x="4387841" y="535612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rgbClr val="002060"/>
                </a:solidFill>
                <a:latin typeface="Nunito;800"/>
              </a:rPr>
              <a:t>4</a:t>
            </a:r>
            <a:endParaRPr b="0" i="0" dirty="0">
              <a:ln>
                <a:noFill/>
              </a:ln>
              <a:solidFill>
                <a:srgbClr val="002060"/>
              </a:solidFill>
              <a:latin typeface="Nunito;800"/>
            </a:endParaRPr>
          </a:p>
        </p:txBody>
      </p:sp>
      <p:sp>
        <p:nvSpPr>
          <p:cNvPr id="2049" name="Google Shape;2049;p66"/>
          <p:cNvSpPr/>
          <p:nvPr/>
        </p:nvSpPr>
        <p:spPr>
          <a:xfrm>
            <a:off x="4101488" y="2452017"/>
            <a:ext cx="1430569" cy="239466"/>
          </a:xfrm>
          <a:custGeom>
            <a:avLst/>
            <a:gdLst/>
            <a:ahLst/>
            <a:cxnLst/>
            <a:rect l="l" t="t" r="r" b="b"/>
            <a:pathLst>
              <a:path w="32847" h="6469" extrusionOk="0">
                <a:moveTo>
                  <a:pt x="0" y="2238"/>
                </a:moveTo>
                <a:cubicBezTo>
                  <a:pt x="5550" y="652"/>
                  <a:pt x="13848" y="-1936"/>
                  <a:pt x="17311" y="2682"/>
                </a:cubicBezTo>
                <a:cubicBezTo>
                  <a:pt x="18043" y="3658"/>
                  <a:pt x="19062" y="5370"/>
                  <a:pt x="18199" y="6233"/>
                </a:cubicBezTo>
                <a:cubicBezTo>
                  <a:pt x="17257" y="7175"/>
                  <a:pt x="17091" y="2977"/>
                  <a:pt x="18199" y="2238"/>
                </a:cubicBezTo>
                <a:cubicBezTo>
                  <a:pt x="22262" y="-470"/>
                  <a:pt x="28480" y="54"/>
                  <a:pt x="32847" y="223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46EF22-C7F1-4419-90D2-CFFF6C720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603" y="2760063"/>
            <a:ext cx="4441769" cy="245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44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A02D7-6531-407E-9CA7-891C443B1D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821"/>
            <a:ext cx="9144000" cy="37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99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2E44-0E37-4D97-9F84-38E2B6F22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275920"/>
            <a:ext cx="6922861" cy="752780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They have ____________.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F2A76-C0E0-4D92-A8B0-16EA643518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351AC-FC73-4441-9B03-E9400A2F4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457"/>
          <a:stretch/>
        </p:blipFill>
        <p:spPr>
          <a:xfrm>
            <a:off x="457200" y="2032517"/>
            <a:ext cx="2392680" cy="32277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BE9F09-C206-4E47-9859-0A6152BED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458" y="1292766"/>
            <a:ext cx="3210373" cy="30484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18FC31-A726-493C-8ADC-9F80377474DB}"/>
              </a:ext>
            </a:extLst>
          </p:cNvPr>
          <p:cNvSpPr txBox="1"/>
          <p:nvPr/>
        </p:nvSpPr>
        <p:spPr>
          <a:xfrm>
            <a:off x="3843988" y="230205"/>
            <a:ext cx="3210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three buses</a:t>
            </a:r>
          </a:p>
        </p:txBody>
      </p:sp>
      <p:sp>
        <p:nvSpPr>
          <p:cNvPr id="17" name="Star: 10 Points 16">
            <a:extLst>
              <a:ext uri="{FF2B5EF4-FFF2-40B4-BE49-F238E27FC236}">
                <a16:creationId xmlns:a16="http://schemas.microsoft.com/office/drawing/2014/main" id="{60A300C1-08FE-4450-B984-DD13B1217FDA}"/>
              </a:ext>
            </a:extLst>
          </p:cNvPr>
          <p:cNvSpPr/>
          <p:nvPr/>
        </p:nvSpPr>
        <p:spPr>
          <a:xfrm>
            <a:off x="6941820" y="2794331"/>
            <a:ext cx="1623060" cy="1546860"/>
          </a:xfrm>
          <a:prstGeom prst="star10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+5</a:t>
            </a:r>
          </a:p>
        </p:txBody>
      </p:sp>
    </p:spTree>
    <p:extLst>
      <p:ext uri="{BB962C8B-B14F-4D97-AF65-F5344CB8AC3E}">
        <p14:creationId xmlns:p14="http://schemas.microsoft.com/office/powerpoint/2010/main" val="412727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2638-7864-449A-AA1E-C8CC7EF4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They have _________________.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1981E-6670-496E-A5DA-2D179A97F5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A750D5-0F35-404D-9C60-2FD7AFD10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294"/>
          <a:stretch/>
        </p:blipFill>
        <p:spPr>
          <a:xfrm>
            <a:off x="-25718" y="1661372"/>
            <a:ext cx="3454718" cy="3486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61E5FE-8212-4957-BFC3-FBA5D6F21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544" y="1395517"/>
            <a:ext cx="3200847" cy="30484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B8416D-C8F3-498B-A7BC-314ACA1D3BDD}"/>
              </a:ext>
            </a:extLst>
          </p:cNvPr>
          <p:cNvSpPr txBox="1"/>
          <p:nvPr/>
        </p:nvSpPr>
        <p:spPr>
          <a:xfrm>
            <a:off x="3429000" y="199291"/>
            <a:ext cx="4914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two teddy bears</a:t>
            </a:r>
          </a:p>
        </p:txBody>
      </p:sp>
      <p:sp>
        <p:nvSpPr>
          <p:cNvPr id="18" name="Star: 10 Points 17">
            <a:extLst>
              <a:ext uri="{FF2B5EF4-FFF2-40B4-BE49-F238E27FC236}">
                <a16:creationId xmlns:a16="http://schemas.microsoft.com/office/drawing/2014/main" id="{B947E9C1-ABC2-4F5F-8628-749C7186DFD3}"/>
              </a:ext>
            </a:extLst>
          </p:cNvPr>
          <p:cNvSpPr/>
          <p:nvPr/>
        </p:nvSpPr>
        <p:spPr>
          <a:xfrm>
            <a:off x="6941820" y="2794331"/>
            <a:ext cx="1623060" cy="1546860"/>
          </a:xfrm>
          <a:prstGeom prst="star10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+3</a:t>
            </a:r>
          </a:p>
        </p:txBody>
      </p:sp>
    </p:spTree>
    <p:extLst>
      <p:ext uri="{BB962C8B-B14F-4D97-AF65-F5344CB8AC3E}">
        <p14:creationId xmlns:p14="http://schemas.microsoft.com/office/powerpoint/2010/main" val="12213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E9C1-33EF-40AC-9960-D18AAE9A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+mj-lt"/>
              </a:rPr>
              <a:t>They have ____________.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22154-3D93-4F48-ABE7-7F90CDF0BB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1477C-D073-43A6-B378-FA32CF8F8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04766" y="1874569"/>
            <a:ext cx="3222453" cy="3268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43D3AE-E195-414E-A8E6-4DB4DC696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637" y="1365997"/>
            <a:ext cx="2715795" cy="26576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C3A867-E53C-48DC-8CBB-B653D6A35000}"/>
              </a:ext>
            </a:extLst>
          </p:cNvPr>
          <p:cNvSpPr txBox="1"/>
          <p:nvPr/>
        </p:nvSpPr>
        <p:spPr>
          <a:xfrm>
            <a:off x="3936465" y="289451"/>
            <a:ext cx="3406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two dolls</a:t>
            </a:r>
          </a:p>
        </p:txBody>
      </p:sp>
      <p:sp>
        <p:nvSpPr>
          <p:cNvPr id="10" name="Star: 10 Points 9">
            <a:extLst>
              <a:ext uri="{FF2B5EF4-FFF2-40B4-BE49-F238E27FC236}">
                <a16:creationId xmlns:a16="http://schemas.microsoft.com/office/drawing/2014/main" id="{DFE2F46B-4B3B-4A8B-ACE7-F9E319C04E9D}"/>
              </a:ext>
            </a:extLst>
          </p:cNvPr>
          <p:cNvSpPr/>
          <p:nvPr/>
        </p:nvSpPr>
        <p:spPr>
          <a:xfrm>
            <a:off x="7158918" y="3061640"/>
            <a:ext cx="1623060" cy="1546860"/>
          </a:xfrm>
          <a:prstGeom prst="star10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+7</a:t>
            </a:r>
          </a:p>
        </p:txBody>
      </p:sp>
    </p:spTree>
    <p:extLst>
      <p:ext uri="{BB962C8B-B14F-4D97-AF65-F5344CB8AC3E}">
        <p14:creationId xmlns:p14="http://schemas.microsoft.com/office/powerpoint/2010/main" val="40121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191B-13A5-4B99-AE48-11645E84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+mj-lt"/>
              </a:rPr>
              <a:t>They have ____________.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CAFA0-992D-4517-9E0D-D9960D32D2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EA50D1-E895-474A-A46B-10BE4E2C3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78"/>
          <a:stretch/>
        </p:blipFill>
        <p:spPr>
          <a:xfrm flipH="1">
            <a:off x="802004" y="1403147"/>
            <a:ext cx="2779396" cy="3990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34CCA0-2BB2-41A9-B453-3792126F9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303437"/>
            <a:ext cx="3172268" cy="30484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E81EC1-42B9-435D-916C-BF183E8941F9}"/>
              </a:ext>
            </a:extLst>
          </p:cNvPr>
          <p:cNvSpPr txBox="1"/>
          <p:nvPr/>
        </p:nvSpPr>
        <p:spPr>
          <a:xfrm>
            <a:off x="3939468" y="289451"/>
            <a:ext cx="403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three trucks</a:t>
            </a:r>
          </a:p>
        </p:txBody>
      </p:sp>
      <p:sp>
        <p:nvSpPr>
          <p:cNvPr id="12" name="Star: 10 Points 11">
            <a:extLst>
              <a:ext uri="{FF2B5EF4-FFF2-40B4-BE49-F238E27FC236}">
                <a16:creationId xmlns:a16="http://schemas.microsoft.com/office/drawing/2014/main" id="{FDC97205-6B85-4A11-A78B-B25422CC5938}"/>
              </a:ext>
            </a:extLst>
          </p:cNvPr>
          <p:cNvSpPr/>
          <p:nvPr/>
        </p:nvSpPr>
        <p:spPr>
          <a:xfrm>
            <a:off x="7158918" y="3061640"/>
            <a:ext cx="1623060" cy="1546860"/>
          </a:xfrm>
          <a:prstGeom prst="star10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+4</a:t>
            </a:r>
          </a:p>
        </p:txBody>
      </p:sp>
    </p:spTree>
    <p:extLst>
      <p:ext uri="{BB962C8B-B14F-4D97-AF65-F5344CB8AC3E}">
        <p14:creationId xmlns:p14="http://schemas.microsoft.com/office/powerpoint/2010/main" val="12013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019" name="Google Shape;2019;p66"/>
          <p:cNvSpPr txBox="1">
            <a:spLocks noGrp="1"/>
          </p:cNvSpPr>
          <p:nvPr>
            <p:ph type="title"/>
          </p:nvPr>
        </p:nvSpPr>
        <p:spPr>
          <a:xfrm>
            <a:off x="1998990" y="1986828"/>
            <a:ext cx="5450216" cy="8619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dirty="0"/>
              <a:t>Warm-up and review</a:t>
            </a:r>
            <a:endParaRPr sz="7200" dirty="0">
              <a:solidFill>
                <a:srgbClr val="002060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098F27E-E18D-4659-B805-CD54AF8CB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999" y="3906646"/>
            <a:ext cx="6664986" cy="514500"/>
          </a:xfrm>
        </p:spPr>
        <p:txBody>
          <a:bodyPr/>
          <a:lstStyle/>
          <a:p>
            <a:r>
              <a:rPr lang="en-US" sz="6000" dirty="0"/>
              <a:t>Game: Toys game </a:t>
            </a:r>
          </a:p>
        </p:txBody>
      </p:sp>
      <p:grpSp>
        <p:nvGrpSpPr>
          <p:cNvPr id="2021" name="Google Shape;2021;p66"/>
          <p:cNvGrpSpPr/>
          <p:nvPr/>
        </p:nvGrpSpPr>
        <p:grpSpPr>
          <a:xfrm>
            <a:off x="5175399" y="593902"/>
            <a:ext cx="692799" cy="759008"/>
            <a:chOff x="5206500" y="3402925"/>
            <a:chExt cx="1332050" cy="1459350"/>
          </a:xfrm>
        </p:grpSpPr>
        <p:grpSp>
          <p:nvGrpSpPr>
            <p:cNvPr id="2022" name="Google Shape;2022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23" name="Google Shape;2023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3" name="Google Shape;2033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66"/>
          <p:cNvGrpSpPr/>
          <p:nvPr/>
        </p:nvGrpSpPr>
        <p:grpSpPr>
          <a:xfrm flipH="1">
            <a:off x="3355828" y="514080"/>
            <a:ext cx="692799" cy="759008"/>
            <a:chOff x="5206500" y="3402925"/>
            <a:chExt cx="1332050" cy="1459350"/>
          </a:xfrm>
        </p:grpSpPr>
        <p:grpSp>
          <p:nvGrpSpPr>
            <p:cNvPr id="2035" name="Google Shape;2035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36" name="Google Shape;2036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6" name="Google Shape;2046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7" name="Google Shape;2047;p66"/>
          <p:cNvSpPr/>
          <p:nvPr/>
        </p:nvSpPr>
        <p:spPr>
          <a:xfrm>
            <a:off x="4308014" y="461110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1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2048" name="Google Shape;2048;p66"/>
          <p:cNvSpPr/>
          <p:nvPr/>
        </p:nvSpPr>
        <p:spPr>
          <a:xfrm>
            <a:off x="4324970" y="461110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solidFill>
                  <a:srgbClr val="002060"/>
                </a:solidFill>
                <a:latin typeface="Nunito;800"/>
              </a:rPr>
              <a:t>1</a:t>
            </a:r>
            <a:endParaRPr b="0" i="0" dirty="0">
              <a:ln>
                <a:noFill/>
              </a:ln>
              <a:solidFill>
                <a:srgbClr val="002060"/>
              </a:solidFill>
              <a:latin typeface="Nunito;800"/>
            </a:endParaRPr>
          </a:p>
        </p:txBody>
      </p:sp>
      <p:sp>
        <p:nvSpPr>
          <p:cNvPr id="2049" name="Google Shape;2049;p66"/>
          <p:cNvSpPr/>
          <p:nvPr/>
        </p:nvSpPr>
        <p:spPr>
          <a:xfrm>
            <a:off x="4042769" y="4646547"/>
            <a:ext cx="1430569" cy="239466"/>
          </a:xfrm>
          <a:custGeom>
            <a:avLst/>
            <a:gdLst/>
            <a:ahLst/>
            <a:cxnLst/>
            <a:rect l="l" t="t" r="r" b="b"/>
            <a:pathLst>
              <a:path w="32847" h="6469" extrusionOk="0">
                <a:moveTo>
                  <a:pt x="0" y="2238"/>
                </a:moveTo>
                <a:cubicBezTo>
                  <a:pt x="5550" y="652"/>
                  <a:pt x="13848" y="-1936"/>
                  <a:pt x="17311" y="2682"/>
                </a:cubicBezTo>
                <a:cubicBezTo>
                  <a:pt x="18043" y="3658"/>
                  <a:pt x="19062" y="5370"/>
                  <a:pt x="18199" y="6233"/>
                </a:cubicBezTo>
                <a:cubicBezTo>
                  <a:pt x="17257" y="7175"/>
                  <a:pt x="17091" y="2977"/>
                  <a:pt x="18199" y="2238"/>
                </a:cubicBezTo>
                <a:cubicBezTo>
                  <a:pt x="22262" y="-470"/>
                  <a:pt x="28480" y="54"/>
                  <a:pt x="32847" y="223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5112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191B-13A5-4B99-AE48-11645E84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+mj-lt"/>
              </a:rPr>
              <a:t>They have ____________.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CAFA0-992D-4517-9E0D-D9960D32D2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81EC1-42B9-435D-916C-BF183E8941F9}"/>
              </a:ext>
            </a:extLst>
          </p:cNvPr>
          <p:cNvSpPr txBox="1"/>
          <p:nvPr/>
        </p:nvSpPr>
        <p:spPr>
          <a:xfrm>
            <a:off x="4160520" y="289451"/>
            <a:ext cx="403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two ships</a:t>
            </a:r>
          </a:p>
        </p:txBody>
      </p:sp>
      <p:sp>
        <p:nvSpPr>
          <p:cNvPr id="12" name="Star: 10 Points 11">
            <a:extLst>
              <a:ext uri="{FF2B5EF4-FFF2-40B4-BE49-F238E27FC236}">
                <a16:creationId xmlns:a16="http://schemas.microsoft.com/office/drawing/2014/main" id="{FDC97205-6B85-4A11-A78B-B25422CC5938}"/>
              </a:ext>
            </a:extLst>
          </p:cNvPr>
          <p:cNvSpPr/>
          <p:nvPr/>
        </p:nvSpPr>
        <p:spPr>
          <a:xfrm>
            <a:off x="7158918" y="3061640"/>
            <a:ext cx="1623060" cy="1546860"/>
          </a:xfrm>
          <a:prstGeom prst="star10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+4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0FA9A-00D2-450D-AF2E-2CB346EB5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1527129"/>
            <a:ext cx="3733800" cy="3486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79E750-D1F2-487F-B77A-349E637918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60" r="19823" b="56384"/>
          <a:stretch/>
        </p:blipFill>
        <p:spPr>
          <a:xfrm>
            <a:off x="3261360" y="2149977"/>
            <a:ext cx="3486152" cy="15468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497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6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2019" name="Google Shape;2019;p66"/>
          <p:cNvSpPr txBox="1">
            <a:spLocks noGrp="1"/>
          </p:cNvSpPr>
          <p:nvPr>
            <p:ph type="title"/>
          </p:nvPr>
        </p:nvSpPr>
        <p:spPr>
          <a:xfrm>
            <a:off x="1636061" y="2134413"/>
            <a:ext cx="5847872" cy="1727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2060"/>
                </a:solidFill>
              </a:rPr>
              <a:t>Fun corner and wrap-up</a:t>
            </a:r>
            <a:endParaRPr sz="7200" dirty="0">
              <a:solidFill>
                <a:srgbClr val="002060"/>
              </a:solidFill>
            </a:endParaRPr>
          </a:p>
        </p:txBody>
      </p:sp>
      <p:grpSp>
        <p:nvGrpSpPr>
          <p:cNvPr id="2021" name="Google Shape;2021;p66"/>
          <p:cNvGrpSpPr/>
          <p:nvPr/>
        </p:nvGrpSpPr>
        <p:grpSpPr>
          <a:xfrm>
            <a:off x="5165401" y="1102469"/>
            <a:ext cx="692799" cy="759008"/>
            <a:chOff x="5206500" y="3402925"/>
            <a:chExt cx="1332050" cy="1459350"/>
          </a:xfrm>
        </p:grpSpPr>
        <p:grpSp>
          <p:nvGrpSpPr>
            <p:cNvPr id="2022" name="Google Shape;2022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23" name="Google Shape;2023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3" name="Google Shape;2033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66"/>
          <p:cNvGrpSpPr/>
          <p:nvPr/>
        </p:nvGrpSpPr>
        <p:grpSpPr>
          <a:xfrm flipH="1">
            <a:off x="3267807" y="1102468"/>
            <a:ext cx="692799" cy="759008"/>
            <a:chOff x="5206500" y="3402925"/>
            <a:chExt cx="1332050" cy="1459350"/>
          </a:xfrm>
        </p:grpSpPr>
        <p:grpSp>
          <p:nvGrpSpPr>
            <p:cNvPr id="2035" name="Google Shape;2035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36" name="Google Shape;2036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6" name="Google Shape;2046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7" name="Google Shape;2047;p66"/>
          <p:cNvSpPr/>
          <p:nvPr/>
        </p:nvSpPr>
        <p:spPr>
          <a:xfrm>
            <a:off x="4281793" y="1068689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5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2048" name="Google Shape;2048;p66"/>
          <p:cNvSpPr/>
          <p:nvPr/>
        </p:nvSpPr>
        <p:spPr>
          <a:xfrm>
            <a:off x="4295447" y="1075460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rgbClr val="002060"/>
                </a:solidFill>
                <a:latin typeface="Nunito;800"/>
              </a:rPr>
              <a:t>5</a:t>
            </a:r>
            <a:endParaRPr b="0" i="0" dirty="0">
              <a:ln>
                <a:noFill/>
              </a:ln>
              <a:solidFill>
                <a:srgbClr val="002060"/>
              </a:solidFill>
              <a:latin typeface="Nunito;800"/>
            </a:endParaRPr>
          </a:p>
        </p:txBody>
      </p:sp>
      <p:sp>
        <p:nvSpPr>
          <p:cNvPr id="2049" name="Google Shape;2049;p66"/>
          <p:cNvSpPr/>
          <p:nvPr/>
        </p:nvSpPr>
        <p:spPr>
          <a:xfrm>
            <a:off x="3734832" y="3924430"/>
            <a:ext cx="1430569" cy="239466"/>
          </a:xfrm>
          <a:custGeom>
            <a:avLst/>
            <a:gdLst/>
            <a:ahLst/>
            <a:cxnLst/>
            <a:rect l="l" t="t" r="r" b="b"/>
            <a:pathLst>
              <a:path w="32847" h="6469" extrusionOk="0">
                <a:moveTo>
                  <a:pt x="0" y="2238"/>
                </a:moveTo>
                <a:cubicBezTo>
                  <a:pt x="5550" y="652"/>
                  <a:pt x="13848" y="-1936"/>
                  <a:pt x="17311" y="2682"/>
                </a:cubicBezTo>
                <a:cubicBezTo>
                  <a:pt x="18043" y="3658"/>
                  <a:pt x="19062" y="5370"/>
                  <a:pt x="18199" y="6233"/>
                </a:cubicBezTo>
                <a:cubicBezTo>
                  <a:pt x="17257" y="7175"/>
                  <a:pt x="17091" y="2977"/>
                  <a:pt x="18199" y="2238"/>
                </a:cubicBezTo>
                <a:cubicBezTo>
                  <a:pt x="22262" y="-470"/>
                  <a:pt x="28480" y="54"/>
                  <a:pt x="32847" y="223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83570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800E4-3BC7-43B6-9985-1F48E74969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C4538B-A91C-4513-A232-3646F078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3" y="1190950"/>
            <a:ext cx="8420431" cy="963346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What comes next?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D08354-D707-4E49-891F-EAC874A623D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0" y="0"/>
            <a:ext cx="5160397" cy="1190950"/>
          </a:xfr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600" dirty="0"/>
              <a:t>Game time!!!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ACC6CF-D9CB-4215-861A-AE080E909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16" y="2018826"/>
            <a:ext cx="4582164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27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07C1255-B6EC-9EA3-6BEB-DD9E15455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41427"/>
              </p:ext>
            </p:extLst>
          </p:nvPr>
        </p:nvGraphicFramePr>
        <p:xfrm>
          <a:off x="49882" y="459825"/>
          <a:ext cx="9031456" cy="2895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864">
                  <a:extLst>
                    <a:ext uri="{9D8B030D-6E8A-4147-A177-3AD203B41FA5}">
                      <a16:colId xmlns:a16="http://schemas.microsoft.com/office/drawing/2014/main" val="2561064759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494077784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973955161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1116359247"/>
                    </a:ext>
                  </a:extLst>
                </a:gridCol>
              </a:tblGrid>
              <a:tr h="1447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8443941"/>
                  </a:ext>
                </a:extLst>
              </a:tr>
              <a:tr h="1447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99115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B4C8D67-2394-377A-A042-B4EA6BF33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2151" y="745326"/>
            <a:ext cx="1449538" cy="876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181D5D-31BD-CE9D-FE80-37DF2C6BFF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874"/>
          <a:stretch/>
        </p:blipFill>
        <p:spPr>
          <a:xfrm flipH="1">
            <a:off x="2266737" y="875908"/>
            <a:ext cx="2298873" cy="583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F5FE33-D7B9-15CB-1FA3-1B1B76DB2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78177" y="652463"/>
            <a:ext cx="1449538" cy="876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7248F1-2A3D-27B3-A7AE-02E45E797A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874"/>
          <a:stretch/>
        </p:blipFill>
        <p:spPr>
          <a:xfrm flipH="1">
            <a:off x="6782465" y="795213"/>
            <a:ext cx="2298873" cy="583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85DFFF-4BDD-D27F-FC8B-7E7CEA1D0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2151" y="2248225"/>
            <a:ext cx="1449538" cy="876847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B33C6B75-1D7E-2F94-7715-FC57E1C3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006" y="2489848"/>
            <a:ext cx="1717547" cy="393600"/>
          </a:xfrm>
        </p:spPr>
        <p:txBody>
          <a:bodyPr/>
          <a:lstStyle/>
          <a:p>
            <a:r>
              <a:rPr lang="en-US" sz="8000" dirty="0"/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E6499C-6B8F-C8E0-7D10-4EC829A5B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803" y="3662563"/>
            <a:ext cx="1449538" cy="8768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2A5DFF-921B-072D-389D-7DCF5FC89E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874"/>
          <a:stretch/>
        </p:blipFill>
        <p:spPr>
          <a:xfrm>
            <a:off x="3862031" y="3562875"/>
            <a:ext cx="3059800" cy="112771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535A6C6-F5F2-D3AA-C35F-B7119CC73EDE}"/>
              </a:ext>
            </a:extLst>
          </p:cNvPr>
          <p:cNvSpPr/>
          <p:nvPr/>
        </p:nvSpPr>
        <p:spPr>
          <a:xfrm>
            <a:off x="3976057" y="3348799"/>
            <a:ext cx="3059800" cy="150437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07C1255-B6EC-9EA3-6BEB-DD9E15455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90118"/>
              </p:ext>
            </p:extLst>
          </p:nvPr>
        </p:nvGraphicFramePr>
        <p:xfrm>
          <a:off x="49882" y="711121"/>
          <a:ext cx="9031456" cy="2393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864">
                  <a:extLst>
                    <a:ext uri="{9D8B030D-6E8A-4147-A177-3AD203B41FA5}">
                      <a16:colId xmlns:a16="http://schemas.microsoft.com/office/drawing/2014/main" val="2561064759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494077784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973955161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1116359247"/>
                    </a:ext>
                  </a:extLst>
                </a:gridCol>
              </a:tblGrid>
              <a:tr h="119664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8443941"/>
                  </a:ext>
                </a:extLst>
              </a:tr>
              <a:tr h="119664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991156"/>
                  </a:ext>
                </a:extLst>
              </a:tr>
            </a:tbl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B33C6B75-1D7E-2F94-7715-FC57E1C3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006" y="2489848"/>
            <a:ext cx="1717547" cy="393600"/>
          </a:xfrm>
        </p:spPr>
        <p:txBody>
          <a:bodyPr/>
          <a:lstStyle/>
          <a:p>
            <a:r>
              <a:rPr lang="en-US" sz="8000" dirty="0"/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681A9A-7A83-B399-8DF3-C1C2BBAE5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23" y="761288"/>
            <a:ext cx="1874666" cy="11470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33CA92-6B93-CB05-213F-8852DF47C1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3439" t="18129" r="29075" b="22379"/>
          <a:stretch/>
        </p:blipFill>
        <p:spPr>
          <a:xfrm rot="20110674">
            <a:off x="2425755" y="487546"/>
            <a:ext cx="2015086" cy="1498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391589-D45B-C31B-2097-D6ED5CDA7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465" y="710521"/>
            <a:ext cx="1874666" cy="11470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93C1B7-68AA-1722-FF29-4C67BD1BA1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3439" t="18129" r="29075" b="22379"/>
          <a:stretch/>
        </p:blipFill>
        <p:spPr>
          <a:xfrm rot="20152653">
            <a:off x="7174935" y="576431"/>
            <a:ext cx="2015086" cy="14988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5E6ADB-EDD3-81A2-DD5C-9E470166F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22" y="1998238"/>
            <a:ext cx="1874666" cy="11470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02FB54-C96F-6354-2260-E3D978E85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608" y="3897626"/>
            <a:ext cx="1874666" cy="114702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AE8C19B-58AA-25B4-DE54-3CC62C0A1FB6}"/>
              </a:ext>
            </a:extLst>
          </p:cNvPr>
          <p:cNvSpPr/>
          <p:nvPr/>
        </p:nvSpPr>
        <p:spPr>
          <a:xfrm>
            <a:off x="4838728" y="3639124"/>
            <a:ext cx="3059800" cy="150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E5F1DC-4D7E-4A26-B491-F640A8D526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3439" t="18129" r="29075" b="22379"/>
          <a:stretch/>
        </p:blipFill>
        <p:spPr>
          <a:xfrm rot="20152653">
            <a:off x="5400061" y="3721732"/>
            <a:ext cx="2015086" cy="14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1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07C1255-B6EC-9EA3-6BEB-DD9E15455DCB}"/>
              </a:ext>
            </a:extLst>
          </p:cNvPr>
          <p:cNvGraphicFramePr>
            <a:graphicFrameLocks noGrp="1"/>
          </p:cNvGraphicFramePr>
          <p:nvPr/>
        </p:nvGraphicFramePr>
        <p:xfrm>
          <a:off x="49882" y="711121"/>
          <a:ext cx="9031456" cy="2393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864">
                  <a:extLst>
                    <a:ext uri="{9D8B030D-6E8A-4147-A177-3AD203B41FA5}">
                      <a16:colId xmlns:a16="http://schemas.microsoft.com/office/drawing/2014/main" val="2561064759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494077784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973955161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1116359247"/>
                    </a:ext>
                  </a:extLst>
                </a:gridCol>
              </a:tblGrid>
              <a:tr h="119664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8443941"/>
                  </a:ext>
                </a:extLst>
              </a:tr>
              <a:tr h="119664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991156"/>
                  </a:ext>
                </a:extLst>
              </a:tr>
            </a:tbl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B33C6B75-1D7E-2F94-7715-FC57E1C3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006" y="2489848"/>
            <a:ext cx="1717547" cy="393600"/>
          </a:xfrm>
        </p:spPr>
        <p:txBody>
          <a:bodyPr/>
          <a:lstStyle/>
          <a:p>
            <a:r>
              <a:rPr lang="en-US" sz="8000" dirty="0"/>
              <a:t>?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E8C19B-58AA-25B4-DE54-3CC62C0A1FB6}"/>
              </a:ext>
            </a:extLst>
          </p:cNvPr>
          <p:cNvSpPr/>
          <p:nvPr/>
        </p:nvSpPr>
        <p:spPr>
          <a:xfrm>
            <a:off x="1645362" y="3511851"/>
            <a:ext cx="3059800" cy="150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FE45F2-4A38-B190-20BE-52E4F838CC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380" b="42566"/>
          <a:stretch/>
        </p:blipFill>
        <p:spPr>
          <a:xfrm>
            <a:off x="210386" y="798577"/>
            <a:ext cx="1683858" cy="9002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345BC7-8BCA-42A3-47F7-F0CAACC840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761"/>
          <a:stretch/>
        </p:blipFill>
        <p:spPr>
          <a:xfrm>
            <a:off x="5165214" y="740071"/>
            <a:ext cx="1051005" cy="11676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5FC03C-98C4-F9E1-E20C-DD473626DC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380" b="42566"/>
          <a:stretch/>
        </p:blipFill>
        <p:spPr>
          <a:xfrm>
            <a:off x="2435607" y="798577"/>
            <a:ext cx="1683858" cy="900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23A495-866C-0781-0918-DFD534E399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761"/>
          <a:stretch/>
        </p:blipFill>
        <p:spPr>
          <a:xfrm>
            <a:off x="7582512" y="770441"/>
            <a:ext cx="1051005" cy="11676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B9407A-ED60-33F3-32BD-8E620B54C2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380" b="42566"/>
          <a:stretch/>
        </p:blipFill>
        <p:spPr>
          <a:xfrm>
            <a:off x="210386" y="1983238"/>
            <a:ext cx="1683858" cy="9002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1D5BB5-F729-8968-38EF-AE89B76524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380" b="42566"/>
          <a:stretch/>
        </p:blipFill>
        <p:spPr>
          <a:xfrm>
            <a:off x="2126118" y="3832170"/>
            <a:ext cx="1683858" cy="9002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005AC3-D31C-6A11-3DC8-73F17BF7C7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761"/>
          <a:stretch/>
        </p:blipFill>
        <p:spPr>
          <a:xfrm>
            <a:off x="5843125" y="3848530"/>
            <a:ext cx="1051005" cy="116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3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07C1255-B6EC-9EA3-6BEB-DD9E15455DCB}"/>
              </a:ext>
            </a:extLst>
          </p:cNvPr>
          <p:cNvGraphicFramePr>
            <a:graphicFrameLocks noGrp="1"/>
          </p:cNvGraphicFramePr>
          <p:nvPr/>
        </p:nvGraphicFramePr>
        <p:xfrm>
          <a:off x="49882" y="711121"/>
          <a:ext cx="9031456" cy="2393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864">
                  <a:extLst>
                    <a:ext uri="{9D8B030D-6E8A-4147-A177-3AD203B41FA5}">
                      <a16:colId xmlns:a16="http://schemas.microsoft.com/office/drawing/2014/main" val="2561064759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494077784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973955161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1116359247"/>
                    </a:ext>
                  </a:extLst>
                </a:gridCol>
              </a:tblGrid>
              <a:tr h="119664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8443941"/>
                  </a:ext>
                </a:extLst>
              </a:tr>
              <a:tr h="119664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991156"/>
                  </a:ext>
                </a:extLst>
              </a:tr>
            </a:tbl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B33C6B75-1D7E-2F94-7715-FC57E1C3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006" y="2489848"/>
            <a:ext cx="1717547" cy="393600"/>
          </a:xfrm>
        </p:spPr>
        <p:txBody>
          <a:bodyPr/>
          <a:lstStyle/>
          <a:p>
            <a:r>
              <a:rPr lang="en-US" sz="8000" dirty="0"/>
              <a:t>?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E8C19B-58AA-25B4-DE54-3CC62C0A1FB6}"/>
              </a:ext>
            </a:extLst>
          </p:cNvPr>
          <p:cNvSpPr/>
          <p:nvPr/>
        </p:nvSpPr>
        <p:spPr>
          <a:xfrm>
            <a:off x="4838728" y="3639124"/>
            <a:ext cx="3059800" cy="150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FDB4C-16D6-798A-45F4-12C9BDA450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188" l="9907" r="89907">
                        <a14:foregroundMark x1="52523" y1="92188" x2="53458" y2="78750"/>
                        <a14:foregroundMark x1="32710" y1="84063" x2="37196" y2="57813"/>
                        <a14:backgroundMark x1="8972" y1="29063" x2="34953" y2="23125"/>
                        <a14:backgroundMark x1="34953" y1="23125" x2="36636" y2="20313"/>
                        <a14:backgroundMark x1="9533" y1="21875" x2="19252" y2="26250"/>
                        <a14:backgroundMark x1="19252" y1="26250" x2="27664" y2="38125"/>
                        <a14:backgroundMark x1="27664" y1="38125" x2="28224" y2="46250"/>
                        <a14:backgroundMark x1="13458" y1="14375" x2="29346" y2="25313"/>
                        <a14:backgroundMark x1="29346" y1="25313" x2="31215" y2="19375"/>
                        <a14:backgroundMark x1="33458" y1="14375" x2="37944" y2="25000"/>
                        <a14:backgroundMark x1="37009" y1="27500" x2="27664" y2="34688"/>
                        <a14:backgroundMark x1="27664" y1="34688" x2="32710" y2="45625"/>
                      </a14:backgroundRemoval>
                    </a14:imgEffect>
                  </a14:imgLayer>
                </a14:imgProps>
              </a:ext>
            </a:extLst>
          </a:blip>
          <a:srcRect l="24001" t="38270" r="21401" b="1"/>
          <a:stretch/>
        </p:blipFill>
        <p:spPr>
          <a:xfrm>
            <a:off x="364889" y="822561"/>
            <a:ext cx="1446755" cy="978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EE9A97-F895-C267-D6D9-C7AE4C6E2B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000" y1="52646" x2="86154" y2="63492"/>
                        <a14:foregroundMark x1="47077" y1="56085" x2="56769" y2="79101"/>
                        <a14:foregroundMark x1="56769" y1="79101" x2="58923" y2="81746"/>
                        <a14:foregroundMark x1="44615" y1="76720" x2="44615" y2="76720"/>
                        <a14:foregroundMark x1="44769" y1="75926" x2="55538" y2="58466"/>
                        <a14:foregroundMark x1="55538" y1="58466" x2="44308" y2="74603"/>
                        <a14:backgroundMark x1="8154" y1="51323" x2="21538" y2="44709"/>
                        <a14:backgroundMark x1="21538" y1="44709" x2="42615" y2="17460"/>
                        <a14:backgroundMark x1="44308" y1="24603" x2="12615" y2="47354"/>
                        <a14:backgroundMark x1="12615" y1="47354" x2="12615" y2="47354"/>
                        <a14:backgroundMark x1="18923" y1="15873" x2="45077" y2="27249"/>
                        <a14:backgroundMark x1="31692" y1="14550" x2="49231" y2="20635"/>
                        <a14:backgroundMark x1="48615" y1="28571" x2="26615" y2="47884"/>
                        <a14:backgroundMark x1="26615" y1="47884" x2="14769" y2="51852"/>
                        <a14:backgroundMark x1="18923" y1="14550" x2="21692" y2="43915"/>
                        <a14:backgroundMark x1="21692" y1="43915" x2="21692" y2="43915"/>
                        <a14:backgroundMark x1="14462" y1="13757" x2="18308" y2="47884"/>
                        <a14:backgroundMark x1="9077" y1="54233" x2="26154" y2="61376"/>
                        <a14:backgroundMark x1="26154" y1="61376" x2="45692" y2="37831"/>
                      </a14:backgroundRemoval>
                    </a14:imgEffect>
                  </a14:imgLayer>
                </a14:imgProps>
              </a:ext>
            </a:extLst>
          </a:blip>
          <a:srcRect l="42763" t="22671"/>
          <a:stretch/>
        </p:blipFill>
        <p:spPr>
          <a:xfrm>
            <a:off x="5008385" y="751355"/>
            <a:ext cx="1549180" cy="1217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51CA23-6C3D-DB9D-CFF8-71D331598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188" l="9907" r="89907">
                        <a14:foregroundMark x1="52523" y1="92188" x2="53458" y2="78750"/>
                        <a14:foregroundMark x1="32710" y1="84063" x2="37196" y2="57813"/>
                        <a14:backgroundMark x1="8972" y1="29063" x2="34953" y2="23125"/>
                        <a14:backgroundMark x1="34953" y1="23125" x2="36636" y2="20313"/>
                        <a14:backgroundMark x1="9533" y1="21875" x2="19252" y2="26250"/>
                        <a14:backgroundMark x1="19252" y1="26250" x2="27664" y2="38125"/>
                        <a14:backgroundMark x1="27664" y1="38125" x2="28224" y2="46250"/>
                        <a14:backgroundMark x1="13458" y1="14375" x2="29346" y2="25313"/>
                        <a14:backgroundMark x1="29346" y1="25313" x2="31215" y2="19375"/>
                        <a14:backgroundMark x1="33458" y1="14375" x2="37944" y2="25000"/>
                        <a14:backgroundMark x1="37009" y1="27500" x2="27664" y2="34688"/>
                        <a14:backgroundMark x1="27664" y1="34688" x2="32710" y2="45625"/>
                      </a14:backgroundRemoval>
                    </a14:imgEffect>
                  </a14:imgLayer>
                </a14:imgProps>
              </a:ext>
            </a:extLst>
          </a:blip>
          <a:srcRect l="24001" t="38270" r="21401" b="1"/>
          <a:stretch/>
        </p:blipFill>
        <p:spPr>
          <a:xfrm>
            <a:off x="2825401" y="870733"/>
            <a:ext cx="1446755" cy="978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FBCE7-AACC-E505-84A7-776302DA8E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188" l="9907" r="89907">
                        <a14:foregroundMark x1="52523" y1="92188" x2="53458" y2="78750"/>
                        <a14:foregroundMark x1="32710" y1="84063" x2="37196" y2="57813"/>
                        <a14:backgroundMark x1="8972" y1="29063" x2="34953" y2="23125"/>
                        <a14:backgroundMark x1="34953" y1="23125" x2="36636" y2="20313"/>
                        <a14:backgroundMark x1="9533" y1="21875" x2="19252" y2="26250"/>
                        <a14:backgroundMark x1="19252" y1="26250" x2="27664" y2="38125"/>
                        <a14:backgroundMark x1="27664" y1="38125" x2="28224" y2="46250"/>
                        <a14:backgroundMark x1="13458" y1="14375" x2="29346" y2="25313"/>
                        <a14:backgroundMark x1="29346" y1="25313" x2="31215" y2="19375"/>
                        <a14:backgroundMark x1="33458" y1="14375" x2="37944" y2="25000"/>
                        <a14:backgroundMark x1="37009" y1="27500" x2="27664" y2="34688"/>
                        <a14:backgroundMark x1="27664" y1="34688" x2="32710" y2="45625"/>
                      </a14:backgroundRemoval>
                    </a14:imgEffect>
                  </a14:imgLayer>
                </a14:imgProps>
              </a:ext>
            </a:extLst>
          </a:blip>
          <a:srcRect l="24001" t="38270" r="21401" b="1"/>
          <a:stretch/>
        </p:blipFill>
        <p:spPr>
          <a:xfrm>
            <a:off x="7175150" y="833175"/>
            <a:ext cx="1446755" cy="9783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CFD247-D308-61B6-B1DA-FC96FF82B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000" y1="52646" x2="86154" y2="63492"/>
                        <a14:foregroundMark x1="47077" y1="56085" x2="56769" y2="79101"/>
                        <a14:foregroundMark x1="56769" y1="79101" x2="58923" y2="81746"/>
                        <a14:foregroundMark x1="44615" y1="76720" x2="44615" y2="76720"/>
                        <a14:foregroundMark x1="44769" y1="75926" x2="55538" y2="58466"/>
                        <a14:foregroundMark x1="55538" y1="58466" x2="44308" y2="74603"/>
                        <a14:backgroundMark x1="8154" y1="51323" x2="21538" y2="44709"/>
                        <a14:backgroundMark x1="21538" y1="44709" x2="42615" y2="17460"/>
                        <a14:backgroundMark x1="44308" y1="24603" x2="12615" y2="47354"/>
                        <a14:backgroundMark x1="12615" y1="47354" x2="12615" y2="47354"/>
                        <a14:backgroundMark x1="18923" y1="15873" x2="45077" y2="27249"/>
                        <a14:backgroundMark x1="31692" y1="14550" x2="49231" y2="20635"/>
                        <a14:backgroundMark x1="48615" y1="28571" x2="26615" y2="47884"/>
                        <a14:backgroundMark x1="26615" y1="47884" x2="14769" y2="51852"/>
                        <a14:backgroundMark x1="18923" y1="14550" x2="21692" y2="43915"/>
                        <a14:backgroundMark x1="21692" y1="43915" x2="21692" y2="43915"/>
                        <a14:backgroundMark x1="14462" y1="13757" x2="18308" y2="47884"/>
                        <a14:backgroundMark x1="9077" y1="54233" x2="26154" y2="61376"/>
                        <a14:backgroundMark x1="26154" y1="61376" x2="45692" y2="37831"/>
                      </a14:backgroundRemoval>
                    </a14:imgEffect>
                  </a14:imgLayer>
                </a14:imgProps>
              </a:ext>
            </a:extLst>
          </a:blip>
          <a:srcRect l="42763" t="22671"/>
          <a:stretch/>
        </p:blipFill>
        <p:spPr>
          <a:xfrm>
            <a:off x="5665968" y="3701753"/>
            <a:ext cx="1549180" cy="121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79A7E2-7BEE-06B5-5B1C-D836DE0470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188" l="9907" r="89907">
                        <a14:foregroundMark x1="52523" y1="92188" x2="53458" y2="78750"/>
                        <a14:foregroundMark x1="32710" y1="84063" x2="37196" y2="57813"/>
                        <a14:backgroundMark x1="8972" y1="29063" x2="34953" y2="23125"/>
                        <a14:backgroundMark x1="34953" y1="23125" x2="36636" y2="20313"/>
                        <a14:backgroundMark x1="9533" y1="21875" x2="19252" y2="26250"/>
                        <a14:backgroundMark x1="19252" y1="26250" x2="27664" y2="38125"/>
                        <a14:backgroundMark x1="27664" y1="38125" x2="28224" y2="46250"/>
                        <a14:backgroundMark x1="13458" y1="14375" x2="29346" y2="25313"/>
                        <a14:backgroundMark x1="29346" y1="25313" x2="31215" y2="19375"/>
                        <a14:backgroundMark x1="33458" y1="14375" x2="37944" y2="25000"/>
                        <a14:backgroundMark x1="37009" y1="27500" x2="27664" y2="34688"/>
                        <a14:backgroundMark x1="27664" y1="34688" x2="32710" y2="45625"/>
                      </a14:backgroundRemoval>
                    </a14:imgEffect>
                  </a14:imgLayer>
                </a14:imgProps>
              </a:ext>
            </a:extLst>
          </a:blip>
          <a:srcRect l="24001" t="38270" r="21401" b="1"/>
          <a:stretch/>
        </p:blipFill>
        <p:spPr>
          <a:xfrm>
            <a:off x="406853" y="2041615"/>
            <a:ext cx="1446755" cy="9783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802278-3E5E-DAAC-0CBE-60747A7C56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188" l="9907" r="89907">
                        <a14:foregroundMark x1="52523" y1="92188" x2="53458" y2="78750"/>
                        <a14:foregroundMark x1="32710" y1="84063" x2="37196" y2="57813"/>
                        <a14:backgroundMark x1="8972" y1="29063" x2="34953" y2="23125"/>
                        <a14:backgroundMark x1="34953" y1="23125" x2="36636" y2="20313"/>
                        <a14:backgroundMark x1="9533" y1="21875" x2="19252" y2="26250"/>
                        <a14:backgroundMark x1="19252" y1="26250" x2="27664" y2="38125"/>
                        <a14:backgroundMark x1="27664" y1="38125" x2="28224" y2="46250"/>
                        <a14:backgroundMark x1="13458" y1="14375" x2="29346" y2="25313"/>
                        <a14:backgroundMark x1="29346" y1="25313" x2="31215" y2="19375"/>
                        <a14:backgroundMark x1="33458" y1="14375" x2="37944" y2="25000"/>
                        <a14:backgroundMark x1="37009" y1="27500" x2="27664" y2="34688"/>
                        <a14:backgroundMark x1="27664" y1="34688" x2="32710" y2="45625"/>
                      </a14:backgroundRemoval>
                    </a14:imgEffect>
                  </a14:imgLayer>
                </a14:imgProps>
              </a:ext>
            </a:extLst>
          </a:blip>
          <a:srcRect l="24001" t="38270" r="21401" b="1"/>
          <a:stretch/>
        </p:blipFill>
        <p:spPr>
          <a:xfrm>
            <a:off x="2666078" y="3821131"/>
            <a:ext cx="1446755" cy="9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07C1255-B6EC-9EA3-6BEB-DD9E15455DCB}"/>
              </a:ext>
            </a:extLst>
          </p:cNvPr>
          <p:cNvGraphicFramePr>
            <a:graphicFrameLocks noGrp="1"/>
          </p:cNvGraphicFramePr>
          <p:nvPr/>
        </p:nvGraphicFramePr>
        <p:xfrm>
          <a:off x="49882" y="711121"/>
          <a:ext cx="9031456" cy="2393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864">
                  <a:extLst>
                    <a:ext uri="{9D8B030D-6E8A-4147-A177-3AD203B41FA5}">
                      <a16:colId xmlns:a16="http://schemas.microsoft.com/office/drawing/2014/main" val="2561064759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494077784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973955161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1116359247"/>
                    </a:ext>
                  </a:extLst>
                </a:gridCol>
              </a:tblGrid>
              <a:tr h="119664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8443941"/>
                  </a:ext>
                </a:extLst>
              </a:tr>
              <a:tr h="119664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991156"/>
                  </a:ext>
                </a:extLst>
              </a:tr>
            </a:tbl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B33C6B75-1D7E-2F94-7715-FC57E1C3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006" y="2489848"/>
            <a:ext cx="1717547" cy="393600"/>
          </a:xfrm>
        </p:spPr>
        <p:txBody>
          <a:bodyPr/>
          <a:lstStyle/>
          <a:p>
            <a:r>
              <a:rPr lang="en-US" sz="8000" dirty="0"/>
              <a:t>?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E8C19B-58AA-25B4-DE54-3CC62C0A1FB6}"/>
              </a:ext>
            </a:extLst>
          </p:cNvPr>
          <p:cNvSpPr/>
          <p:nvPr/>
        </p:nvSpPr>
        <p:spPr>
          <a:xfrm>
            <a:off x="1505810" y="3639124"/>
            <a:ext cx="3059800" cy="150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37064-A048-1409-E9D0-486DCA011A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61"/>
          <a:stretch/>
        </p:blipFill>
        <p:spPr>
          <a:xfrm>
            <a:off x="593214" y="740071"/>
            <a:ext cx="1051005" cy="1167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3D21C2-EEE1-94C2-7114-62F9A79C5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779" y="760745"/>
            <a:ext cx="1874666" cy="11470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AC25E9-CE03-510A-A802-63B33FDE9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220" y="760745"/>
            <a:ext cx="1874666" cy="1147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642375-0B02-E8EB-B06A-984724BC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61"/>
          <a:stretch/>
        </p:blipFill>
        <p:spPr>
          <a:xfrm>
            <a:off x="7477522" y="711121"/>
            <a:ext cx="1051005" cy="1167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61ABAE-4334-5DAD-800C-5937C864C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6" y="1913014"/>
            <a:ext cx="1874666" cy="1147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3BA958-AC8F-22D8-77F5-B71A21587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142" y="3817800"/>
            <a:ext cx="1874666" cy="1147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D2F03A-8DC1-429D-828F-40E668B010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61"/>
          <a:stretch/>
        </p:blipFill>
        <p:spPr>
          <a:xfrm>
            <a:off x="5200050" y="3848530"/>
            <a:ext cx="1051005" cy="116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2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0D95C65F-E6E3-44E4-95A5-60EC0D00D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207" y="411956"/>
            <a:ext cx="4617244" cy="146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4 Marco">
            <a:extLst>
              <a:ext uri="{FF2B5EF4-FFF2-40B4-BE49-F238E27FC236}">
                <a16:creationId xmlns:a16="http://schemas.microsoft.com/office/drawing/2014/main" id="{79EB54F8-9BA4-4B24-B885-5B5ABC07DDFA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FF456349-D157-4B67-B286-4236D5C901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3981" y="-16109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2101" name="Picture 53" descr="http://openclipart.org/image/800px/svg_to_png/28521/jean_victor_balin_locotoy.png">
            <a:extLst>
              <a:ext uri="{FF2B5EF4-FFF2-40B4-BE49-F238E27FC236}">
                <a16:creationId xmlns:a16="http://schemas.microsoft.com/office/drawing/2014/main" id="{853A7FCF-931C-49AA-B1AD-B4CADF6B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5444" y="1989535"/>
            <a:ext cx="5715000" cy="29503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6" name="7 Grupo">
            <a:extLst>
              <a:ext uri="{FF2B5EF4-FFF2-40B4-BE49-F238E27FC236}">
                <a16:creationId xmlns:a16="http://schemas.microsoft.com/office/drawing/2014/main" id="{33251A81-DC09-436A-9C20-E02AED9A7AE4}"/>
              </a:ext>
            </a:extLst>
          </p:cNvPr>
          <p:cNvGrpSpPr>
            <a:grpSpLocks/>
          </p:cNvGrpSpPr>
          <p:nvPr/>
        </p:nvGrpSpPr>
        <p:grpSpPr bwMode="auto">
          <a:xfrm>
            <a:off x="5394722" y="2108597"/>
            <a:ext cx="1470422" cy="1470422"/>
            <a:chOff x="5668932" y="2811184"/>
            <a:chExt cx="1960713" cy="1960714"/>
          </a:xfrm>
        </p:grpSpPr>
        <p:pic>
          <p:nvPicPr>
            <p:cNvPr id="2105" name="Picture 57" descr="http://www.how-to-draw-funny-cartoons.com/image-files/cartoon-ball-003.jpg">
              <a:extLst>
                <a:ext uri="{FF2B5EF4-FFF2-40B4-BE49-F238E27FC236}">
                  <a16:creationId xmlns:a16="http://schemas.microsoft.com/office/drawing/2014/main" id="{2959AA9F-A6EA-4666-ABA3-6AA895AB1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68932" y="2811184"/>
              <a:ext cx="1960713" cy="19607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Elipse">
              <a:extLst>
                <a:ext uri="{FF2B5EF4-FFF2-40B4-BE49-F238E27FC236}">
                  <a16:creationId xmlns:a16="http://schemas.microsoft.com/office/drawing/2014/main" id="{009B09DB-0136-489B-B66D-2B8104C17BD3}"/>
                </a:ext>
              </a:extLst>
            </p:cNvPr>
            <p:cNvSpPr/>
            <p:nvPr/>
          </p:nvSpPr>
          <p:spPr>
            <a:xfrm>
              <a:off x="6300806" y="3212852"/>
              <a:ext cx="503276" cy="360391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-coi-tau-khi-o-x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3CB0552-289C-43CE-8A12-98EB3D01AF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1663" y="3306167"/>
            <a:ext cx="406400" cy="406400"/>
          </a:xfrm>
          <a:prstGeom prst="rect">
            <a:avLst/>
          </a:prstGeom>
        </p:spPr>
      </p:pic>
      <p:pic>
        <p:nvPicPr>
          <p:cNvPr id="7" name="Picture 53" descr="http://openclipart.org/image/800px/svg_to_png/28521/jean_victor_balin_locotoy.png">
            <a:extLst>
              <a:ext uri="{FF2B5EF4-FFF2-40B4-BE49-F238E27FC236}">
                <a16:creationId xmlns:a16="http://schemas.microsoft.com/office/drawing/2014/main" id="{099A428D-ADF3-44FF-A3FB-ACA9399FE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3376" y="1969294"/>
            <a:ext cx="5032772" cy="25979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o">
            <a:extLst>
              <a:ext uri="{FF2B5EF4-FFF2-40B4-BE49-F238E27FC236}">
                <a16:creationId xmlns:a16="http://schemas.microsoft.com/office/drawing/2014/main" id="{B7514A76-B349-43D0-B096-8C9C207165D5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8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6D608CF1-A071-4380-A9B0-128402E0F0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7252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079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AD041C58-2664-4549-BA74-C10866509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3981" y="-16109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4534559D-6F65-4E9E-8315-92688BE7EB8E}"/>
              </a:ext>
            </a:extLst>
          </p:cNvPr>
          <p:cNvSpPr txBox="1"/>
          <p:nvPr/>
        </p:nvSpPr>
        <p:spPr>
          <a:xfrm>
            <a:off x="1655676" y="519522"/>
            <a:ext cx="57246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_tradnl" sz="6600" b="1" kern="1200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  <a:ea typeface="+mn-ea"/>
                <a:cs typeface="+mn-cs"/>
              </a:rPr>
              <a:t>TRAIN</a:t>
            </a:r>
            <a:endParaRPr lang="es-ES" sz="6600" b="1" kern="120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  <a:ea typeface="+mn-ea"/>
              <a:cs typeface="+mn-cs"/>
            </a:endParaRPr>
          </a:p>
        </p:txBody>
      </p:sp>
      <p:pic>
        <p:nvPicPr>
          <p:cNvPr id="8" name="Picture 53" descr="http://openclipart.org/image/800px/svg_to_png/28521/jean_victor_balin_locotoy.png">
            <a:extLst>
              <a:ext uri="{FF2B5EF4-FFF2-40B4-BE49-F238E27FC236}">
                <a16:creationId xmlns:a16="http://schemas.microsoft.com/office/drawing/2014/main" id="{298425FE-62E5-CEE3-9F2F-519C64120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33376" y="1939462"/>
            <a:ext cx="5032772" cy="25979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>
            <a:extLst>
              <a:ext uri="{FF2B5EF4-FFF2-40B4-BE49-F238E27FC236}">
                <a16:creationId xmlns:a16="http://schemas.microsoft.com/office/drawing/2014/main" id="{196022D8-DB38-4F38-9CAF-DDD16F1A9A74}"/>
              </a:ext>
            </a:extLst>
          </p:cNvPr>
          <p:cNvGrpSpPr>
            <a:grpSpLocks/>
          </p:cNvGrpSpPr>
          <p:nvPr/>
        </p:nvGrpSpPr>
        <p:grpSpPr bwMode="auto">
          <a:xfrm>
            <a:off x="2357438" y="1875235"/>
            <a:ext cx="4266010" cy="2525315"/>
            <a:chOff x="1299889" y="2204865"/>
            <a:chExt cx="6007975" cy="3662536"/>
          </a:xfrm>
        </p:grpSpPr>
        <p:pic>
          <p:nvPicPr>
            <p:cNvPr id="38914" name="Picture 2" descr="http://dibuteca.estaticos.net/dibujos/pintados/2011005/3de2fc822c91c707a16918d2e549e0f3.png">
              <a:extLst>
                <a:ext uri="{FF2B5EF4-FFF2-40B4-BE49-F238E27FC236}">
                  <a16:creationId xmlns:a16="http://schemas.microsoft.com/office/drawing/2014/main" id="{97168345-F829-4017-BD9A-39CBDD6C15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t="9777" b="24723"/>
            <a:stretch/>
          </p:blipFill>
          <p:spPr bwMode="auto">
            <a:xfrm>
              <a:off x="1299889" y="2204865"/>
              <a:ext cx="6007975" cy="3662536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Forma libre">
              <a:extLst>
                <a:ext uri="{FF2B5EF4-FFF2-40B4-BE49-F238E27FC236}">
                  <a16:creationId xmlns:a16="http://schemas.microsoft.com/office/drawing/2014/main" id="{70015A83-E5DB-467D-B2EA-6F2C7935A9B8}"/>
                </a:ext>
              </a:extLst>
            </p:cNvPr>
            <p:cNvSpPr/>
            <p:nvPr/>
          </p:nvSpPr>
          <p:spPr>
            <a:xfrm>
              <a:off x="2160088" y="3603571"/>
              <a:ext cx="1282751" cy="1131052"/>
            </a:xfrm>
            <a:custGeom>
              <a:avLst/>
              <a:gdLst>
                <a:gd name="connsiteX0" fmla="*/ 827411 w 1283655"/>
                <a:gd name="connsiteY0" fmla="*/ 45720 h 1130746"/>
                <a:gd name="connsiteX1" fmla="*/ 522611 w 1283655"/>
                <a:gd name="connsiteY1" fmla="*/ 243840 h 1130746"/>
                <a:gd name="connsiteX2" fmla="*/ 271151 w 1283655"/>
                <a:gd name="connsiteY2" fmla="*/ 533400 h 1130746"/>
                <a:gd name="connsiteX3" fmla="*/ 19691 w 1283655"/>
                <a:gd name="connsiteY3" fmla="*/ 937260 h 1130746"/>
                <a:gd name="connsiteX4" fmla="*/ 65411 w 1283655"/>
                <a:gd name="connsiteY4" fmla="*/ 1120140 h 1130746"/>
                <a:gd name="connsiteX5" fmla="*/ 454031 w 1283655"/>
                <a:gd name="connsiteY5" fmla="*/ 640080 h 1130746"/>
                <a:gd name="connsiteX6" fmla="*/ 880751 w 1283655"/>
                <a:gd name="connsiteY6" fmla="*/ 281940 h 1130746"/>
                <a:gd name="connsiteX7" fmla="*/ 1185551 w 1283655"/>
                <a:gd name="connsiteY7" fmla="*/ 167640 h 1130746"/>
                <a:gd name="connsiteX8" fmla="*/ 1276991 w 1283655"/>
                <a:gd name="connsiteY8" fmla="*/ 30480 h 1130746"/>
                <a:gd name="connsiteX9" fmla="*/ 1033151 w 1283655"/>
                <a:gd name="connsiteY9" fmla="*/ 0 h 1130746"/>
                <a:gd name="connsiteX10" fmla="*/ 911231 w 1283655"/>
                <a:gd name="connsiteY10" fmla="*/ 30480 h 1130746"/>
                <a:gd name="connsiteX11" fmla="*/ 827411 w 1283655"/>
                <a:gd name="connsiteY11" fmla="*/ 45720 h 11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655" h="1130746">
                  <a:moveTo>
                    <a:pt x="827411" y="45720"/>
                  </a:moveTo>
                  <a:cubicBezTo>
                    <a:pt x="762641" y="81280"/>
                    <a:pt x="615321" y="162560"/>
                    <a:pt x="522611" y="243840"/>
                  </a:cubicBezTo>
                  <a:cubicBezTo>
                    <a:pt x="429901" y="325120"/>
                    <a:pt x="354971" y="417830"/>
                    <a:pt x="271151" y="533400"/>
                  </a:cubicBezTo>
                  <a:cubicBezTo>
                    <a:pt x="187331" y="648970"/>
                    <a:pt x="53981" y="839470"/>
                    <a:pt x="19691" y="937260"/>
                  </a:cubicBezTo>
                  <a:cubicBezTo>
                    <a:pt x="-14599" y="1035050"/>
                    <a:pt x="-6979" y="1169670"/>
                    <a:pt x="65411" y="1120140"/>
                  </a:cubicBezTo>
                  <a:cubicBezTo>
                    <a:pt x="137801" y="1070610"/>
                    <a:pt x="318141" y="779780"/>
                    <a:pt x="454031" y="640080"/>
                  </a:cubicBezTo>
                  <a:cubicBezTo>
                    <a:pt x="589921" y="500380"/>
                    <a:pt x="758831" y="360680"/>
                    <a:pt x="880751" y="281940"/>
                  </a:cubicBezTo>
                  <a:cubicBezTo>
                    <a:pt x="1002671" y="203200"/>
                    <a:pt x="1119511" y="209550"/>
                    <a:pt x="1185551" y="167640"/>
                  </a:cubicBezTo>
                  <a:cubicBezTo>
                    <a:pt x="1251591" y="125730"/>
                    <a:pt x="1302391" y="58420"/>
                    <a:pt x="1276991" y="30480"/>
                  </a:cubicBezTo>
                  <a:cubicBezTo>
                    <a:pt x="1251591" y="2540"/>
                    <a:pt x="1094111" y="0"/>
                    <a:pt x="1033151" y="0"/>
                  </a:cubicBezTo>
                  <a:cubicBezTo>
                    <a:pt x="972191" y="0"/>
                    <a:pt x="944251" y="21590"/>
                    <a:pt x="911231" y="30480"/>
                  </a:cubicBezTo>
                  <a:cubicBezTo>
                    <a:pt x="878211" y="39370"/>
                    <a:pt x="892181" y="10160"/>
                    <a:pt x="827411" y="45720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" name="3 Forma libre">
              <a:extLst>
                <a:ext uri="{FF2B5EF4-FFF2-40B4-BE49-F238E27FC236}">
                  <a16:creationId xmlns:a16="http://schemas.microsoft.com/office/drawing/2014/main" id="{47791F3E-7755-4C6F-A7CD-854B80CE8ED2}"/>
                </a:ext>
              </a:extLst>
            </p:cNvPr>
            <p:cNvSpPr/>
            <p:nvPr/>
          </p:nvSpPr>
          <p:spPr>
            <a:xfrm>
              <a:off x="3798321" y="2532956"/>
              <a:ext cx="918886" cy="276288"/>
            </a:xfrm>
            <a:custGeom>
              <a:avLst/>
              <a:gdLst>
                <a:gd name="connsiteX0" fmla="*/ 720356 w 918191"/>
                <a:gd name="connsiteY0" fmla="*/ 4599 h 276747"/>
                <a:gd name="connsiteX1" fmla="*/ 308876 w 918191"/>
                <a:gd name="connsiteY1" fmla="*/ 80799 h 276747"/>
                <a:gd name="connsiteX2" fmla="*/ 11696 w 918191"/>
                <a:gd name="connsiteY2" fmla="*/ 187479 h 276747"/>
                <a:gd name="connsiteX3" fmla="*/ 80276 w 918191"/>
                <a:gd name="connsiteY3" fmla="*/ 263679 h 276747"/>
                <a:gd name="connsiteX4" fmla="*/ 270776 w 918191"/>
                <a:gd name="connsiteY4" fmla="*/ 263679 h 276747"/>
                <a:gd name="connsiteX5" fmla="*/ 506996 w 918191"/>
                <a:gd name="connsiteY5" fmla="*/ 134139 h 276747"/>
                <a:gd name="connsiteX6" fmla="*/ 842276 w 918191"/>
                <a:gd name="connsiteY6" fmla="*/ 57939 h 276747"/>
                <a:gd name="connsiteX7" fmla="*/ 910856 w 918191"/>
                <a:gd name="connsiteY7" fmla="*/ 12219 h 276747"/>
                <a:gd name="connsiteX8" fmla="*/ 720356 w 918191"/>
                <a:gd name="connsiteY8" fmla="*/ 4599 h 27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8191" h="276747">
                  <a:moveTo>
                    <a:pt x="720356" y="4599"/>
                  </a:moveTo>
                  <a:cubicBezTo>
                    <a:pt x="620026" y="16029"/>
                    <a:pt x="426986" y="50319"/>
                    <a:pt x="308876" y="80799"/>
                  </a:cubicBezTo>
                  <a:cubicBezTo>
                    <a:pt x="190766" y="111279"/>
                    <a:pt x="49796" y="156999"/>
                    <a:pt x="11696" y="187479"/>
                  </a:cubicBezTo>
                  <a:cubicBezTo>
                    <a:pt x="-26404" y="217959"/>
                    <a:pt x="37096" y="250979"/>
                    <a:pt x="80276" y="263679"/>
                  </a:cubicBezTo>
                  <a:cubicBezTo>
                    <a:pt x="123456" y="276379"/>
                    <a:pt x="199656" y="285269"/>
                    <a:pt x="270776" y="263679"/>
                  </a:cubicBezTo>
                  <a:cubicBezTo>
                    <a:pt x="341896" y="242089"/>
                    <a:pt x="411746" y="168429"/>
                    <a:pt x="506996" y="134139"/>
                  </a:cubicBezTo>
                  <a:cubicBezTo>
                    <a:pt x="602246" y="99849"/>
                    <a:pt x="774966" y="78259"/>
                    <a:pt x="842276" y="57939"/>
                  </a:cubicBezTo>
                  <a:cubicBezTo>
                    <a:pt x="909586" y="37619"/>
                    <a:pt x="931176" y="18569"/>
                    <a:pt x="910856" y="12219"/>
                  </a:cubicBezTo>
                  <a:cubicBezTo>
                    <a:pt x="890536" y="5869"/>
                    <a:pt x="820686" y="-6831"/>
                    <a:pt x="720356" y="4599"/>
                  </a:cubicBez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" name="4 Marco">
            <a:extLst>
              <a:ext uri="{FF2B5EF4-FFF2-40B4-BE49-F238E27FC236}">
                <a16:creationId xmlns:a16="http://schemas.microsoft.com/office/drawing/2014/main" id="{8FAA1FE8-8511-46BF-BF36-A62A15E78288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2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D81C2D5E-D787-4185-AFE7-8F97FD2802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7252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103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9427B0D7-9779-4F19-896E-1C9E6E8E17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3981" y="-16109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1996C4DC-B334-4CE4-9C94-4151CF2696D7}"/>
              </a:ext>
            </a:extLst>
          </p:cNvPr>
          <p:cNvSpPr txBox="1"/>
          <p:nvPr/>
        </p:nvSpPr>
        <p:spPr>
          <a:xfrm>
            <a:off x="3053172" y="398688"/>
            <a:ext cx="3037655" cy="105149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_tradnl" sz="4800" b="1" kern="1200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  <a:ea typeface="+mn-ea"/>
                <a:cs typeface="+mn-cs"/>
              </a:rPr>
              <a:t>CAR</a:t>
            </a:r>
            <a:endParaRPr lang="es-ES" sz="4800" b="1" kern="120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  <a:ea typeface="+mn-ea"/>
              <a:cs typeface="+mn-cs"/>
            </a:endParaRPr>
          </a:p>
        </p:txBody>
      </p:sp>
      <p:grpSp>
        <p:nvGrpSpPr>
          <p:cNvPr id="10" name="5 Grupo">
            <a:extLst>
              <a:ext uri="{FF2B5EF4-FFF2-40B4-BE49-F238E27FC236}">
                <a16:creationId xmlns:a16="http://schemas.microsoft.com/office/drawing/2014/main" id="{954014B8-AD3B-2C27-B2A9-217C5D897554}"/>
              </a:ext>
            </a:extLst>
          </p:cNvPr>
          <p:cNvGrpSpPr>
            <a:grpSpLocks/>
          </p:cNvGrpSpPr>
          <p:nvPr/>
        </p:nvGrpSpPr>
        <p:grpSpPr bwMode="auto">
          <a:xfrm>
            <a:off x="2369939" y="1862938"/>
            <a:ext cx="4266010" cy="2525315"/>
            <a:chOff x="1299889" y="2225268"/>
            <a:chExt cx="6007975" cy="3662536"/>
          </a:xfrm>
        </p:grpSpPr>
        <p:pic>
          <p:nvPicPr>
            <p:cNvPr id="11" name="Picture 2" descr="http://dibuteca.estaticos.net/dibujos/pintados/2011005/3de2fc822c91c707a16918d2e549e0f3.png">
              <a:extLst>
                <a:ext uri="{FF2B5EF4-FFF2-40B4-BE49-F238E27FC236}">
                  <a16:creationId xmlns:a16="http://schemas.microsoft.com/office/drawing/2014/main" id="{F03EEDCA-C173-AAA6-70DA-001D255F69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t="9777" b="24723"/>
            <a:stretch/>
          </p:blipFill>
          <p:spPr bwMode="auto">
            <a:xfrm>
              <a:off x="1299889" y="2225268"/>
              <a:ext cx="6007975" cy="3662536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2 Forma libre">
              <a:extLst>
                <a:ext uri="{FF2B5EF4-FFF2-40B4-BE49-F238E27FC236}">
                  <a16:creationId xmlns:a16="http://schemas.microsoft.com/office/drawing/2014/main" id="{4FEA2BE7-ABB1-7C82-D6DC-B715D889A8EF}"/>
                </a:ext>
              </a:extLst>
            </p:cNvPr>
            <p:cNvSpPr/>
            <p:nvPr/>
          </p:nvSpPr>
          <p:spPr>
            <a:xfrm>
              <a:off x="2160088" y="3603571"/>
              <a:ext cx="1282751" cy="1131052"/>
            </a:xfrm>
            <a:custGeom>
              <a:avLst/>
              <a:gdLst>
                <a:gd name="connsiteX0" fmla="*/ 827411 w 1283655"/>
                <a:gd name="connsiteY0" fmla="*/ 45720 h 1130746"/>
                <a:gd name="connsiteX1" fmla="*/ 522611 w 1283655"/>
                <a:gd name="connsiteY1" fmla="*/ 243840 h 1130746"/>
                <a:gd name="connsiteX2" fmla="*/ 271151 w 1283655"/>
                <a:gd name="connsiteY2" fmla="*/ 533400 h 1130746"/>
                <a:gd name="connsiteX3" fmla="*/ 19691 w 1283655"/>
                <a:gd name="connsiteY3" fmla="*/ 937260 h 1130746"/>
                <a:gd name="connsiteX4" fmla="*/ 65411 w 1283655"/>
                <a:gd name="connsiteY4" fmla="*/ 1120140 h 1130746"/>
                <a:gd name="connsiteX5" fmla="*/ 454031 w 1283655"/>
                <a:gd name="connsiteY5" fmla="*/ 640080 h 1130746"/>
                <a:gd name="connsiteX6" fmla="*/ 880751 w 1283655"/>
                <a:gd name="connsiteY6" fmla="*/ 281940 h 1130746"/>
                <a:gd name="connsiteX7" fmla="*/ 1185551 w 1283655"/>
                <a:gd name="connsiteY7" fmla="*/ 167640 h 1130746"/>
                <a:gd name="connsiteX8" fmla="*/ 1276991 w 1283655"/>
                <a:gd name="connsiteY8" fmla="*/ 30480 h 1130746"/>
                <a:gd name="connsiteX9" fmla="*/ 1033151 w 1283655"/>
                <a:gd name="connsiteY9" fmla="*/ 0 h 1130746"/>
                <a:gd name="connsiteX10" fmla="*/ 911231 w 1283655"/>
                <a:gd name="connsiteY10" fmla="*/ 30480 h 1130746"/>
                <a:gd name="connsiteX11" fmla="*/ 827411 w 1283655"/>
                <a:gd name="connsiteY11" fmla="*/ 45720 h 11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655" h="1130746">
                  <a:moveTo>
                    <a:pt x="827411" y="45720"/>
                  </a:moveTo>
                  <a:cubicBezTo>
                    <a:pt x="762641" y="81280"/>
                    <a:pt x="615321" y="162560"/>
                    <a:pt x="522611" y="243840"/>
                  </a:cubicBezTo>
                  <a:cubicBezTo>
                    <a:pt x="429901" y="325120"/>
                    <a:pt x="354971" y="417830"/>
                    <a:pt x="271151" y="533400"/>
                  </a:cubicBezTo>
                  <a:cubicBezTo>
                    <a:pt x="187331" y="648970"/>
                    <a:pt x="53981" y="839470"/>
                    <a:pt x="19691" y="937260"/>
                  </a:cubicBezTo>
                  <a:cubicBezTo>
                    <a:pt x="-14599" y="1035050"/>
                    <a:pt x="-6979" y="1169670"/>
                    <a:pt x="65411" y="1120140"/>
                  </a:cubicBezTo>
                  <a:cubicBezTo>
                    <a:pt x="137801" y="1070610"/>
                    <a:pt x="318141" y="779780"/>
                    <a:pt x="454031" y="640080"/>
                  </a:cubicBezTo>
                  <a:cubicBezTo>
                    <a:pt x="589921" y="500380"/>
                    <a:pt x="758831" y="360680"/>
                    <a:pt x="880751" y="281940"/>
                  </a:cubicBezTo>
                  <a:cubicBezTo>
                    <a:pt x="1002671" y="203200"/>
                    <a:pt x="1119511" y="209550"/>
                    <a:pt x="1185551" y="167640"/>
                  </a:cubicBezTo>
                  <a:cubicBezTo>
                    <a:pt x="1251591" y="125730"/>
                    <a:pt x="1302391" y="58420"/>
                    <a:pt x="1276991" y="30480"/>
                  </a:cubicBezTo>
                  <a:cubicBezTo>
                    <a:pt x="1251591" y="2540"/>
                    <a:pt x="1094111" y="0"/>
                    <a:pt x="1033151" y="0"/>
                  </a:cubicBezTo>
                  <a:cubicBezTo>
                    <a:pt x="972191" y="0"/>
                    <a:pt x="944251" y="21590"/>
                    <a:pt x="911231" y="30480"/>
                  </a:cubicBezTo>
                  <a:cubicBezTo>
                    <a:pt x="878211" y="39370"/>
                    <a:pt x="892181" y="10160"/>
                    <a:pt x="827411" y="45720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3 Forma libre">
              <a:extLst>
                <a:ext uri="{FF2B5EF4-FFF2-40B4-BE49-F238E27FC236}">
                  <a16:creationId xmlns:a16="http://schemas.microsoft.com/office/drawing/2014/main" id="{703CCC91-3828-8498-9241-01F14D3CCA4D}"/>
                </a:ext>
              </a:extLst>
            </p:cNvPr>
            <p:cNvSpPr/>
            <p:nvPr/>
          </p:nvSpPr>
          <p:spPr>
            <a:xfrm>
              <a:off x="3798321" y="2532956"/>
              <a:ext cx="918886" cy="276288"/>
            </a:xfrm>
            <a:custGeom>
              <a:avLst/>
              <a:gdLst>
                <a:gd name="connsiteX0" fmla="*/ 720356 w 918191"/>
                <a:gd name="connsiteY0" fmla="*/ 4599 h 276747"/>
                <a:gd name="connsiteX1" fmla="*/ 308876 w 918191"/>
                <a:gd name="connsiteY1" fmla="*/ 80799 h 276747"/>
                <a:gd name="connsiteX2" fmla="*/ 11696 w 918191"/>
                <a:gd name="connsiteY2" fmla="*/ 187479 h 276747"/>
                <a:gd name="connsiteX3" fmla="*/ 80276 w 918191"/>
                <a:gd name="connsiteY3" fmla="*/ 263679 h 276747"/>
                <a:gd name="connsiteX4" fmla="*/ 270776 w 918191"/>
                <a:gd name="connsiteY4" fmla="*/ 263679 h 276747"/>
                <a:gd name="connsiteX5" fmla="*/ 506996 w 918191"/>
                <a:gd name="connsiteY5" fmla="*/ 134139 h 276747"/>
                <a:gd name="connsiteX6" fmla="*/ 842276 w 918191"/>
                <a:gd name="connsiteY6" fmla="*/ 57939 h 276747"/>
                <a:gd name="connsiteX7" fmla="*/ 910856 w 918191"/>
                <a:gd name="connsiteY7" fmla="*/ 12219 h 276747"/>
                <a:gd name="connsiteX8" fmla="*/ 720356 w 918191"/>
                <a:gd name="connsiteY8" fmla="*/ 4599 h 27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8191" h="276747">
                  <a:moveTo>
                    <a:pt x="720356" y="4599"/>
                  </a:moveTo>
                  <a:cubicBezTo>
                    <a:pt x="620026" y="16029"/>
                    <a:pt x="426986" y="50319"/>
                    <a:pt x="308876" y="80799"/>
                  </a:cubicBezTo>
                  <a:cubicBezTo>
                    <a:pt x="190766" y="111279"/>
                    <a:pt x="49796" y="156999"/>
                    <a:pt x="11696" y="187479"/>
                  </a:cubicBezTo>
                  <a:cubicBezTo>
                    <a:pt x="-26404" y="217959"/>
                    <a:pt x="37096" y="250979"/>
                    <a:pt x="80276" y="263679"/>
                  </a:cubicBezTo>
                  <a:cubicBezTo>
                    <a:pt x="123456" y="276379"/>
                    <a:pt x="199656" y="285269"/>
                    <a:pt x="270776" y="263679"/>
                  </a:cubicBezTo>
                  <a:cubicBezTo>
                    <a:pt x="341896" y="242089"/>
                    <a:pt x="411746" y="168429"/>
                    <a:pt x="506996" y="134139"/>
                  </a:cubicBezTo>
                  <a:cubicBezTo>
                    <a:pt x="602246" y="99849"/>
                    <a:pt x="774966" y="78259"/>
                    <a:pt x="842276" y="57939"/>
                  </a:cubicBezTo>
                  <a:cubicBezTo>
                    <a:pt x="909586" y="37619"/>
                    <a:pt x="931176" y="18569"/>
                    <a:pt x="910856" y="12219"/>
                  </a:cubicBezTo>
                  <a:cubicBezTo>
                    <a:pt x="890536" y="5869"/>
                    <a:pt x="820686" y="-6831"/>
                    <a:pt x="720356" y="4599"/>
                  </a:cubicBez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s.123rf.com/400wm/400/400/arnica/arnica1210/arnica121000100/15805419-toy-plane-coloring-book.jpg">
            <a:extLst>
              <a:ext uri="{FF2B5EF4-FFF2-40B4-BE49-F238E27FC236}">
                <a16:creationId xmlns:a16="http://schemas.microsoft.com/office/drawing/2014/main" id="{11950E78-1300-4896-822C-A22FA1BA2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28856" b="54123"/>
          <a:stretch/>
        </p:blipFill>
        <p:spPr bwMode="auto">
          <a:xfrm>
            <a:off x="2761060" y="2193132"/>
            <a:ext cx="3712369" cy="232767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o">
            <a:extLst>
              <a:ext uri="{FF2B5EF4-FFF2-40B4-BE49-F238E27FC236}">
                <a16:creationId xmlns:a16="http://schemas.microsoft.com/office/drawing/2014/main" id="{896681FE-B4B0-4A59-BDC6-A254524FC459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6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F9CF924F-1E4E-4D9A-9BE4-9864E1D0AD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7252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27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05403348-9993-4C58-88A3-633E916F8D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3981" y="-16109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5132" name="Picture 12" descr="PLANE">
            <a:extLst>
              <a:ext uri="{FF2B5EF4-FFF2-40B4-BE49-F238E27FC236}">
                <a16:creationId xmlns:a16="http://schemas.microsoft.com/office/drawing/2014/main" id="{E814C1AB-5F3C-45B5-BDC4-B736CCB1C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46484"/>
          <a:stretch/>
        </p:blipFill>
        <p:spPr bwMode="auto">
          <a:xfrm>
            <a:off x="3172646" y="689967"/>
            <a:ext cx="2774896" cy="10739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s.123rf.com/400wm/400/400/arnica/arnica1210/arnica121000100/15805419-toy-plane-coloring-book.jpg">
            <a:extLst>
              <a:ext uri="{FF2B5EF4-FFF2-40B4-BE49-F238E27FC236}">
                <a16:creationId xmlns:a16="http://schemas.microsoft.com/office/drawing/2014/main" id="{C25128B3-AAD3-6AA5-687F-BA2C4BE44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r="28856" b="54123"/>
          <a:stretch/>
        </p:blipFill>
        <p:spPr bwMode="auto">
          <a:xfrm>
            <a:off x="2761059" y="2193132"/>
            <a:ext cx="3712369" cy="232767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>
            <a:extLst>
              <a:ext uri="{FF2B5EF4-FFF2-40B4-BE49-F238E27FC236}">
                <a16:creationId xmlns:a16="http://schemas.microsoft.com/office/drawing/2014/main" id="{13B886FE-6F28-4823-947C-D03809CAA2EE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5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FD2E8BBF-388B-40DE-BC08-A7DACCCDD0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7252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46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D61B9045-57E5-41D7-AC73-F44C8062CA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3981" y="-16109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4F337A6-7AA8-402C-990F-0EDB3EEEC146}"/>
              </a:ext>
            </a:extLst>
          </p:cNvPr>
          <p:cNvSpPr txBox="1"/>
          <p:nvPr/>
        </p:nvSpPr>
        <p:spPr>
          <a:xfrm>
            <a:off x="3113838" y="514729"/>
            <a:ext cx="2916324" cy="868889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_tradnl" sz="6600" b="1" kern="1200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  <a:ea typeface="+mn-ea"/>
                <a:cs typeface="+mn-cs"/>
              </a:rPr>
              <a:t>DOLL</a:t>
            </a:r>
            <a:endParaRPr lang="es-ES" sz="6600" b="1" kern="120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  <a:ea typeface="+mn-ea"/>
              <a:cs typeface="+mn-cs"/>
            </a:endParaRPr>
          </a:p>
        </p:txBody>
      </p:sp>
      <p:pic>
        <p:nvPicPr>
          <p:cNvPr id="29698" name="Picture 2" descr="http://csimg.webmarchand.com/srv/FR/29043377stickerpoupeeandre0001/T/340x340/C/FFFFFF/url/sticker-poupee.jpg">
            <a:extLst>
              <a:ext uri="{FF2B5EF4-FFF2-40B4-BE49-F238E27FC236}">
                <a16:creationId xmlns:a16="http://schemas.microsoft.com/office/drawing/2014/main" id="{AA2430C9-9432-42DE-8410-EB49C8D8D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5302"/>
          <a:stretch/>
        </p:blipFill>
        <p:spPr bwMode="auto">
          <a:xfrm>
            <a:off x="2842023" y="1491854"/>
            <a:ext cx="3321844" cy="314444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simg.webmarchand.com/srv/FR/29043377stickerpoupeeandre0001/T/340x340/C/FFFFFF/url/sticker-poupee.jpg">
            <a:extLst>
              <a:ext uri="{FF2B5EF4-FFF2-40B4-BE49-F238E27FC236}">
                <a16:creationId xmlns:a16="http://schemas.microsoft.com/office/drawing/2014/main" id="{66D5679C-3578-4176-3584-3EC2AC187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5302"/>
          <a:stretch/>
        </p:blipFill>
        <p:spPr bwMode="auto">
          <a:xfrm>
            <a:off x="2825040" y="1464518"/>
            <a:ext cx="3321844" cy="314444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>
            <a:extLst>
              <a:ext uri="{FF2B5EF4-FFF2-40B4-BE49-F238E27FC236}">
                <a16:creationId xmlns:a16="http://schemas.microsoft.com/office/drawing/2014/main" id="{E9E71C8E-6A96-429A-8E27-2AC8CDB25C31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3399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41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4B8A6075-3A8C-4168-9EC3-73861E304F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7252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4342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5D6EE51A-F08A-4318-ABF0-16A4FB9B2C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3981" y="-16109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FB5B38D-C1D9-4DC2-9735-CB6BF52DDB5C}"/>
              </a:ext>
            </a:extLst>
          </p:cNvPr>
          <p:cNvSpPr txBox="1"/>
          <p:nvPr/>
        </p:nvSpPr>
        <p:spPr>
          <a:xfrm>
            <a:off x="3113838" y="573528"/>
            <a:ext cx="2916324" cy="97210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_tradnl" sz="6600" b="1" kern="1200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  <a:ea typeface="+mn-ea"/>
                <a:cs typeface="+mn-cs"/>
              </a:rPr>
              <a:t>KITE</a:t>
            </a:r>
            <a:endParaRPr lang="es-ES" sz="6600" b="1" kern="120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  <a:ea typeface="+mn-ea"/>
              <a:cs typeface="+mn-cs"/>
            </a:endParaRPr>
          </a:p>
        </p:txBody>
      </p:sp>
      <p:pic>
        <p:nvPicPr>
          <p:cNvPr id="31746" name="Picture 2" descr="http://www.clipartlord.com/wp-content/uploads/2013/04/kite.png">
            <a:extLst>
              <a:ext uri="{FF2B5EF4-FFF2-40B4-BE49-F238E27FC236}">
                <a16:creationId xmlns:a16="http://schemas.microsoft.com/office/drawing/2014/main" id="{715045FD-C15B-4FAE-BD90-69D25BFEB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49120">
            <a:off x="3126581" y="1547813"/>
            <a:ext cx="2538413" cy="33730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ipartlord.com/wp-content/uploads/2013/04/kite.png">
            <a:extLst>
              <a:ext uri="{FF2B5EF4-FFF2-40B4-BE49-F238E27FC236}">
                <a16:creationId xmlns:a16="http://schemas.microsoft.com/office/drawing/2014/main" id="{27017295-168B-9027-6227-DAABED90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849120">
            <a:off x="3127864" y="1547815"/>
            <a:ext cx="2538413" cy="33730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ology Subject for Pre-K: Food Chain by Slidesgo">
  <a:themeElements>
    <a:clrScheme name="Simple Light">
      <a:dk1>
        <a:srgbClr val="242324"/>
      </a:dk1>
      <a:lt1>
        <a:srgbClr val="A6543D"/>
      </a:lt1>
      <a:dk2>
        <a:srgbClr val="C59A72"/>
      </a:dk2>
      <a:lt2>
        <a:srgbClr val="EEDDD1"/>
      </a:lt2>
      <a:accent1>
        <a:srgbClr val="F7F2F1"/>
      </a:accent1>
      <a:accent2>
        <a:srgbClr val="FFFFFF"/>
      </a:accent2>
      <a:accent3>
        <a:srgbClr val="F8CC47"/>
      </a:accent3>
      <a:accent4>
        <a:srgbClr val="A4BB78"/>
      </a:accent4>
      <a:accent5>
        <a:srgbClr val="869C5B"/>
      </a:accent5>
      <a:accent6>
        <a:srgbClr val="86A2E1"/>
      </a:accent6>
      <a:hlink>
        <a:srgbClr val="242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363</Words>
  <Application>Microsoft Office PowerPoint</Application>
  <PresentationFormat>On-screen Show (16:9)</PresentationFormat>
  <Paragraphs>103</Paragraphs>
  <Slides>37</Slides>
  <Notes>18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Nunito ExtraBold</vt:lpstr>
      <vt:lpstr>Bebas Neue</vt:lpstr>
      <vt:lpstr>Nunito</vt:lpstr>
      <vt:lpstr>Sport Day</vt:lpstr>
      <vt:lpstr>Comic Sans MS</vt:lpstr>
      <vt:lpstr>Arial</vt:lpstr>
      <vt:lpstr>GROBOLD</vt:lpstr>
      <vt:lpstr>Nunito;800</vt:lpstr>
      <vt:lpstr>Biology Subject for Pre-K: Food Chain by Slidesgo</vt:lpstr>
      <vt:lpstr>Diseño predeterminado</vt:lpstr>
      <vt:lpstr>Our toys</vt:lpstr>
      <vt:lpstr>Warm-up and review</vt:lpstr>
      <vt:lpstr>Warm-up and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Look, listen and repeat. </vt:lpstr>
      <vt:lpstr>PowerPoint Presentation</vt:lpstr>
      <vt:lpstr>PowerPoint Presentation</vt:lpstr>
      <vt:lpstr>Listen, point and say.</vt:lpstr>
      <vt:lpstr>PowerPoint Presentation</vt:lpstr>
      <vt:lpstr>PowerPoint Presentation</vt:lpstr>
      <vt:lpstr>Listen and choose </vt:lpstr>
      <vt:lpstr>PowerPoint Presentation</vt:lpstr>
      <vt:lpstr>PowerPoint Presentation</vt:lpstr>
      <vt:lpstr>Listen and choose </vt:lpstr>
      <vt:lpstr>Listen and choose </vt:lpstr>
      <vt:lpstr>PowerPoint Presentation</vt:lpstr>
      <vt:lpstr>Listen and choose </vt:lpstr>
      <vt:lpstr>PowerPoint Presentation</vt:lpstr>
      <vt:lpstr>Let’s talk</vt:lpstr>
      <vt:lpstr>PowerPoint Presentation</vt:lpstr>
      <vt:lpstr>They have ____________.</vt:lpstr>
      <vt:lpstr>They have _________________.</vt:lpstr>
      <vt:lpstr>They have ____________.</vt:lpstr>
      <vt:lpstr>They have ____________.</vt:lpstr>
      <vt:lpstr>They have ____________.</vt:lpstr>
      <vt:lpstr>Fun corner and wrap-up</vt:lpstr>
      <vt:lpstr>What comes next?</vt:lpstr>
      <vt:lpstr>?</vt:lpstr>
      <vt:lpstr>?</vt:lpstr>
      <vt:lpstr>?</vt:lpstr>
      <vt:lpstr>?</vt:lpstr>
      <vt:lpstr>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</dc:title>
  <cp:lastModifiedBy>John Luong</cp:lastModifiedBy>
  <cp:revision>21</cp:revision>
  <dcterms:modified xsi:type="dcterms:W3CDTF">2025-04-05T12:49:41Z</dcterms:modified>
</cp:coreProperties>
</file>