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2" r:id="rId3"/>
    <p:sldMasterId id="2147483683" r:id="rId4"/>
    <p:sldMasterId id="2147483690" r:id="rId5"/>
    <p:sldMasterId id="2147483701" r:id="rId6"/>
    <p:sldMasterId id="2147483713" r:id="rId7"/>
    <p:sldMasterId id="2147483725" r:id="rId8"/>
    <p:sldMasterId id="2147483737" r:id="rId9"/>
  </p:sldMasterIdLst>
  <p:notesMasterIdLst>
    <p:notesMasterId r:id="rId32"/>
  </p:notesMasterIdLst>
  <p:handoutMasterIdLst>
    <p:handoutMasterId r:id="rId33"/>
  </p:handoutMasterIdLst>
  <p:sldIdLst>
    <p:sldId id="2670" r:id="rId10"/>
    <p:sldId id="2680" r:id="rId11"/>
    <p:sldId id="2671" r:id="rId12"/>
    <p:sldId id="282" r:id="rId13"/>
    <p:sldId id="2674" r:id="rId14"/>
    <p:sldId id="314" r:id="rId15"/>
    <p:sldId id="2675" r:id="rId16"/>
    <p:sldId id="2007577197" r:id="rId17"/>
    <p:sldId id="2677" r:id="rId18"/>
    <p:sldId id="2007577198" r:id="rId19"/>
    <p:sldId id="2007577200" r:id="rId20"/>
    <p:sldId id="2007577199" r:id="rId21"/>
    <p:sldId id="293" r:id="rId22"/>
    <p:sldId id="2007577201" r:id="rId23"/>
    <p:sldId id="2007577202" r:id="rId24"/>
    <p:sldId id="2007577203" r:id="rId25"/>
    <p:sldId id="276" r:id="rId26"/>
    <p:sldId id="2007577208" r:id="rId27"/>
    <p:sldId id="2007577209" r:id="rId28"/>
    <p:sldId id="2007577217" r:id="rId29"/>
    <p:sldId id="319" r:id="rId30"/>
    <p:sldId id="200757722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F8F2CC-3F13-4F4A-AF12-D23512851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55FD2-9193-42B3-A1A7-5C811433BD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F115-0794-4437-A2E0-1FC0434C46D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E4886-0AAB-4B92-9CE2-1FC881CFC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ED92A-2C17-439B-99A3-9875775931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C5BCA-6E48-4908-8124-D10B6ABBE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A683-86C5-4323-B13F-01C4C27D3B3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ADCFA-BEF9-42C5-A626-028621AD5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6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2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3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39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5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5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" y="3720663"/>
            <a:ext cx="3346753" cy="31373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" y="4081173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9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109717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4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8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3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8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612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8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2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62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2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BDDA-3B48-4E48-99AD-ACE3A8D91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7B5EB-78F8-41C3-9211-A2DFAEA1C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71B5F-EA11-4BA1-A02D-6390A2C9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2C336-7D53-4126-B9BA-1A9A15D0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CACAC-E19D-40BD-B61C-05635C84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4EF0-2691-4B0E-AE6D-C040AA56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148A5-F455-4B65-8841-F1BA7C40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5C52-D93F-43BC-B550-A8893159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C143-0818-4777-9603-E02A4FB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31879-CDD2-4E41-9F71-9F7D0346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1FD6-3EE4-4642-B141-2A86B7B0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2178A-C028-43F8-A12A-3D1F2002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7A136-1A9F-47A6-B70D-774B4650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B7A12-CB25-4616-B119-459441E9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9C00E-EA83-46E2-95BF-8FA4D0C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A797-9387-417E-968F-09E18BAE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183C-CCCC-4774-B36B-A7EA1A4F4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A9C7C-8E09-44BB-B99A-78CBDA368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1C60A-711C-4740-93F7-3C1D0431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1F7F8-FC36-42A4-AAAA-E4214BD4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B806F-14AD-4A10-836B-FA6B39D4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925444-D878-4B39-A6D5-655CAC86BF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EC528-F5EA-4AD8-91D2-6E63AE91B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9014D-20F2-49A5-8BDC-9C9D1E8FB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9DC187-D51E-4116-9861-F4692A7AA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9F154-B255-4A35-9C11-D09D18D832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872428-B983-4DF2-9E53-8D1730423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9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61BC-33F4-435B-BAF8-D1761423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CC58D-B96E-447A-B98A-24925925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62B0D-FF1E-4017-AE07-685E9C16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C6425-4162-4B78-9DF3-5742D7407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D84F3-9CE4-4426-BCEC-4E8AD61A4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47C9C-7B41-4E17-95AB-6531A51A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C25E1-F975-45C0-A436-61B390F3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0BE53-6282-49E1-AEF8-0D5E898E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8F37-4381-4ABB-B75E-2AD3CE9D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1B9FF-71F0-45C1-B093-2B6D4B84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DBE6E-6795-4EFD-93C5-67B0660B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29581-BB85-49EF-B052-13C197A1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3EC72-FF22-4612-8B7E-9671A7F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FF21-9190-4F27-93B6-AB7CF27E5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139EA-EA49-4CBA-BC84-C8F7811BD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3CE60-4CDF-43E7-B410-E85E0F32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13A75-028D-4985-95DE-BCF23CA4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C9D0B-3BF8-42C8-ACA0-99D2CDB4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A056-A0FA-4C6F-A3D3-4F8AF96B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20527-2BB5-4BBD-98EF-C805C415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D01B0-8577-480C-B210-DCCA263E5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59DAE-966D-4F23-BD8C-E0BF13CC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93917-1D3C-4779-BD16-50F00B3D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1CA9B-C871-406C-914D-6BE715A5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23D4-7523-4846-91D3-11F2EF1C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AE4A6-20F9-458E-994D-E5713366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4CF0-B694-4CED-BF0A-7FF91F5C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D017-886B-4FF4-ABAE-A927E57B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4AAD8-CF20-48E7-9BE0-199A4D06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F6DCA-1845-463C-9BBB-D854385AC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62131-7569-47DD-B8C8-95868933E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0C132-14F3-4529-A231-EDE12BEF7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BD59B-F109-4FCD-BFBC-BE876DAEE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F655-EC23-4369-AF6B-B5F7A77E8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441F8-7974-46A2-9855-E99558D8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E546F-637E-4CDD-8BBE-C01959FD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8C37-E16F-44B7-842F-B911B3FC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EB93E-66CC-4479-85A6-8BB8FD975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91778-7A7E-42D9-8AD5-D75D3FCAB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D31C8-4528-446F-8C8C-45D4CA4C8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7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4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49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8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4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8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45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8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8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477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4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0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0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2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99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86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2025/4/6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911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5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0585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490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9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69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159DC47-1ECD-4B21-85C6-E3FFD4D44E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52E02F4-76FE-4E50-A342-F664AF072C1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62864CE-EC3D-49B2-9796-37C5CBE3DF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80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1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75469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6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06/04/2025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23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0078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3152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1.png"/><Relationship Id="rId7" Type="http://schemas.openxmlformats.org/officeDocument/2006/relationships/image" Target="../media/image7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8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41.png"/><Relationship Id="rId7" Type="http://schemas.openxmlformats.org/officeDocument/2006/relationships/image" Target="../media/image8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8.svg"/><Relationship Id="rId3" Type="http://schemas.openxmlformats.org/officeDocument/2006/relationships/image" Target="../media/image56.jpeg"/><Relationship Id="rId7" Type="http://schemas.openxmlformats.org/officeDocument/2006/relationships/image" Target="../media/image62.sv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3.png"/><Relationship Id="rId18" Type="http://schemas.openxmlformats.org/officeDocument/2006/relationships/image" Target="../media/image94.png"/><Relationship Id="rId3" Type="http://schemas.microsoft.com/office/2007/relationships/hdphoto" Target="../media/hdphoto10.wdp"/><Relationship Id="rId7" Type="http://schemas.openxmlformats.org/officeDocument/2006/relationships/image" Target="../media/image51.png"/><Relationship Id="rId12" Type="http://schemas.microsoft.com/office/2007/relationships/hdphoto" Target="../media/hdphoto7.wdp"/><Relationship Id="rId17" Type="http://schemas.openxmlformats.org/officeDocument/2006/relationships/image" Target="../media/image31.emf"/><Relationship Id="rId2" Type="http://schemas.openxmlformats.org/officeDocument/2006/relationships/image" Target="../media/image93.png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image" Target="../media/image52.png"/><Relationship Id="rId5" Type="http://schemas.openxmlformats.org/officeDocument/2006/relationships/image" Target="../media/image50.png"/><Relationship Id="rId15" Type="http://schemas.openxmlformats.org/officeDocument/2006/relationships/image" Target="../media/image44.png"/><Relationship Id="rId10" Type="http://schemas.openxmlformats.org/officeDocument/2006/relationships/image" Target="../media/image43.png"/><Relationship Id="rId4" Type="http://schemas.openxmlformats.org/officeDocument/2006/relationships/image" Target="../media/image49.png"/><Relationship Id="rId9" Type="http://schemas.openxmlformats.org/officeDocument/2006/relationships/image" Target="../media/image42.png"/><Relationship Id="rId1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63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41.png"/><Relationship Id="rId7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8.wdp"/><Relationship Id="rId3" Type="http://schemas.openxmlformats.org/officeDocument/2006/relationships/image" Target="../media/image49.png"/><Relationship Id="rId7" Type="http://schemas.microsoft.com/office/2007/relationships/hdphoto" Target="../media/hdphoto6.wdp"/><Relationship Id="rId12" Type="http://schemas.openxmlformats.org/officeDocument/2006/relationships/image" Target="../media/image53.png"/><Relationship Id="rId17" Type="http://schemas.openxmlformats.org/officeDocument/2006/relationships/image" Target="../media/image54.png"/><Relationship Id="rId2" Type="http://schemas.openxmlformats.org/officeDocument/2006/relationships/image" Target="../media/image48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36.png"/><Relationship Id="rId10" Type="http://schemas.openxmlformats.org/officeDocument/2006/relationships/image" Target="../media/image52.png"/><Relationship Id="rId4" Type="http://schemas.openxmlformats.org/officeDocument/2006/relationships/image" Target="../media/image50.png"/><Relationship Id="rId9" Type="http://schemas.openxmlformats.org/officeDocument/2006/relationships/image" Target="../media/image43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8.svg"/><Relationship Id="rId3" Type="http://schemas.openxmlformats.org/officeDocument/2006/relationships/image" Target="../media/image56.jpeg"/><Relationship Id="rId7" Type="http://schemas.openxmlformats.org/officeDocument/2006/relationships/image" Target="../media/image62.sv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6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1.png"/><Relationship Id="rId7" Type="http://schemas.openxmlformats.org/officeDocument/2006/relationships/image" Target="../media/image6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11" Type="http://schemas.openxmlformats.org/officeDocument/2006/relationships/image" Target="../media/image66.png"/><Relationship Id="rId5" Type="http://schemas.openxmlformats.org/officeDocument/2006/relationships/image" Target="../media/image43.png"/><Relationship Id="rId10" Type="http://schemas.openxmlformats.org/officeDocument/2006/relationships/image" Target="../media/image65.png"/><Relationship Id="rId4" Type="http://schemas.openxmlformats.org/officeDocument/2006/relationships/image" Target="../media/image42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id="{BEB5A6ED-A7C7-4840-8376-27C4FB564B88}"/>
              </a:ext>
            </a:extLst>
          </p:cNvPr>
          <p:cNvSpPr/>
          <p:nvPr/>
        </p:nvSpPr>
        <p:spPr>
          <a:xfrm>
            <a:off x="716030" y="446253"/>
            <a:ext cx="10759940" cy="4640097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zh-CN" altLang="en-US" sz="5867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2" name="文本框 21">
            <a:extLst>
              <a:ext uri="{FF2B5EF4-FFF2-40B4-BE49-F238E27FC236}">
                <a16:creationId xmlns:a16="http://schemas.microsoft.com/office/drawing/2014/main" id="{EF6F6EEA-7B4A-40F3-B529-74F985030305}"/>
              </a:ext>
            </a:extLst>
          </p:cNvPr>
          <p:cNvSpPr txBox="1"/>
          <p:nvPr/>
        </p:nvSpPr>
        <p:spPr>
          <a:xfrm>
            <a:off x="1387938" y="525541"/>
            <a:ext cx="906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3200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Thứ</a:t>
            </a:r>
            <a:r>
              <a:rPr lang="en-US" altLang="zh-CN" sz="32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ngày</a:t>
            </a:r>
            <a:r>
              <a:rPr lang="en-US" altLang="zh-CN" sz="32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tháng</a:t>
            </a:r>
            <a:r>
              <a:rPr lang="en-US" altLang="zh-CN" sz="32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năm</a:t>
            </a:r>
            <a:r>
              <a:rPr lang="en-US" altLang="zh-CN" sz="32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</a:t>
            </a:r>
            <a:endParaRPr lang="zh-CN" altLang="en-US" sz="3200" b="1" dirty="0">
              <a:ln w="12700">
                <a:noFill/>
              </a:ln>
              <a:solidFill>
                <a:srgbClr val="002060"/>
              </a:solidFill>
              <a:latin typeface="UTM Edwardian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8307B3-1178-4B18-A4B6-C2E9D301193C}"/>
              </a:ext>
            </a:extLst>
          </p:cNvPr>
          <p:cNvSpPr txBox="1"/>
          <p:nvPr/>
        </p:nvSpPr>
        <p:spPr>
          <a:xfrm>
            <a:off x="1048926" y="2372036"/>
            <a:ext cx="933214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</a:pPr>
            <a:endParaRPr lang="en-US" sz="4000" b="1" dirty="0">
              <a:ln w="228600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FEBD5F-81B8-4C4E-BF59-E63F23D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337" y="2999892"/>
            <a:ext cx="2634524" cy="3894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6B281E8-0EA6-4AA2-8851-187E5FD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357" y="2963304"/>
            <a:ext cx="2978740" cy="38946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96A30-A023-4435-BCD7-073CF237B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258" y="1283521"/>
            <a:ext cx="3542083" cy="1566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094FF-9D2A-43A0-BF74-316A3FCAD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007" y="2503868"/>
            <a:ext cx="9333785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1D443-AC15-4011-AD8F-55F4DA3C1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4426" y="1662112"/>
            <a:ext cx="3509962" cy="24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415845" y="147559"/>
            <a:ext cx="9674942" cy="1278118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54D9A-CC67-4641-8686-07EB4900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1932960"/>
            <a:ext cx="5101405" cy="1778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ED688-1ACE-4796-A993-7C62445F3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954" y="3656524"/>
            <a:ext cx="6909465" cy="2336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77FBC-1A7C-44A6-B9C0-21C20C5EC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73" y="3503365"/>
            <a:ext cx="3824749" cy="28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3834581" y="953805"/>
            <a:ext cx="4611329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4446D-24E7-4EC1-8B00-22F7F619A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86" y="2542869"/>
            <a:ext cx="4936256" cy="31869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E63D8E4-B812-4D11-9242-7550662F45F5}"/>
              </a:ext>
            </a:extLst>
          </p:cNvPr>
          <p:cNvGrpSpPr/>
          <p:nvPr/>
        </p:nvGrpSpPr>
        <p:grpSpPr>
          <a:xfrm>
            <a:off x="5510288" y="2379406"/>
            <a:ext cx="6238240" cy="1957746"/>
            <a:chOff x="4191454" y="1049107"/>
            <a:chExt cx="6238240" cy="13255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EFCFD75-64EB-476D-B9C6-C1C3DAFB36AE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905886-4C9D-47D7-92FA-BCBA3C795C85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1253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Quỳnh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2684207" y="78734"/>
            <a:ext cx="6921910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CA035-9817-434D-8A6A-BB4A56B84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17" y="1183097"/>
            <a:ext cx="3736838" cy="2228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8EA64E-BFF1-4F44-B2CD-E71905A1C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52" y="3613201"/>
            <a:ext cx="2855444" cy="258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52540-B16A-4977-A5AE-041991F02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3861" y="3114368"/>
            <a:ext cx="2673402" cy="242119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CD3B434-7C70-4DDE-BF26-E829311D7A5A}"/>
              </a:ext>
            </a:extLst>
          </p:cNvPr>
          <p:cNvGrpSpPr/>
          <p:nvPr/>
        </p:nvGrpSpPr>
        <p:grpSpPr>
          <a:xfrm>
            <a:off x="6233653" y="1238865"/>
            <a:ext cx="5623030" cy="4684835"/>
            <a:chOff x="4191454" y="1049107"/>
            <a:chExt cx="6238240" cy="145529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DBD062B-3FBD-4350-A923-8E0E80DC1CB6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CE4EEB-5EEE-45AA-8A98-D4EF7DB9D9F4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3568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23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không lên giận hờn, hay nói xấu nhau,… Mà chúng ta cần bảo vệ, đoàn kết lẫn nhau.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8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969524" y="2339557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1907458" y="2307748"/>
            <a:ext cx="9043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tránh được những điều bất hòa giữa các bạn, chúng ta phải làm gì?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4919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F4FB0F-4B0D-C8C5-4572-994D24C0402A}"/>
              </a:ext>
            </a:extLst>
          </p:cNvPr>
          <p:cNvSpPr/>
          <p:nvPr/>
        </p:nvSpPr>
        <p:spPr>
          <a:xfrm>
            <a:off x="430924" y="469024"/>
            <a:ext cx="11330152" cy="591995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855AE7-758E-30E8-C9ED-B8AD5D93FE6C}"/>
              </a:ext>
            </a:extLst>
          </p:cNvPr>
          <p:cNvGrpSpPr/>
          <p:nvPr/>
        </p:nvGrpSpPr>
        <p:grpSpPr>
          <a:xfrm>
            <a:off x="1460935" y="2286990"/>
            <a:ext cx="9727324" cy="3983421"/>
            <a:chOff x="1650124" y="2144110"/>
            <a:chExt cx="9727324" cy="201798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3D006-CA13-602F-F95B-686B6F064E6C}"/>
                </a:ext>
              </a:extLst>
            </p:cNvPr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A1AD018-9496-273E-FBBD-E4C4BF4ACE63}"/>
                </a:ext>
              </a:extLst>
            </p:cNvPr>
            <p:cNvSpPr/>
            <p:nvPr/>
          </p:nvSpPr>
          <p:spPr>
            <a:xfrm>
              <a:off x="1765737" y="2228193"/>
              <a:ext cx="9532884" cy="1828799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520D83-3E90-003D-97E2-6BA896CE1CC7}"/>
              </a:ext>
            </a:extLst>
          </p:cNvPr>
          <p:cNvSpPr txBox="1"/>
          <p:nvPr/>
        </p:nvSpPr>
        <p:spPr>
          <a:xfrm>
            <a:off x="1917149" y="3268841"/>
            <a:ext cx="898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được một số cách đơn giản, phù hợp để xử lý bất hòa với bạn bè.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 sàng giúp bạn bè xử lý bất hòa với nhau.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5B8569-93F4-CD9D-3EE7-20431088FA92}"/>
              </a:ext>
            </a:extLst>
          </p:cNvPr>
          <p:cNvGrpSpPr/>
          <p:nvPr/>
        </p:nvGrpSpPr>
        <p:grpSpPr>
          <a:xfrm>
            <a:off x="764628" y="1335823"/>
            <a:ext cx="2263038" cy="2234285"/>
            <a:chOff x="506436" y="2684807"/>
            <a:chExt cx="1625225" cy="16252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86E5D1-1EF6-BD84-19CE-08C4479B0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2500" l="10000" r="90000">
                          <a14:foregroundMark x1="63438" y1="88906" x2="63438" y2="9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36" y="2684807"/>
              <a:ext cx="1625225" cy="1625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F9F922-F8BA-A523-8EF7-5A701D7AAAA6}"/>
                </a:ext>
              </a:extLst>
            </p:cNvPr>
            <p:cNvSpPr txBox="1"/>
            <p:nvPr/>
          </p:nvSpPr>
          <p:spPr>
            <a:xfrm>
              <a:off x="1157605" y="3118584"/>
              <a:ext cx="515007" cy="96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EE7E9E-5A2E-40A4-28D5-0A0FB29EE0B7}"/>
              </a:ext>
            </a:extLst>
          </p:cNvPr>
          <p:cNvSpPr txBox="1"/>
          <p:nvPr/>
        </p:nvSpPr>
        <p:spPr>
          <a:xfrm>
            <a:off x="2793449" y="959064"/>
            <a:ext cx="715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endParaRPr kumimoji="0" lang="en-US" sz="6600" b="1" i="0" u="none" strike="noStrike" kern="1200" cap="none" spc="0" normalizeH="0" baseline="0" noProof="0" dirty="0">
              <a:ln w="25400">
                <a:solidFill>
                  <a:srgbClr val="FFC000">
                    <a:lumMod val="75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5" y="29289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75643" y="3004146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3592" y="3081163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FD7DAA-11DA-4817-96CF-0F44BFE419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9049" y="506416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hỗ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120185-0C8F-48E7-988F-43D3119F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B4AD6A1-AC11-481E-AD4D-F90C42F94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39D5C4-3224-47A5-8C4F-3B6E97CC8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664" y="1197350"/>
            <a:ext cx="8041321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3" y="5706561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64E73A6-F2F7-D96F-9F21-6B0F9C8350F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754035" y="3034762"/>
            <a:ext cx="3451875" cy="282190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AC3C819-6ACA-DDBF-4E47-827F94E5B5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205910" y="1415962"/>
            <a:ext cx="3500565" cy="4223909"/>
          </a:xfrm>
          <a:prstGeom prst="rect">
            <a:avLst/>
          </a:prstGeom>
        </p:spPr>
      </p:pic>
      <p:pic>
        <p:nvPicPr>
          <p:cNvPr id="2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226E0A89-C499-4C39-8F07-0D4A3437F4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3409950" y="2114550"/>
            <a:ext cx="7216321" cy="1766734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F24467A-D598-40EA-81A3-8EE348D2A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82299" y="3115178"/>
            <a:ext cx="3264500" cy="34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82EDDA-164B-4370-9AFB-1CABC0A0A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7126575" y="36220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4548D8A3-E34C-4D39-8500-9E18337CB2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557D05-0A65-497F-9048-C587801BD9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56739" y="1479698"/>
            <a:ext cx="7602371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747213" y="147559"/>
            <a:ext cx="9035088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D4EE3-6F5A-4CCE-917B-C488C2C70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650" y="1271587"/>
            <a:ext cx="695325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BF54C-5515-484A-93D5-97093C561C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1562100"/>
            <a:ext cx="2466062" cy="180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C5DEC6-0800-4AC9-A7DB-8CC986CAF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737" y="1433512"/>
            <a:ext cx="2395538" cy="1732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47026-92EA-4A9C-A069-5EDD96E87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8587" y="1254092"/>
            <a:ext cx="2424113" cy="17081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A30462-797F-4A92-9E00-FCBFA701F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0462" y="3636905"/>
            <a:ext cx="2633663" cy="17780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41901B-34A9-4619-8BFF-6993DB3584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6125" y="3415514"/>
            <a:ext cx="2609850" cy="17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431</Words>
  <Application>Microsoft Office PowerPoint</Application>
  <PresentationFormat>Widescreen</PresentationFormat>
  <Paragraphs>35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56" baseType="lpstr">
      <vt:lpstr>微软雅黑</vt:lpstr>
      <vt:lpstr>宋体</vt:lpstr>
      <vt:lpstr>Arial</vt:lpstr>
      <vt:lpstr>Arial-Rounded</vt:lpstr>
      <vt:lpstr>Baloo 2</vt:lpstr>
      <vt:lpstr>Calibri</vt:lpstr>
      <vt:lpstr>Calibri Light</vt:lpstr>
      <vt:lpstr>Cambria</vt:lpstr>
      <vt:lpstr>等线</vt:lpstr>
      <vt:lpstr>等线 Light</vt:lpstr>
      <vt:lpstr>Helvetica</vt:lpstr>
      <vt:lpstr>LNTH-LuoLuoNotangYuanTi 1</vt:lpstr>
      <vt:lpstr>NUNITO BLACK</vt:lpstr>
      <vt:lpstr>SVN-Kitten</vt:lpstr>
      <vt:lpstr>Tahoma</vt:lpstr>
      <vt:lpstr>Times New Roman</vt:lpstr>
      <vt:lpstr>UTM Cookies</vt:lpstr>
      <vt:lpstr>UTM Edwardian</vt:lpstr>
      <vt:lpstr>Wingdings</vt:lpstr>
      <vt:lpstr>Wingdings 2</vt:lpstr>
      <vt:lpstr>Wingdings 3</vt:lpstr>
      <vt:lpstr>印品黑体</vt:lpstr>
      <vt:lpstr>字魂27号-布丁体</vt:lpstr>
      <vt:lpstr>思源黑体 CN Bold</vt:lpstr>
      <vt:lpstr>思源黑体 Medium</vt:lpstr>
      <vt:lpstr>Office 主题</vt:lpstr>
      <vt:lpstr>1_Office 主题​​</vt:lpstr>
      <vt:lpstr>2_Office 主题​​</vt:lpstr>
      <vt:lpstr>Office 主题​​</vt:lpstr>
      <vt:lpstr>Default Theme</vt:lpstr>
      <vt:lpstr>Custom Design</vt:lpstr>
      <vt:lpstr>Office Theme</vt:lpstr>
      <vt:lpstr>6_Office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BICH LIEN</cp:lastModifiedBy>
  <cp:revision>29</cp:revision>
  <dcterms:created xsi:type="dcterms:W3CDTF">2023-01-03T10:26:38Z</dcterms:created>
  <dcterms:modified xsi:type="dcterms:W3CDTF">2025-04-06T02:53:34Z</dcterms:modified>
</cp:coreProperties>
</file>