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23" r:id="rId3"/>
    <p:sldMasterId id="2147483735" r:id="rId4"/>
  </p:sldMasterIdLst>
  <p:notesMasterIdLst>
    <p:notesMasterId r:id="rId19"/>
  </p:notesMasterIdLst>
  <p:sldIdLst>
    <p:sldId id="257" r:id="rId5"/>
    <p:sldId id="379" r:id="rId6"/>
    <p:sldId id="2631" r:id="rId7"/>
    <p:sldId id="2632" r:id="rId8"/>
    <p:sldId id="2633" r:id="rId9"/>
    <p:sldId id="317" r:id="rId10"/>
    <p:sldId id="316" r:id="rId11"/>
    <p:sldId id="343" r:id="rId12"/>
    <p:sldId id="344" r:id="rId13"/>
    <p:sldId id="2634" r:id="rId14"/>
    <p:sldId id="2635" r:id="rId15"/>
    <p:sldId id="2636" r:id="rId16"/>
    <p:sldId id="376"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t>‹#›</a:t>
            </a:fld>
            <a:endParaRPr lang="en-US"/>
          </a:p>
        </p:txBody>
      </p:sp>
    </p:spTree>
    <p:extLst>
      <p:ext uri="{BB962C8B-B14F-4D97-AF65-F5344CB8AC3E}">
        <p14:creationId xmlns:p14="http://schemas.microsoft.com/office/powerpoint/2010/main" val="1939706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b="0" dirty="0"/>
              <a:t>GV xem trước bài sau để dặn dò hs chuẩn bị</a:t>
            </a:r>
            <a:endParaRPr lang="vi-VN"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95315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59106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552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GV CLICK CHUỘT VÀO NÚT “QUAY VỀ” ĐỂ TRỞ VỀ SLIDE BAN ĐẦU</a:t>
            </a:r>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94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238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57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260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54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12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21875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983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37069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45274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742398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2025/4/9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21176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341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2025/4/9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101197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61705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064994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98298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60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796492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8018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50412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500162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2025/4/9</a:t>
            </a:fld>
            <a:endParaRPr lang="zh-CN" altLang="en-US"/>
          </a:p>
        </p:txBody>
      </p:sp>
      <p:sp>
        <p:nvSpPr>
          <p:cNvPr id="8" name="页脚占位符 7">
            <a:extLst>
              <a:ext uri="{FF2B5EF4-FFF2-40B4-BE49-F238E27FC236}">
                <a16:creationId xmlns:a16="http://schemas.microsoft.com/office/drawing/2014/main"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82418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2025/4/9</a:t>
            </a:fld>
            <a:endParaRPr lang="zh-CN" altLang="en-US"/>
          </a:p>
        </p:txBody>
      </p:sp>
      <p:sp>
        <p:nvSpPr>
          <p:cNvPr id="4" name="页脚占位符 3">
            <a:extLst>
              <a:ext uri="{FF2B5EF4-FFF2-40B4-BE49-F238E27FC236}">
                <a16:creationId xmlns:a16="http://schemas.microsoft.com/office/drawing/2014/main"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21116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2025/4/9</a:t>
            </a:fld>
            <a:endParaRPr lang="zh-CN" altLang="en-US"/>
          </a:p>
        </p:txBody>
      </p:sp>
      <p:sp>
        <p:nvSpPr>
          <p:cNvPr id="3" name="页脚占位符 2">
            <a:extLst>
              <a:ext uri="{FF2B5EF4-FFF2-40B4-BE49-F238E27FC236}">
                <a16:creationId xmlns:a16="http://schemas.microsoft.com/office/drawing/2014/main"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08730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38457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374468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3234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4/9/2025</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25101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2868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1" name="Google Shape;11;p2"/>
          <p:cNvSpPr txBox="1">
            <a:spLocks noGrp="1"/>
          </p:cNvSpPr>
          <p:nvPr>
            <p:ph type="ctrTitle"/>
          </p:nvPr>
        </p:nvSpPr>
        <p:spPr>
          <a:xfrm>
            <a:off x="1650999" y="1344717"/>
            <a:ext cx="8890000" cy="2736800"/>
          </a:xfrm>
          <a:prstGeom prst="rect">
            <a:avLst/>
          </a:prstGeom>
        </p:spPr>
        <p:txBody>
          <a:bodyPr spcFirstLastPara="1" wrap="square" lIns="121705" tIns="121705" rIns="121705" bIns="121705" anchor="b" anchorCtr="0">
            <a:noAutofit/>
          </a:bodyPr>
          <a:lstStyle>
            <a:lvl1pPr lvl="0" algn="ctr">
              <a:lnSpc>
                <a:spcPct val="80000"/>
              </a:lnSpc>
              <a:spcBef>
                <a:spcPts val="0"/>
              </a:spcBef>
              <a:spcAft>
                <a:spcPts val="0"/>
              </a:spcAft>
              <a:buSzPts val="5200"/>
              <a:buNone/>
              <a:defRPr sz="10000"/>
            </a:lvl1pPr>
            <a:lvl2pPr lvl="1" algn="ctr">
              <a:spcBef>
                <a:spcPts val="0"/>
              </a:spcBef>
              <a:spcAft>
                <a:spcPts val="0"/>
              </a:spcAft>
              <a:buSzPts val="5200"/>
              <a:buNone/>
              <a:defRPr sz="6900"/>
            </a:lvl2pPr>
            <a:lvl3pPr lvl="2" algn="ctr">
              <a:spcBef>
                <a:spcPts val="0"/>
              </a:spcBef>
              <a:spcAft>
                <a:spcPts val="0"/>
              </a:spcAft>
              <a:buSzPts val="5200"/>
              <a:buNone/>
              <a:defRPr sz="6900"/>
            </a:lvl3pPr>
            <a:lvl4pPr lvl="3" algn="ctr">
              <a:spcBef>
                <a:spcPts val="0"/>
              </a:spcBef>
              <a:spcAft>
                <a:spcPts val="0"/>
              </a:spcAft>
              <a:buSzPts val="5200"/>
              <a:buNone/>
              <a:defRPr sz="6900"/>
            </a:lvl4pPr>
            <a:lvl5pPr lvl="4" algn="ctr">
              <a:spcBef>
                <a:spcPts val="0"/>
              </a:spcBef>
              <a:spcAft>
                <a:spcPts val="0"/>
              </a:spcAft>
              <a:buSzPts val="5200"/>
              <a:buNone/>
              <a:defRPr sz="6900"/>
            </a:lvl5pPr>
            <a:lvl6pPr lvl="5" algn="ctr">
              <a:spcBef>
                <a:spcPts val="0"/>
              </a:spcBef>
              <a:spcAft>
                <a:spcPts val="0"/>
              </a:spcAft>
              <a:buSzPts val="5200"/>
              <a:buNone/>
              <a:defRPr sz="6900"/>
            </a:lvl6pPr>
            <a:lvl7pPr lvl="6" algn="ctr">
              <a:spcBef>
                <a:spcPts val="0"/>
              </a:spcBef>
              <a:spcAft>
                <a:spcPts val="0"/>
              </a:spcAft>
              <a:buSzPts val="5200"/>
              <a:buNone/>
              <a:defRPr sz="6900"/>
            </a:lvl7pPr>
            <a:lvl8pPr lvl="7" algn="ctr">
              <a:spcBef>
                <a:spcPts val="0"/>
              </a:spcBef>
              <a:spcAft>
                <a:spcPts val="0"/>
              </a:spcAft>
              <a:buSzPts val="5200"/>
              <a:buNone/>
              <a:defRPr sz="6900"/>
            </a:lvl8pPr>
            <a:lvl9pPr lvl="8" algn="ctr">
              <a:spcBef>
                <a:spcPts val="0"/>
              </a:spcBef>
              <a:spcAft>
                <a:spcPts val="0"/>
              </a:spcAft>
              <a:buSzPts val="5200"/>
              <a:buNone/>
              <a:defRPr sz="6900"/>
            </a:lvl9pPr>
          </a:lstStyle>
          <a:p>
            <a:endParaRPr/>
          </a:p>
        </p:txBody>
      </p:sp>
      <p:sp>
        <p:nvSpPr>
          <p:cNvPr id="12" name="Google Shape;12;p2"/>
          <p:cNvSpPr txBox="1">
            <a:spLocks noGrp="1"/>
          </p:cNvSpPr>
          <p:nvPr>
            <p:ph type="subTitle" idx="1"/>
          </p:nvPr>
        </p:nvSpPr>
        <p:spPr>
          <a:xfrm>
            <a:off x="4267201" y="4319667"/>
            <a:ext cx="3657600" cy="11936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2800"/>
              <a:buNone/>
              <a:defRPr sz="29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a:p>
        </p:txBody>
      </p:sp>
    </p:spTree>
    <p:extLst>
      <p:ext uri="{BB962C8B-B14F-4D97-AF65-F5344CB8AC3E}">
        <p14:creationId xmlns:p14="http://schemas.microsoft.com/office/powerpoint/2010/main" val="1129184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135201" y="3247533"/>
            <a:ext cx="7921600" cy="1122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chemeClr val="accent3"/>
              </a:buClr>
              <a:buSzPts val="3600"/>
              <a:buNone/>
              <a:defRPr sz="6000">
                <a:solidFill>
                  <a:schemeClr val="accent3"/>
                </a:solidFill>
              </a:defRPr>
            </a:lvl1pPr>
            <a:lvl2pPr lvl="1" algn="ctr">
              <a:spcBef>
                <a:spcPts val="0"/>
              </a:spcBef>
              <a:spcAft>
                <a:spcPts val="0"/>
              </a:spcAft>
              <a:buClr>
                <a:schemeClr val="accent3"/>
              </a:buClr>
              <a:buSzPts val="3600"/>
              <a:buNone/>
              <a:defRPr sz="4800">
                <a:solidFill>
                  <a:schemeClr val="accent3"/>
                </a:solidFill>
              </a:defRPr>
            </a:lvl2pPr>
            <a:lvl3pPr lvl="2" algn="ctr">
              <a:spcBef>
                <a:spcPts val="0"/>
              </a:spcBef>
              <a:spcAft>
                <a:spcPts val="0"/>
              </a:spcAft>
              <a:buClr>
                <a:schemeClr val="accent3"/>
              </a:buClr>
              <a:buSzPts val="3600"/>
              <a:buNone/>
              <a:defRPr sz="4800">
                <a:solidFill>
                  <a:schemeClr val="accent3"/>
                </a:solidFill>
              </a:defRPr>
            </a:lvl3pPr>
            <a:lvl4pPr lvl="3" algn="ctr">
              <a:spcBef>
                <a:spcPts val="0"/>
              </a:spcBef>
              <a:spcAft>
                <a:spcPts val="0"/>
              </a:spcAft>
              <a:buClr>
                <a:schemeClr val="accent3"/>
              </a:buClr>
              <a:buSzPts val="3600"/>
              <a:buNone/>
              <a:defRPr sz="4800">
                <a:solidFill>
                  <a:schemeClr val="accent3"/>
                </a:solidFill>
              </a:defRPr>
            </a:lvl4pPr>
            <a:lvl5pPr lvl="4" algn="ctr">
              <a:spcBef>
                <a:spcPts val="0"/>
              </a:spcBef>
              <a:spcAft>
                <a:spcPts val="0"/>
              </a:spcAft>
              <a:buClr>
                <a:schemeClr val="accent3"/>
              </a:buClr>
              <a:buSzPts val="3600"/>
              <a:buNone/>
              <a:defRPr sz="4800">
                <a:solidFill>
                  <a:schemeClr val="accent3"/>
                </a:solidFill>
              </a:defRPr>
            </a:lvl5pPr>
            <a:lvl6pPr lvl="5" algn="ctr">
              <a:spcBef>
                <a:spcPts val="0"/>
              </a:spcBef>
              <a:spcAft>
                <a:spcPts val="0"/>
              </a:spcAft>
              <a:buClr>
                <a:schemeClr val="accent3"/>
              </a:buClr>
              <a:buSzPts val="3600"/>
              <a:buNone/>
              <a:defRPr sz="4800">
                <a:solidFill>
                  <a:schemeClr val="accent3"/>
                </a:solidFill>
              </a:defRPr>
            </a:lvl6pPr>
            <a:lvl7pPr lvl="6" algn="ctr">
              <a:spcBef>
                <a:spcPts val="0"/>
              </a:spcBef>
              <a:spcAft>
                <a:spcPts val="0"/>
              </a:spcAft>
              <a:buClr>
                <a:schemeClr val="accent3"/>
              </a:buClr>
              <a:buSzPts val="3600"/>
              <a:buNone/>
              <a:defRPr sz="4800">
                <a:solidFill>
                  <a:schemeClr val="accent3"/>
                </a:solidFill>
              </a:defRPr>
            </a:lvl7pPr>
            <a:lvl8pPr lvl="7" algn="ctr">
              <a:spcBef>
                <a:spcPts val="0"/>
              </a:spcBef>
              <a:spcAft>
                <a:spcPts val="0"/>
              </a:spcAft>
              <a:buClr>
                <a:schemeClr val="accent3"/>
              </a:buClr>
              <a:buSzPts val="3600"/>
              <a:buNone/>
              <a:defRPr sz="4800">
                <a:solidFill>
                  <a:schemeClr val="accent3"/>
                </a:solidFill>
              </a:defRPr>
            </a:lvl8pPr>
            <a:lvl9pPr lvl="8" algn="ctr">
              <a:spcBef>
                <a:spcPts val="0"/>
              </a:spcBef>
              <a:spcAft>
                <a:spcPts val="0"/>
              </a:spcAft>
              <a:buClr>
                <a:schemeClr val="accent3"/>
              </a:buClr>
              <a:buSzPts val="3600"/>
              <a:buNone/>
              <a:defRPr sz="4800">
                <a:solidFill>
                  <a:schemeClr val="accent3"/>
                </a:solidFill>
              </a:defRPr>
            </a:lvl9pPr>
          </a:lstStyle>
          <a:p>
            <a:endParaRPr/>
          </a:p>
        </p:txBody>
      </p:sp>
      <p:sp>
        <p:nvSpPr>
          <p:cNvPr id="15" name="Google Shape;15;p3"/>
          <p:cNvSpPr txBox="1">
            <a:spLocks noGrp="1"/>
          </p:cNvSpPr>
          <p:nvPr>
            <p:ph type="subTitle" idx="1"/>
          </p:nvPr>
        </p:nvSpPr>
        <p:spPr>
          <a:xfrm>
            <a:off x="3175200" y="4211333"/>
            <a:ext cx="5841600" cy="579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None/>
              <a:defRPr sz="2100"/>
            </a:lvl1pPr>
            <a:lvl2pPr lvl="1" algn="ctr" rtl="0">
              <a:spcBef>
                <a:spcPts val="2130"/>
              </a:spcBef>
              <a:spcAft>
                <a:spcPts val="0"/>
              </a:spcAft>
              <a:buSzPts val="1400"/>
              <a:buNone/>
              <a:defRPr/>
            </a:lvl2pPr>
            <a:lvl3pPr lvl="2" algn="ctr" rtl="0">
              <a:spcBef>
                <a:spcPts val="2130"/>
              </a:spcBef>
              <a:spcAft>
                <a:spcPts val="0"/>
              </a:spcAft>
              <a:buSzPts val="1400"/>
              <a:buNone/>
              <a:defRPr/>
            </a:lvl3pPr>
            <a:lvl4pPr lvl="3" algn="ctr" rtl="0">
              <a:spcBef>
                <a:spcPts val="2130"/>
              </a:spcBef>
              <a:spcAft>
                <a:spcPts val="0"/>
              </a:spcAft>
              <a:buSzPts val="1400"/>
              <a:buNone/>
              <a:defRPr/>
            </a:lvl4pPr>
            <a:lvl5pPr lvl="4" algn="ctr" rtl="0">
              <a:spcBef>
                <a:spcPts val="2130"/>
              </a:spcBef>
              <a:spcAft>
                <a:spcPts val="0"/>
              </a:spcAft>
              <a:buSzPts val="1400"/>
              <a:buNone/>
              <a:defRPr/>
            </a:lvl5pPr>
            <a:lvl6pPr lvl="5" algn="ctr" rtl="0">
              <a:spcBef>
                <a:spcPts val="2130"/>
              </a:spcBef>
              <a:spcAft>
                <a:spcPts val="0"/>
              </a:spcAft>
              <a:buSzPts val="1400"/>
              <a:buNone/>
              <a:defRPr/>
            </a:lvl6pPr>
            <a:lvl7pPr lvl="6" algn="ctr" rtl="0">
              <a:spcBef>
                <a:spcPts val="2130"/>
              </a:spcBef>
              <a:spcAft>
                <a:spcPts val="0"/>
              </a:spcAft>
              <a:buSzPts val="1400"/>
              <a:buNone/>
              <a:defRPr/>
            </a:lvl7pPr>
            <a:lvl8pPr lvl="7" algn="ctr" rtl="0">
              <a:spcBef>
                <a:spcPts val="2130"/>
              </a:spcBef>
              <a:spcAft>
                <a:spcPts val="0"/>
              </a:spcAft>
              <a:buSzPts val="1400"/>
              <a:buNone/>
              <a:defRPr/>
            </a:lvl8pPr>
            <a:lvl9pPr lvl="8" algn="ctr" rtl="0">
              <a:spcBef>
                <a:spcPts val="2130"/>
              </a:spcBef>
              <a:spcAft>
                <a:spcPts val="2130"/>
              </a:spcAft>
              <a:buSzPts val="1400"/>
              <a:buNone/>
              <a:defRPr/>
            </a:lvl9pPr>
          </a:lstStyle>
          <a:p>
            <a:endParaRPr/>
          </a:p>
        </p:txBody>
      </p:sp>
      <p:sp>
        <p:nvSpPr>
          <p:cNvPr id="16" name="Google Shape;16;p3"/>
          <p:cNvSpPr txBox="1">
            <a:spLocks noGrp="1"/>
          </p:cNvSpPr>
          <p:nvPr>
            <p:ph type="title" idx="2" hasCustomPrompt="1"/>
          </p:nvPr>
        </p:nvSpPr>
        <p:spPr>
          <a:xfrm>
            <a:off x="5243600" y="2061033"/>
            <a:ext cx="1704800" cy="10240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4"/>
              </a:buClr>
              <a:buSzPts val="5000"/>
              <a:buNone/>
              <a:defRPr sz="9300">
                <a:solidFill>
                  <a:schemeClr val="accent3"/>
                </a:solidFill>
              </a:defRPr>
            </a:lvl1pPr>
            <a:lvl2pPr lvl="1" algn="ctr" rtl="0">
              <a:spcBef>
                <a:spcPts val="0"/>
              </a:spcBef>
              <a:spcAft>
                <a:spcPts val="0"/>
              </a:spcAft>
              <a:buClr>
                <a:schemeClr val="accent4"/>
              </a:buClr>
              <a:buSzPts val="5000"/>
              <a:buNone/>
              <a:defRPr sz="6700">
                <a:solidFill>
                  <a:schemeClr val="accent4"/>
                </a:solidFill>
              </a:defRPr>
            </a:lvl2pPr>
            <a:lvl3pPr lvl="2" algn="ctr" rtl="0">
              <a:spcBef>
                <a:spcPts val="0"/>
              </a:spcBef>
              <a:spcAft>
                <a:spcPts val="0"/>
              </a:spcAft>
              <a:buClr>
                <a:schemeClr val="accent4"/>
              </a:buClr>
              <a:buSzPts val="5000"/>
              <a:buNone/>
              <a:defRPr sz="6700">
                <a:solidFill>
                  <a:schemeClr val="accent4"/>
                </a:solidFill>
              </a:defRPr>
            </a:lvl3pPr>
            <a:lvl4pPr lvl="3" algn="ctr" rtl="0">
              <a:spcBef>
                <a:spcPts val="0"/>
              </a:spcBef>
              <a:spcAft>
                <a:spcPts val="0"/>
              </a:spcAft>
              <a:buClr>
                <a:schemeClr val="accent4"/>
              </a:buClr>
              <a:buSzPts val="5000"/>
              <a:buNone/>
              <a:defRPr sz="6700">
                <a:solidFill>
                  <a:schemeClr val="accent4"/>
                </a:solidFill>
              </a:defRPr>
            </a:lvl4pPr>
            <a:lvl5pPr lvl="4" algn="ctr" rtl="0">
              <a:spcBef>
                <a:spcPts val="0"/>
              </a:spcBef>
              <a:spcAft>
                <a:spcPts val="0"/>
              </a:spcAft>
              <a:buClr>
                <a:schemeClr val="accent4"/>
              </a:buClr>
              <a:buSzPts val="5000"/>
              <a:buNone/>
              <a:defRPr sz="6700">
                <a:solidFill>
                  <a:schemeClr val="accent4"/>
                </a:solidFill>
              </a:defRPr>
            </a:lvl5pPr>
            <a:lvl6pPr lvl="5" algn="ctr" rtl="0">
              <a:spcBef>
                <a:spcPts val="0"/>
              </a:spcBef>
              <a:spcAft>
                <a:spcPts val="0"/>
              </a:spcAft>
              <a:buClr>
                <a:schemeClr val="accent4"/>
              </a:buClr>
              <a:buSzPts val="5000"/>
              <a:buNone/>
              <a:defRPr sz="6700">
                <a:solidFill>
                  <a:schemeClr val="accent4"/>
                </a:solidFill>
              </a:defRPr>
            </a:lvl6pPr>
            <a:lvl7pPr lvl="6" algn="ctr" rtl="0">
              <a:spcBef>
                <a:spcPts val="0"/>
              </a:spcBef>
              <a:spcAft>
                <a:spcPts val="0"/>
              </a:spcAft>
              <a:buClr>
                <a:schemeClr val="accent4"/>
              </a:buClr>
              <a:buSzPts val="5000"/>
              <a:buNone/>
              <a:defRPr sz="6700">
                <a:solidFill>
                  <a:schemeClr val="accent4"/>
                </a:solidFill>
              </a:defRPr>
            </a:lvl7pPr>
            <a:lvl8pPr lvl="7" algn="ctr" rtl="0">
              <a:spcBef>
                <a:spcPts val="0"/>
              </a:spcBef>
              <a:spcAft>
                <a:spcPts val="0"/>
              </a:spcAft>
              <a:buClr>
                <a:schemeClr val="accent4"/>
              </a:buClr>
              <a:buSzPts val="5000"/>
              <a:buNone/>
              <a:defRPr sz="6700">
                <a:solidFill>
                  <a:schemeClr val="accent4"/>
                </a:solidFill>
              </a:defRPr>
            </a:lvl8pPr>
            <a:lvl9pPr lvl="8" algn="ctr" rtl="0">
              <a:spcBef>
                <a:spcPts val="0"/>
              </a:spcBef>
              <a:spcAft>
                <a:spcPts val="0"/>
              </a:spcAft>
              <a:buClr>
                <a:schemeClr val="accent4"/>
              </a:buClr>
              <a:buSzPts val="5000"/>
              <a:buNone/>
              <a:defRPr sz="6700">
                <a:solidFill>
                  <a:schemeClr val="accent4"/>
                </a:solidFill>
              </a:defRPr>
            </a:lvl9pPr>
          </a:lstStyle>
          <a:p>
            <a:r>
              <a:t>xx%</a:t>
            </a:r>
          </a:p>
        </p:txBody>
      </p:sp>
    </p:spTree>
    <p:extLst>
      <p:ext uri="{BB962C8B-B14F-4D97-AF65-F5344CB8AC3E}">
        <p14:creationId xmlns:p14="http://schemas.microsoft.com/office/powerpoint/2010/main" val="2745134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36545786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0"/>
        <p:cNvGrpSpPr/>
        <p:nvPr/>
      </p:nvGrpSpPr>
      <p:grpSpPr>
        <a:xfrm>
          <a:off x="0" y="0"/>
          <a:ext cx="0" cy="0"/>
          <a:chOff x="0" y="0"/>
          <a:chExt cx="0" cy="0"/>
        </a:xfrm>
      </p:grpSpPr>
    </p:spTree>
    <p:extLst>
      <p:ext uri="{BB962C8B-B14F-4D97-AF65-F5344CB8AC3E}">
        <p14:creationId xmlns:p14="http://schemas.microsoft.com/office/powerpoint/2010/main" val="175532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3"/>
        <p:cNvGrpSpPr/>
        <p:nvPr/>
      </p:nvGrpSpPr>
      <p:grpSpPr>
        <a:xfrm>
          <a:off x="0" y="0"/>
          <a:ext cx="0" cy="0"/>
          <a:chOff x="0" y="0"/>
          <a:chExt cx="0" cy="0"/>
        </a:xfrm>
      </p:grpSpPr>
      <p:sp>
        <p:nvSpPr>
          <p:cNvPr id="194" name="Google Shape;194;p10"/>
          <p:cNvSpPr txBox="1">
            <a:spLocks noGrp="1"/>
          </p:cNvSpPr>
          <p:nvPr>
            <p:ph type="body" idx="1"/>
          </p:nvPr>
        </p:nvSpPr>
        <p:spPr>
          <a:xfrm>
            <a:off x="797067" y="500067"/>
            <a:ext cx="3838400" cy="1065200"/>
          </a:xfrm>
          <a:prstGeom prst="rect">
            <a:avLst/>
          </a:prstGeom>
        </p:spPr>
        <p:txBody>
          <a:bodyPr spcFirstLastPara="1" wrap="square" lIns="121705" tIns="121705" rIns="121705" bIns="121705" anchor="t" anchorCtr="0">
            <a:noAutofit/>
          </a:bodyPr>
          <a:lstStyle>
            <a:lvl1pPr marL="608625" lvl="0" indent="-304312">
              <a:lnSpc>
                <a:spcPct val="80000"/>
              </a:lnSpc>
              <a:spcBef>
                <a:spcPts val="0"/>
              </a:spcBef>
              <a:spcAft>
                <a:spcPts val="0"/>
              </a:spcAft>
              <a:buSzPts val="1400"/>
              <a:buNone/>
              <a:defRPr sz="3600">
                <a:solidFill>
                  <a:srgbClr val="FFFFFF"/>
                </a:solidFill>
                <a:latin typeface="Gochi Hand"/>
                <a:ea typeface="Gochi Hand"/>
                <a:cs typeface="Gochi Hand"/>
                <a:sym typeface="Gochi Hand"/>
              </a:defRPr>
            </a:lvl1pPr>
          </a:lstStyle>
          <a:p>
            <a:endParaRPr/>
          </a:p>
        </p:txBody>
      </p:sp>
      <p:grpSp>
        <p:nvGrpSpPr>
          <p:cNvPr id="195" name="Google Shape;195;p10"/>
          <p:cNvGrpSpPr/>
          <p:nvPr/>
        </p:nvGrpSpPr>
        <p:grpSpPr>
          <a:xfrm>
            <a:off x="-192316" y="-61401"/>
            <a:ext cx="12384302" cy="7147397"/>
            <a:chOff x="-114512" y="-46051"/>
            <a:chExt cx="9288226" cy="5360548"/>
          </a:xfrm>
        </p:grpSpPr>
        <p:sp>
          <p:nvSpPr>
            <p:cNvPr id="196" name="Google Shape;196;p10"/>
            <p:cNvSpPr/>
            <p:nvPr/>
          </p:nvSpPr>
          <p:spPr>
            <a:xfrm>
              <a:off x="8920250" y="2591674"/>
              <a:ext cx="253464" cy="247982"/>
            </a:xfrm>
            <a:custGeom>
              <a:avLst/>
              <a:gdLst/>
              <a:ahLst/>
              <a:cxnLst/>
              <a:rect l="l" t="t" r="r" b="b"/>
              <a:pathLst>
                <a:path w="9849" h="9636" extrusionOk="0">
                  <a:moveTo>
                    <a:pt x="7447" y="1"/>
                  </a:moveTo>
                  <a:lnTo>
                    <a:pt x="4529" y="1855"/>
                  </a:lnTo>
                  <a:lnTo>
                    <a:pt x="1368" y="548"/>
                  </a:lnTo>
                  <a:lnTo>
                    <a:pt x="1368" y="548"/>
                  </a:lnTo>
                  <a:lnTo>
                    <a:pt x="2250" y="3861"/>
                  </a:lnTo>
                  <a:lnTo>
                    <a:pt x="0" y="6475"/>
                  </a:lnTo>
                  <a:lnTo>
                    <a:pt x="3435" y="6688"/>
                  </a:lnTo>
                  <a:lnTo>
                    <a:pt x="5229" y="9636"/>
                  </a:lnTo>
                  <a:lnTo>
                    <a:pt x="6475" y="6414"/>
                  </a:lnTo>
                  <a:lnTo>
                    <a:pt x="9849" y="5624"/>
                  </a:lnTo>
                  <a:lnTo>
                    <a:pt x="7174" y="3435"/>
                  </a:lnTo>
                  <a:lnTo>
                    <a:pt x="7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 name="Google Shape;197;p10"/>
            <p:cNvSpPr/>
            <p:nvPr/>
          </p:nvSpPr>
          <p:spPr>
            <a:xfrm>
              <a:off x="-114512" y="387470"/>
              <a:ext cx="431017" cy="411997"/>
            </a:xfrm>
            <a:custGeom>
              <a:avLst/>
              <a:gdLst/>
              <a:ahLst/>
              <a:cxnLst/>
              <a:rect l="l" t="t" r="r" b="b"/>
              <a:pathLst>
                <a:path w="15138" h="14470" extrusionOk="0">
                  <a:moveTo>
                    <a:pt x="7508" y="1"/>
                  </a:moveTo>
                  <a:lnTo>
                    <a:pt x="5228" y="4773"/>
                  </a:lnTo>
                  <a:lnTo>
                    <a:pt x="0" y="5594"/>
                  </a:lnTo>
                  <a:lnTo>
                    <a:pt x="3830" y="9241"/>
                  </a:lnTo>
                  <a:lnTo>
                    <a:pt x="3010" y="14469"/>
                  </a:lnTo>
                  <a:lnTo>
                    <a:pt x="3010" y="14469"/>
                  </a:lnTo>
                  <a:lnTo>
                    <a:pt x="7660" y="11946"/>
                  </a:lnTo>
                  <a:lnTo>
                    <a:pt x="12371" y="14347"/>
                  </a:lnTo>
                  <a:lnTo>
                    <a:pt x="11399" y="9150"/>
                  </a:lnTo>
                  <a:lnTo>
                    <a:pt x="15137" y="5411"/>
                  </a:lnTo>
                  <a:lnTo>
                    <a:pt x="9909" y="4712"/>
                  </a:lnTo>
                  <a:lnTo>
                    <a:pt x="75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 name="Google Shape;198;p10"/>
            <p:cNvSpPr/>
            <p:nvPr/>
          </p:nvSpPr>
          <p:spPr>
            <a:xfrm>
              <a:off x="2846076" y="4899408"/>
              <a:ext cx="158289" cy="155310"/>
            </a:xfrm>
            <a:custGeom>
              <a:avLst/>
              <a:gdLst/>
              <a:ahLst/>
              <a:cxnLst/>
              <a:rect l="l" t="t" r="r" b="b"/>
              <a:pathLst>
                <a:path w="4834" h="4743" extrusionOk="0">
                  <a:moveTo>
                    <a:pt x="3648" y="1"/>
                  </a:moveTo>
                  <a:lnTo>
                    <a:pt x="2219" y="913"/>
                  </a:lnTo>
                  <a:lnTo>
                    <a:pt x="669" y="274"/>
                  </a:lnTo>
                  <a:lnTo>
                    <a:pt x="1095" y="1916"/>
                  </a:lnTo>
                  <a:lnTo>
                    <a:pt x="1" y="3192"/>
                  </a:lnTo>
                  <a:lnTo>
                    <a:pt x="1703" y="3283"/>
                  </a:lnTo>
                  <a:lnTo>
                    <a:pt x="2584" y="4742"/>
                  </a:lnTo>
                  <a:lnTo>
                    <a:pt x="3192" y="3162"/>
                  </a:lnTo>
                  <a:lnTo>
                    <a:pt x="4834" y="2767"/>
                  </a:lnTo>
                  <a:lnTo>
                    <a:pt x="3526" y="1703"/>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 name="Google Shape;199;p10"/>
            <p:cNvSpPr/>
            <p:nvPr/>
          </p:nvSpPr>
          <p:spPr>
            <a:xfrm>
              <a:off x="377226" y="2684341"/>
              <a:ext cx="159272" cy="155310"/>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 name="Google Shape;200;p10"/>
            <p:cNvSpPr/>
            <p:nvPr/>
          </p:nvSpPr>
          <p:spPr>
            <a:xfrm>
              <a:off x="1142978" y="4724524"/>
              <a:ext cx="242870" cy="237892"/>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10"/>
            <p:cNvSpPr/>
            <p:nvPr/>
          </p:nvSpPr>
          <p:spPr>
            <a:xfrm rot="1358489">
              <a:off x="148771" y="3901453"/>
              <a:ext cx="431020" cy="422801"/>
            </a:xfrm>
            <a:custGeom>
              <a:avLst/>
              <a:gdLst/>
              <a:ahLst/>
              <a:cxnLst/>
              <a:rect l="l" t="t" r="r" b="b"/>
              <a:pathLst>
                <a:path w="4834" h="4742" extrusionOk="0">
                  <a:moveTo>
                    <a:pt x="3648" y="0"/>
                  </a:moveTo>
                  <a:lnTo>
                    <a:pt x="2219" y="912"/>
                  </a:lnTo>
                  <a:lnTo>
                    <a:pt x="669" y="274"/>
                  </a:lnTo>
                  <a:lnTo>
                    <a:pt x="669" y="274"/>
                  </a:lnTo>
                  <a:lnTo>
                    <a:pt x="1094" y="1915"/>
                  </a:lnTo>
                  <a:lnTo>
                    <a:pt x="0" y="3192"/>
                  </a:lnTo>
                  <a:lnTo>
                    <a:pt x="1672" y="3283"/>
                  </a:lnTo>
                  <a:lnTo>
                    <a:pt x="2553" y="4742"/>
                  </a:lnTo>
                  <a:lnTo>
                    <a:pt x="3192" y="3161"/>
                  </a:lnTo>
                  <a:lnTo>
                    <a:pt x="4833" y="2766"/>
                  </a:lnTo>
                  <a:lnTo>
                    <a:pt x="3526" y="1702"/>
                  </a:lnTo>
                  <a:lnTo>
                    <a:pt x="36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10"/>
            <p:cNvSpPr/>
            <p:nvPr/>
          </p:nvSpPr>
          <p:spPr>
            <a:xfrm>
              <a:off x="6291206" y="46733"/>
              <a:ext cx="158289" cy="15429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 name="Google Shape;203;p10"/>
            <p:cNvSpPr/>
            <p:nvPr/>
          </p:nvSpPr>
          <p:spPr>
            <a:xfrm>
              <a:off x="7733077" y="4639623"/>
              <a:ext cx="689773" cy="674874"/>
            </a:xfrm>
            <a:custGeom>
              <a:avLst/>
              <a:gdLst/>
              <a:ahLst/>
              <a:cxnLst/>
              <a:rect l="l" t="t" r="r" b="b"/>
              <a:pathLst>
                <a:path w="21065" h="20610" extrusionOk="0">
                  <a:moveTo>
                    <a:pt x="15928" y="1"/>
                  </a:moveTo>
                  <a:lnTo>
                    <a:pt x="9727" y="4013"/>
                  </a:lnTo>
                  <a:lnTo>
                    <a:pt x="2918" y="1156"/>
                  </a:lnTo>
                  <a:lnTo>
                    <a:pt x="2918" y="1156"/>
                  </a:lnTo>
                  <a:lnTo>
                    <a:pt x="4803" y="8299"/>
                  </a:lnTo>
                  <a:lnTo>
                    <a:pt x="0" y="13892"/>
                  </a:lnTo>
                  <a:lnTo>
                    <a:pt x="7387" y="14287"/>
                  </a:lnTo>
                  <a:lnTo>
                    <a:pt x="11216" y="20609"/>
                  </a:lnTo>
                  <a:lnTo>
                    <a:pt x="13891" y="13709"/>
                  </a:lnTo>
                  <a:lnTo>
                    <a:pt x="21065" y="12007"/>
                  </a:lnTo>
                  <a:lnTo>
                    <a:pt x="15350" y="7357"/>
                  </a:lnTo>
                  <a:lnTo>
                    <a:pt x="159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 name="Google Shape;204;p10"/>
            <p:cNvSpPr/>
            <p:nvPr/>
          </p:nvSpPr>
          <p:spPr>
            <a:xfrm>
              <a:off x="8275209" y="435707"/>
              <a:ext cx="322506" cy="315531"/>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10"/>
            <p:cNvSpPr/>
            <p:nvPr/>
          </p:nvSpPr>
          <p:spPr>
            <a:xfrm>
              <a:off x="2540478" y="-46051"/>
              <a:ext cx="253471" cy="247074"/>
            </a:xfrm>
            <a:custGeom>
              <a:avLst/>
              <a:gdLst/>
              <a:ahLst/>
              <a:cxnLst/>
              <a:rect l="l" t="t" r="r" b="b"/>
              <a:pathLst>
                <a:path w="4834" h="4712" extrusionOk="0">
                  <a:moveTo>
                    <a:pt x="3648" y="1"/>
                  </a:moveTo>
                  <a:lnTo>
                    <a:pt x="2219" y="912"/>
                  </a:lnTo>
                  <a:lnTo>
                    <a:pt x="669" y="244"/>
                  </a:lnTo>
                  <a:lnTo>
                    <a:pt x="669" y="244"/>
                  </a:lnTo>
                  <a:lnTo>
                    <a:pt x="1094" y="1885"/>
                  </a:lnTo>
                  <a:lnTo>
                    <a:pt x="0" y="3192"/>
                  </a:lnTo>
                  <a:lnTo>
                    <a:pt x="1672" y="3283"/>
                  </a:lnTo>
                  <a:lnTo>
                    <a:pt x="2553" y="4712"/>
                  </a:lnTo>
                  <a:lnTo>
                    <a:pt x="3161" y="3131"/>
                  </a:lnTo>
                  <a:lnTo>
                    <a:pt x="4833" y="2736"/>
                  </a:lnTo>
                  <a:lnTo>
                    <a:pt x="3496" y="1672"/>
                  </a:lnTo>
                  <a:lnTo>
                    <a:pt x="36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 name="Google Shape;206;p10"/>
          <p:cNvGrpSpPr/>
          <p:nvPr/>
        </p:nvGrpSpPr>
        <p:grpSpPr>
          <a:xfrm>
            <a:off x="-343465" y="4924992"/>
            <a:ext cx="8819439" cy="6271649"/>
            <a:chOff x="-253724" y="3704068"/>
            <a:chExt cx="6614579" cy="4703737"/>
          </a:xfrm>
        </p:grpSpPr>
        <p:sp>
          <p:nvSpPr>
            <p:cNvPr id="207" name="Google Shape;207;p10"/>
            <p:cNvSpPr/>
            <p:nvPr/>
          </p:nvSpPr>
          <p:spPr>
            <a:xfrm rot="10696051" flipH="1">
              <a:off x="-48939" y="4472719"/>
              <a:ext cx="6354965" cy="3723161"/>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 name="Google Shape;208;p10"/>
            <p:cNvSpPr/>
            <p:nvPr/>
          </p:nvSpPr>
          <p:spPr>
            <a:xfrm rot="10696051" flipH="1">
              <a:off x="-85966" y="4350702"/>
              <a:ext cx="6275401" cy="3367500"/>
            </a:xfrm>
            <a:custGeom>
              <a:avLst/>
              <a:gdLst/>
              <a:ahLst/>
              <a:cxnLst/>
              <a:rect l="l" t="t" r="r" b="b"/>
              <a:pathLst>
                <a:path w="44799" h="24040" extrusionOk="0">
                  <a:moveTo>
                    <a:pt x="44074" y="1"/>
                  </a:moveTo>
                  <a:cubicBezTo>
                    <a:pt x="31320" y="1"/>
                    <a:pt x="13647" y="23135"/>
                    <a:pt x="923" y="23135"/>
                  </a:cubicBezTo>
                  <a:cubicBezTo>
                    <a:pt x="680" y="23135"/>
                    <a:pt x="439" y="23127"/>
                    <a:pt x="200" y="23110"/>
                  </a:cubicBezTo>
                  <a:cubicBezTo>
                    <a:pt x="134" y="23376"/>
                    <a:pt x="67" y="23643"/>
                    <a:pt x="0" y="23944"/>
                  </a:cubicBezTo>
                  <a:cubicBezTo>
                    <a:pt x="466" y="24009"/>
                    <a:pt x="938" y="24040"/>
                    <a:pt x="1417" y="24040"/>
                  </a:cubicBezTo>
                  <a:cubicBezTo>
                    <a:pt x="13716" y="24040"/>
                    <a:pt x="30381" y="3399"/>
                    <a:pt x="42651" y="3399"/>
                  </a:cubicBezTo>
                  <a:cubicBezTo>
                    <a:pt x="43129" y="3399"/>
                    <a:pt x="43601" y="3430"/>
                    <a:pt x="44065" y="3496"/>
                  </a:cubicBezTo>
                  <a:lnTo>
                    <a:pt x="44799" y="26"/>
                  </a:lnTo>
                  <a:cubicBezTo>
                    <a:pt x="44559" y="9"/>
                    <a:pt x="44317" y="1"/>
                    <a:pt x="440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10"/>
            <p:cNvSpPr/>
            <p:nvPr/>
          </p:nvSpPr>
          <p:spPr>
            <a:xfrm rot="10696051" flipH="1">
              <a:off x="-115990" y="4219988"/>
              <a:ext cx="6195976" cy="3021225"/>
            </a:xfrm>
            <a:custGeom>
              <a:avLst/>
              <a:gdLst/>
              <a:ahLst/>
              <a:cxnLst/>
              <a:rect l="l" t="t" r="r" b="b"/>
              <a:pathLst>
                <a:path w="44232" h="21568" extrusionOk="0">
                  <a:moveTo>
                    <a:pt x="42795" y="0"/>
                  </a:moveTo>
                  <a:cubicBezTo>
                    <a:pt x="30535" y="0"/>
                    <a:pt x="13896" y="20614"/>
                    <a:pt x="1608" y="20614"/>
                  </a:cubicBezTo>
                  <a:cubicBezTo>
                    <a:pt x="1121" y="20614"/>
                    <a:pt x="640" y="20582"/>
                    <a:pt x="167" y="20515"/>
                  </a:cubicBezTo>
                  <a:cubicBezTo>
                    <a:pt x="134" y="20781"/>
                    <a:pt x="67" y="21082"/>
                    <a:pt x="0" y="21348"/>
                  </a:cubicBezTo>
                  <a:cubicBezTo>
                    <a:pt x="701" y="21498"/>
                    <a:pt x="1417" y="21568"/>
                    <a:pt x="2149" y="21568"/>
                  </a:cubicBezTo>
                  <a:cubicBezTo>
                    <a:pt x="13941" y="21568"/>
                    <a:pt x="29589" y="3321"/>
                    <a:pt x="41375" y="3321"/>
                  </a:cubicBezTo>
                  <a:cubicBezTo>
                    <a:pt x="42098" y="3321"/>
                    <a:pt x="42806" y="3390"/>
                    <a:pt x="43498" y="3536"/>
                  </a:cubicBezTo>
                  <a:lnTo>
                    <a:pt x="44232" y="100"/>
                  </a:lnTo>
                  <a:cubicBezTo>
                    <a:pt x="43760" y="33"/>
                    <a:pt x="43281" y="0"/>
                    <a:pt x="42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10"/>
            <p:cNvSpPr/>
            <p:nvPr/>
          </p:nvSpPr>
          <p:spPr>
            <a:xfrm rot="10696051" flipH="1">
              <a:off x="-158362" y="4086845"/>
              <a:ext cx="6116551" cy="2692599"/>
            </a:xfrm>
            <a:custGeom>
              <a:avLst/>
              <a:gdLst/>
              <a:ahLst/>
              <a:cxnLst/>
              <a:rect l="l" t="t" r="r" b="b"/>
              <a:pathLst>
                <a:path w="43665" h="19222" extrusionOk="0">
                  <a:moveTo>
                    <a:pt x="41521" y="1"/>
                  </a:moveTo>
                  <a:cubicBezTo>
                    <a:pt x="29761" y="1"/>
                    <a:pt x="14102" y="18219"/>
                    <a:pt x="2316" y="18219"/>
                  </a:cubicBezTo>
                  <a:cubicBezTo>
                    <a:pt x="1584" y="18219"/>
                    <a:pt x="867" y="18149"/>
                    <a:pt x="167" y="17999"/>
                  </a:cubicBezTo>
                  <a:cubicBezTo>
                    <a:pt x="134" y="18266"/>
                    <a:pt x="67" y="18567"/>
                    <a:pt x="0" y="18833"/>
                  </a:cubicBezTo>
                  <a:cubicBezTo>
                    <a:pt x="932" y="19099"/>
                    <a:pt x="1894" y="19222"/>
                    <a:pt x="2882" y="19222"/>
                  </a:cubicBezTo>
                  <a:cubicBezTo>
                    <a:pt x="14169" y="19222"/>
                    <a:pt x="28826" y="3268"/>
                    <a:pt x="40089" y="3268"/>
                  </a:cubicBezTo>
                  <a:cubicBezTo>
                    <a:pt x="41075" y="3268"/>
                    <a:pt x="42035" y="3390"/>
                    <a:pt x="42964" y="3656"/>
                  </a:cubicBezTo>
                  <a:lnTo>
                    <a:pt x="43665" y="220"/>
                  </a:lnTo>
                  <a:cubicBezTo>
                    <a:pt x="42966" y="71"/>
                    <a:pt x="42251" y="1"/>
                    <a:pt x="415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 name="Google Shape;211;p10"/>
            <p:cNvSpPr/>
            <p:nvPr/>
          </p:nvSpPr>
          <p:spPr>
            <a:xfrm rot="10696051" flipH="1">
              <a:off x="-190964" y="3945201"/>
              <a:ext cx="6041889" cy="2378962"/>
            </a:xfrm>
            <a:custGeom>
              <a:avLst/>
              <a:gdLst/>
              <a:ahLst/>
              <a:cxnLst/>
              <a:rect l="l" t="t" r="r" b="b"/>
              <a:pathLst>
                <a:path w="43132" h="16983" extrusionOk="0">
                  <a:moveTo>
                    <a:pt x="40250" y="0"/>
                  </a:moveTo>
                  <a:cubicBezTo>
                    <a:pt x="28975" y="0"/>
                    <a:pt x="14356" y="15927"/>
                    <a:pt x="3101" y="15927"/>
                  </a:cubicBezTo>
                  <a:cubicBezTo>
                    <a:pt x="2106" y="15927"/>
                    <a:pt x="1138" y="15803"/>
                    <a:pt x="201" y="15532"/>
                  </a:cubicBezTo>
                  <a:lnTo>
                    <a:pt x="0" y="16366"/>
                  </a:lnTo>
                  <a:cubicBezTo>
                    <a:pt x="1174" y="16792"/>
                    <a:pt x="2396" y="16983"/>
                    <a:pt x="3660" y="16983"/>
                  </a:cubicBezTo>
                  <a:cubicBezTo>
                    <a:pt x="14385" y="16983"/>
                    <a:pt x="28010" y="3241"/>
                    <a:pt x="38713" y="3241"/>
                  </a:cubicBezTo>
                  <a:cubicBezTo>
                    <a:pt x="39974" y="3241"/>
                    <a:pt x="41194" y="3431"/>
                    <a:pt x="42364" y="3857"/>
                  </a:cubicBezTo>
                  <a:cubicBezTo>
                    <a:pt x="42631" y="2690"/>
                    <a:pt x="42864" y="1522"/>
                    <a:pt x="43131" y="388"/>
                  </a:cubicBezTo>
                  <a:cubicBezTo>
                    <a:pt x="42199" y="122"/>
                    <a:pt x="41237" y="0"/>
                    <a:pt x="402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 name="Google Shape;212;p10"/>
            <p:cNvSpPr/>
            <p:nvPr/>
          </p:nvSpPr>
          <p:spPr>
            <a:xfrm rot="10696055" flipH="1">
              <a:off x="-223602" y="3793647"/>
              <a:ext cx="5957695" cy="2082833"/>
            </a:xfrm>
            <a:custGeom>
              <a:avLst/>
              <a:gdLst/>
              <a:ahLst/>
              <a:cxnLst/>
              <a:rect l="l" t="t" r="r" b="b"/>
              <a:pathLst>
                <a:path w="42531" h="14869" extrusionOk="0">
                  <a:moveTo>
                    <a:pt x="38901" y="1"/>
                  </a:moveTo>
                  <a:cubicBezTo>
                    <a:pt x="28187" y="1"/>
                    <a:pt x="14542" y="13760"/>
                    <a:pt x="3806" y="13760"/>
                  </a:cubicBezTo>
                  <a:cubicBezTo>
                    <a:pt x="2550" y="13760"/>
                    <a:pt x="1334" y="13572"/>
                    <a:pt x="167" y="13152"/>
                  </a:cubicBezTo>
                  <a:cubicBezTo>
                    <a:pt x="134" y="13419"/>
                    <a:pt x="67" y="13685"/>
                    <a:pt x="1" y="13986"/>
                  </a:cubicBezTo>
                  <a:cubicBezTo>
                    <a:pt x="1406" y="14601"/>
                    <a:pt x="2885" y="14869"/>
                    <a:pt x="4422" y="14869"/>
                  </a:cubicBezTo>
                  <a:cubicBezTo>
                    <a:pt x="14578" y="14869"/>
                    <a:pt x="27220" y="3185"/>
                    <a:pt x="37361" y="3185"/>
                  </a:cubicBezTo>
                  <a:cubicBezTo>
                    <a:pt x="38903" y="3185"/>
                    <a:pt x="40388" y="3456"/>
                    <a:pt x="41797" y="4079"/>
                  </a:cubicBezTo>
                  <a:lnTo>
                    <a:pt x="42531" y="609"/>
                  </a:lnTo>
                  <a:cubicBezTo>
                    <a:pt x="41367" y="189"/>
                    <a:pt x="40154" y="1"/>
                    <a:pt x="38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10"/>
            <p:cNvSpPr/>
            <p:nvPr/>
          </p:nvSpPr>
          <p:spPr>
            <a:xfrm rot="10800000" flipH="1">
              <a:off x="-74089" y="4684619"/>
              <a:ext cx="6355009" cy="3723186"/>
            </a:xfrm>
            <a:custGeom>
              <a:avLst/>
              <a:gdLst/>
              <a:ahLst/>
              <a:cxnLst/>
              <a:rect l="l" t="t" r="r" b="b"/>
              <a:pathLst>
                <a:path w="45367" h="26579" extrusionOk="0">
                  <a:moveTo>
                    <a:pt x="45315" y="0"/>
                  </a:moveTo>
                  <a:cubicBezTo>
                    <a:pt x="32084" y="0"/>
                    <a:pt x="13418" y="25719"/>
                    <a:pt x="227" y="25719"/>
                  </a:cubicBezTo>
                  <a:cubicBezTo>
                    <a:pt x="218" y="25719"/>
                    <a:pt x="210" y="25719"/>
                    <a:pt x="201" y="25719"/>
                  </a:cubicBezTo>
                  <a:cubicBezTo>
                    <a:pt x="134" y="25986"/>
                    <a:pt x="68" y="26252"/>
                    <a:pt x="1" y="26553"/>
                  </a:cubicBezTo>
                  <a:cubicBezTo>
                    <a:pt x="241" y="26570"/>
                    <a:pt x="483" y="26578"/>
                    <a:pt x="727" y="26578"/>
                  </a:cubicBezTo>
                  <a:cubicBezTo>
                    <a:pt x="13512" y="26578"/>
                    <a:pt x="31155" y="3444"/>
                    <a:pt x="43908" y="3444"/>
                  </a:cubicBezTo>
                  <a:cubicBezTo>
                    <a:pt x="44151" y="3444"/>
                    <a:pt x="44393" y="3452"/>
                    <a:pt x="44633" y="3469"/>
                  </a:cubicBezTo>
                  <a:lnTo>
                    <a:pt x="45367" y="0"/>
                  </a:lnTo>
                  <a:cubicBezTo>
                    <a:pt x="45350" y="0"/>
                    <a:pt x="45332" y="0"/>
                    <a:pt x="45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033490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4"/>
        <p:cNvGrpSpPr/>
        <p:nvPr/>
      </p:nvGrpSpPr>
      <p:grpSpPr>
        <a:xfrm>
          <a:off x="0" y="0"/>
          <a:ext cx="0" cy="0"/>
          <a:chOff x="0" y="0"/>
          <a:chExt cx="0" cy="0"/>
        </a:xfrm>
      </p:grpSpPr>
      <p:sp>
        <p:nvSpPr>
          <p:cNvPr id="305" name="Google Shape;305;p15"/>
          <p:cNvSpPr txBox="1">
            <a:spLocks noGrp="1"/>
          </p:cNvSpPr>
          <p:nvPr>
            <p:ph type="title"/>
          </p:nvPr>
        </p:nvSpPr>
        <p:spPr>
          <a:xfrm>
            <a:off x="1297200" y="382900"/>
            <a:ext cx="9597600" cy="985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3600"/>
              <a:buNone/>
              <a:defRPr b="0">
                <a:solidFill>
                  <a:schemeClr val="dk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grpSp>
        <p:nvGrpSpPr>
          <p:cNvPr id="306" name="Google Shape;306;p15"/>
          <p:cNvGrpSpPr/>
          <p:nvPr/>
        </p:nvGrpSpPr>
        <p:grpSpPr>
          <a:xfrm rot="5677241">
            <a:off x="4267054" y="684664"/>
            <a:ext cx="2976099" cy="12629098"/>
            <a:chOff x="-854468" y="-99568"/>
            <a:chExt cx="1827367" cy="5342630"/>
          </a:xfrm>
        </p:grpSpPr>
        <p:sp>
          <p:nvSpPr>
            <p:cNvPr id="307" name="Google Shape;307;p15"/>
            <p:cNvSpPr/>
            <p:nvPr/>
          </p:nvSpPr>
          <p:spPr>
            <a:xfrm rot="-5189231" flipH="1">
              <a:off x="-2968376" y="2191678"/>
              <a:ext cx="5260103" cy="711328"/>
            </a:xfrm>
            <a:custGeom>
              <a:avLst/>
              <a:gdLst/>
              <a:ahLst/>
              <a:cxnLst/>
              <a:rect l="l" t="t" r="r" b="b"/>
              <a:pathLst>
                <a:path w="48502" h="12299" extrusionOk="0">
                  <a:moveTo>
                    <a:pt x="10245" y="0"/>
                  </a:moveTo>
                  <a:cubicBezTo>
                    <a:pt x="6831" y="0"/>
                    <a:pt x="3417" y="1277"/>
                    <a:pt x="0" y="4763"/>
                  </a:cubicBezTo>
                  <a:lnTo>
                    <a:pt x="0" y="7532"/>
                  </a:lnTo>
                  <a:cubicBezTo>
                    <a:pt x="3419" y="4042"/>
                    <a:pt x="6837" y="2765"/>
                    <a:pt x="10253" y="2765"/>
                  </a:cubicBezTo>
                  <a:cubicBezTo>
                    <a:pt x="19587" y="2765"/>
                    <a:pt x="28915" y="12298"/>
                    <a:pt x="38249" y="12298"/>
                  </a:cubicBezTo>
                  <a:cubicBezTo>
                    <a:pt x="41666" y="12298"/>
                    <a:pt x="45083" y="11021"/>
                    <a:pt x="48502" y="7532"/>
                  </a:cubicBezTo>
                  <a:lnTo>
                    <a:pt x="48502" y="4763"/>
                  </a:lnTo>
                  <a:cubicBezTo>
                    <a:pt x="45080" y="8262"/>
                    <a:pt x="41660" y="9543"/>
                    <a:pt x="38241" y="9543"/>
                  </a:cubicBezTo>
                  <a:cubicBezTo>
                    <a:pt x="28907" y="9543"/>
                    <a:pt x="19579" y="0"/>
                    <a:pt x="10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 name="Google Shape;308;p15"/>
            <p:cNvSpPr/>
            <p:nvPr/>
          </p:nvSpPr>
          <p:spPr>
            <a:xfrm rot="-5189231" flipH="1">
              <a:off x="-2808760" y="2201477"/>
              <a:ext cx="5260103" cy="711328"/>
            </a:xfrm>
            <a:custGeom>
              <a:avLst/>
              <a:gdLst/>
              <a:ahLst/>
              <a:cxnLst/>
              <a:rect l="l" t="t" r="r" b="b"/>
              <a:pathLst>
                <a:path w="48502" h="12299" extrusionOk="0">
                  <a:moveTo>
                    <a:pt x="10253" y="0"/>
                  </a:moveTo>
                  <a:cubicBezTo>
                    <a:pt x="6837" y="0"/>
                    <a:pt x="3419" y="1277"/>
                    <a:pt x="0" y="4767"/>
                  </a:cubicBezTo>
                  <a:lnTo>
                    <a:pt x="0" y="7535"/>
                  </a:lnTo>
                  <a:cubicBezTo>
                    <a:pt x="3422" y="4036"/>
                    <a:pt x="6842" y="2756"/>
                    <a:pt x="10261" y="2756"/>
                  </a:cubicBezTo>
                  <a:cubicBezTo>
                    <a:pt x="19595" y="2756"/>
                    <a:pt x="28923" y="12299"/>
                    <a:pt x="38257" y="12299"/>
                  </a:cubicBezTo>
                  <a:cubicBezTo>
                    <a:pt x="41671" y="12299"/>
                    <a:pt x="45086" y="11022"/>
                    <a:pt x="48502" y="7535"/>
                  </a:cubicBezTo>
                  <a:lnTo>
                    <a:pt x="48502" y="4767"/>
                  </a:lnTo>
                  <a:cubicBezTo>
                    <a:pt x="45083" y="8256"/>
                    <a:pt x="41666" y="9533"/>
                    <a:pt x="38249" y="9533"/>
                  </a:cubicBezTo>
                  <a:cubicBezTo>
                    <a:pt x="28915" y="9533"/>
                    <a:pt x="19587" y="0"/>
                    <a:pt x="10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 name="Google Shape;309;p15"/>
            <p:cNvSpPr/>
            <p:nvPr/>
          </p:nvSpPr>
          <p:spPr>
            <a:xfrm rot="-5189231" flipH="1">
              <a:off x="-2650269" y="2210831"/>
              <a:ext cx="5260103" cy="712080"/>
            </a:xfrm>
            <a:custGeom>
              <a:avLst/>
              <a:gdLst/>
              <a:ahLst/>
              <a:cxnLst/>
              <a:rect l="l" t="t" r="r" b="b"/>
              <a:pathLst>
                <a:path w="48502" h="12312" extrusionOk="0">
                  <a:moveTo>
                    <a:pt x="10245" y="0"/>
                  </a:moveTo>
                  <a:cubicBezTo>
                    <a:pt x="6831" y="0"/>
                    <a:pt x="3417" y="1277"/>
                    <a:pt x="0" y="4763"/>
                  </a:cubicBezTo>
                  <a:lnTo>
                    <a:pt x="0" y="7532"/>
                  </a:lnTo>
                  <a:cubicBezTo>
                    <a:pt x="3417" y="4045"/>
                    <a:pt x="6831" y="2769"/>
                    <a:pt x="10245" y="2769"/>
                  </a:cubicBezTo>
                  <a:cubicBezTo>
                    <a:pt x="19579" y="2769"/>
                    <a:pt x="28907" y="12311"/>
                    <a:pt x="38241" y="12311"/>
                  </a:cubicBezTo>
                  <a:cubicBezTo>
                    <a:pt x="41660" y="12311"/>
                    <a:pt x="45080" y="11031"/>
                    <a:pt x="48502" y="7532"/>
                  </a:cubicBezTo>
                  <a:lnTo>
                    <a:pt x="48502" y="4763"/>
                  </a:lnTo>
                  <a:cubicBezTo>
                    <a:pt x="45080" y="8262"/>
                    <a:pt x="41660" y="9543"/>
                    <a:pt x="38241" y="9543"/>
                  </a:cubicBezTo>
                  <a:cubicBezTo>
                    <a:pt x="28907" y="9543"/>
                    <a:pt x="19579" y="0"/>
                    <a:pt x="10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15"/>
            <p:cNvSpPr/>
            <p:nvPr/>
          </p:nvSpPr>
          <p:spPr>
            <a:xfrm rot="-5189231" flipH="1">
              <a:off x="-2490941" y="2221074"/>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15"/>
            <p:cNvSpPr/>
            <p:nvPr/>
          </p:nvSpPr>
          <p:spPr>
            <a:xfrm rot="-5189231" flipH="1">
              <a:off x="-2332075" y="2230827"/>
              <a:ext cx="5260103" cy="711154"/>
            </a:xfrm>
            <a:custGeom>
              <a:avLst/>
              <a:gdLst/>
              <a:ahLst/>
              <a:cxnLst/>
              <a:rect l="l" t="t" r="r" b="b"/>
              <a:pathLst>
                <a:path w="48502" h="12296" extrusionOk="0">
                  <a:moveTo>
                    <a:pt x="10261" y="1"/>
                  </a:moveTo>
                  <a:cubicBezTo>
                    <a:pt x="6842" y="1"/>
                    <a:pt x="3422" y="1281"/>
                    <a:pt x="0" y="4780"/>
                  </a:cubicBezTo>
                  <a:lnTo>
                    <a:pt x="0" y="7516"/>
                  </a:lnTo>
                  <a:cubicBezTo>
                    <a:pt x="3417" y="4029"/>
                    <a:pt x="6831" y="2753"/>
                    <a:pt x="10245" y="2753"/>
                  </a:cubicBezTo>
                  <a:cubicBezTo>
                    <a:pt x="19579" y="2753"/>
                    <a:pt x="28907" y="12295"/>
                    <a:pt x="38241" y="12295"/>
                  </a:cubicBezTo>
                  <a:cubicBezTo>
                    <a:pt x="41660" y="12295"/>
                    <a:pt x="45080" y="11015"/>
                    <a:pt x="48502" y="7516"/>
                  </a:cubicBezTo>
                  <a:lnTo>
                    <a:pt x="48502" y="4780"/>
                  </a:lnTo>
                  <a:cubicBezTo>
                    <a:pt x="45086" y="8267"/>
                    <a:pt x="41671" y="9543"/>
                    <a:pt x="38257" y="9543"/>
                  </a:cubicBezTo>
                  <a:cubicBezTo>
                    <a:pt x="28923" y="9543"/>
                    <a:pt x="19595" y="1"/>
                    <a:pt x="10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 name="Google Shape;312;p15"/>
            <p:cNvSpPr/>
            <p:nvPr/>
          </p:nvSpPr>
          <p:spPr>
            <a:xfrm rot="-5189231" flipH="1">
              <a:off x="-2173209" y="2240580"/>
              <a:ext cx="5260103" cy="711154"/>
            </a:xfrm>
            <a:custGeom>
              <a:avLst/>
              <a:gdLst/>
              <a:ahLst/>
              <a:cxnLst/>
              <a:rect l="l" t="t" r="r" b="b"/>
              <a:pathLst>
                <a:path w="48502" h="12296" extrusionOk="0">
                  <a:moveTo>
                    <a:pt x="10245" y="1"/>
                  </a:moveTo>
                  <a:cubicBezTo>
                    <a:pt x="6831" y="1"/>
                    <a:pt x="3417" y="1277"/>
                    <a:pt x="0" y="4764"/>
                  </a:cubicBezTo>
                  <a:lnTo>
                    <a:pt x="0" y="7532"/>
                  </a:lnTo>
                  <a:cubicBezTo>
                    <a:pt x="3422" y="4033"/>
                    <a:pt x="6842" y="2753"/>
                    <a:pt x="10261" y="2753"/>
                  </a:cubicBezTo>
                  <a:cubicBezTo>
                    <a:pt x="19595" y="2753"/>
                    <a:pt x="28923" y="12295"/>
                    <a:pt x="38257" y="12295"/>
                  </a:cubicBezTo>
                  <a:cubicBezTo>
                    <a:pt x="41671" y="12295"/>
                    <a:pt x="45086" y="11019"/>
                    <a:pt x="48502" y="7532"/>
                  </a:cubicBezTo>
                  <a:lnTo>
                    <a:pt x="48502" y="4764"/>
                  </a:lnTo>
                  <a:cubicBezTo>
                    <a:pt x="45080" y="8263"/>
                    <a:pt x="41660" y="9543"/>
                    <a:pt x="38241" y="9543"/>
                  </a:cubicBezTo>
                  <a:cubicBezTo>
                    <a:pt x="28907" y="9543"/>
                    <a:pt x="19579" y="1"/>
                    <a:pt x="10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13" name="Google Shape;313;p15"/>
          <p:cNvSpPr/>
          <p:nvPr/>
        </p:nvSpPr>
        <p:spPr>
          <a:xfrm rot="-5400000">
            <a:off x="10776623" y="365408"/>
            <a:ext cx="489715" cy="511220"/>
          </a:xfrm>
          <a:custGeom>
            <a:avLst/>
            <a:gdLst/>
            <a:ahLst/>
            <a:cxnLst/>
            <a:rect l="l" t="t" r="r" b="b"/>
            <a:pathLst>
              <a:path w="13162" h="13740" extrusionOk="0">
                <a:moveTo>
                  <a:pt x="4894" y="1"/>
                </a:moveTo>
                <a:lnTo>
                  <a:pt x="4286" y="4742"/>
                </a:lnTo>
                <a:lnTo>
                  <a:pt x="1" y="6931"/>
                </a:lnTo>
                <a:lnTo>
                  <a:pt x="4347" y="8998"/>
                </a:lnTo>
                <a:lnTo>
                  <a:pt x="5107" y="13739"/>
                </a:lnTo>
                <a:lnTo>
                  <a:pt x="8390" y="10244"/>
                </a:lnTo>
                <a:lnTo>
                  <a:pt x="13162" y="10973"/>
                </a:lnTo>
                <a:lnTo>
                  <a:pt x="13162" y="10973"/>
                </a:lnTo>
                <a:lnTo>
                  <a:pt x="10852" y="6779"/>
                </a:lnTo>
                <a:lnTo>
                  <a:pt x="13010" y="2493"/>
                </a:lnTo>
                <a:lnTo>
                  <a:pt x="8299" y="337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4" name="Google Shape;314;p15"/>
          <p:cNvSpPr/>
          <p:nvPr/>
        </p:nvSpPr>
        <p:spPr>
          <a:xfrm rot="-5400000">
            <a:off x="11812087" y="2946228"/>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5" name="Google Shape;315;p15"/>
          <p:cNvSpPr/>
          <p:nvPr/>
        </p:nvSpPr>
        <p:spPr>
          <a:xfrm rot="-5033737">
            <a:off x="121775" y="5973988"/>
            <a:ext cx="489727" cy="512387"/>
          </a:xfrm>
          <a:custGeom>
            <a:avLst/>
            <a:gdLst/>
            <a:ahLst/>
            <a:cxnLst/>
            <a:rect l="l" t="t" r="r" b="b"/>
            <a:pathLst>
              <a:path w="13162" h="13771" extrusionOk="0">
                <a:moveTo>
                  <a:pt x="4894" y="1"/>
                </a:moveTo>
                <a:lnTo>
                  <a:pt x="4286" y="4773"/>
                </a:lnTo>
                <a:lnTo>
                  <a:pt x="0" y="6962"/>
                </a:lnTo>
                <a:lnTo>
                  <a:pt x="4347" y="9028"/>
                </a:lnTo>
                <a:lnTo>
                  <a:pt x="5107" y="13770"/>
                </a:lnTo>
                <a:lnTo>
                  <a:pt x="8420" y="10275"/>
                </a:lnTo>
                <a:lnTo>
                  <a:pt x="13162" y="11004"/>
                </a:lnTo>
                <a:lnTo>
                  <a:pt x="10852" y="6779"/>
                </a:lnTo>
                <a:lnTo>
                  <a:pt x="13010" y="2493"/>
                </a:lnTo>
                <a:lnTo>
                  <a:pt x="8298" y="3405"/>
                </a:lnTo>
                <a:lnTo>
                  <a:pt x="4894"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6" name="Google Shape;316;p15"/>
          <p:cNvSpPr/>
          <p:nvPr/>
        </p:nvSpPr>
        <p:spPr>
          <a:xfrm rot="-5400000">
            <a:off x="441716" y="282356"/>
            <a:ext cx="430008" cy="420708"/>
          </a:xfrm>
          <a:custGeom>
            <a:avLst/>
            <a:gdLst/>
            <a:ahLst/>
            <a:cxnLst/>
            <a:rect l="l" t="t" r="r" b="b"/>
            <a:pathLst>
              <a:path w="9849" h="9636" extrusionOk="0">
                <a:moveTo>
                  <a:pt x="7447" y="0"/>
                </a:moveTo>
                <a:lnTo>
                  <a:pt x="4560" y="1854"/>
                </a:lnTo>
                <a:lnTo>
                  <a:pt x="1368" y="547"/>
                </a:lnTo>
                <a:lnTo>
                  <a:pt x="2250" y="3860"/>
                </a:lnTo>
                <a:lnTo>
                  <a:pt x="0" y="6505"/>
                </a:lnTo>
                <a:lnTo>
                  <a:pt x="3435" y="6687"/>
                </a:lnTo>
                <a:lnTo>
                  <a:pt x="5259" y="9636"/>
                </a:lnTo>
                <a:lnTo>
                  <a:pt x="6505" y="6414"/>
                </a:lnTo>
                <a:lnTo>
                  <a:pt x="9849" y="5623"/>
                </a:lnTo>
                <a:lnTo>
                  <a:pt x="7174" y="3435"/>
                </a:lnTo>
                <a:lnTo>
                  <a:pt x="7447"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7" name="Google Shape;317;p15"/>
          <p:cNvSpPr/>
          <p:nvPr/>
        </p:nvSpPr>
        <p:spPr>
          <a:xfrm rot="-5033965">
            <a:off x="7333631" y="6325774"/>
            <a:ext cx="430013" cy="419404"/>
          </a:xfrm>
          <a:custGeom>
            <a:avLst/>
            <a:gdLst/>
            <a:ahLst/>
            <a:cxnLst/>
            <a:rect l="l" t="t" r="r" b="b"/>
            <a:pathLst>
              <a:path w="9849" h="9606" extrusionOk="0">
                <a:moveTo>
                  <a:pt x="7448" y="1"/>
                </a:moveTo>
                <a:lnTo>
                  <a:pt x="4560" y="1855"/>
                </a:lnTo>
                <a:lnTo>
                  <a:pt x="1369" y="548"/>
                </a:lnTo>
                <a:lnTo>
                  <a:pt x="2250" y="3861"/>
                </a:lnTo>
                <a:lnTo>
                  <a:pt x="1" y="6475"/>
                </a:lnTo>
                <a:lnTo>
                  <a:pt x="3435" y="6688"/>
                </a:lnTo>
                <a:lnTo>
                  <a:pt x="5229" y="9606"/>
                </a:lnTo>
                <a:lnTo>
                  <a:pt x="6475" y="6414"/>
                </a:lnTo>
                <a:lnTo>
                  <a:pt x="9849" y="5593"/>
                </a:lnTo>
                <a:lnTo>
                  <a:pt x="7174" y="3435"/>
                </a:lnTo>
                <a:lnTo>
                  <a:pt x="7448" y="1"/>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8" name="Google Shape;318;p15"/>
          <p:cNvSpPr/>
          <p:nvPr/>
        </p:nvSpPr>
        <p:spPr>
          <a:xfrm rot="-5033965">
            <a:off x="10988111" y="7471886"/>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19" name="Google Shape;319;p15"/>
          <p:cNvSpPr/>
          <p:nvPr/>
        </p:nvSpPr>
        <p:spPr>
          <a:xfrm rot="-5033965">
            <a:off x="3430365" y="67769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0" name="Google Shape;320;p15"/>
          <p:cNvSpPr/>
          <p:nvPr/>
        </p:nvSpPr>
        <p:spPr>
          <a:xfrm rot="-5400000">
            <a:off x="82553" y="3270395"/>
            <a:ext cx="323827" cy="317190"/>
          </a:xfrm>
          <a:custGeom>
            <a:avLst/>
            <a:gdLst/>
            <a:ahLst/>
            <a:cxnLst/>
            <a:rect l="l" t="t" r="r" b="b"/>
            <a:pathLst>
              <a:path w="7417" h="7265" extrusionOk="0">
                <a:moveTo>
                  <a:pt x="5593" y="0"/>
                </a:moveTo>
                <a:lnTo>
                  <a:pt x="3405" y="1429"/>
                </a:lnTo>
                <a:lnTo>
                  <a:pt x="1003" y="426"/>
                </a:lnTo>
                <a:lnTo>
                  <a:pt x="1672" y="2948"/>
                </a:lnTo>
                <a:lnTo>
                  <a:pt x="0" y="4924"/>
                </a:lnTo>
                <a:lnTo>
                  <a:pt x="2584" y="5046"/>
                </a:lnTo>
                <a:lnTo>
                  <a:pt x="3952" y="7265"/>
                </a:lnTo>
                <a:lnTo>
                  <a:pt x="4864" y="4863"/>
                </a:lnTo>
                <a:lnTo>
                  <a:pt x="7417" y="4255"/>
                </a:lnTo>
                <a:lnTo>
                  <a:pt x="5380" y="2614"/>
                </a:lnTo>
                <a:lnTo>
                  <a:pt x="5593"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321" name="Google Shape;321;p15"/>
          <p:cNvSpPr/>
          <p:nvPr/>
        </p:nvSpPr>
        <p:spPr>
          <a:xfrm rot="-5033965">
            <a:off x="11285165" y="5882820"/>
            <a:ext cx="212365" cy="207082"/>
          </a:xfrm>
          <a:custGeom>
            <a:avLst/>
            <a:gdLst/>
            <a:ahLst/>
            <a:cxnLst/>
            <a:rect l="l" t="t" r="r" b="b"/>
            <a:pathLst>
              <a:path w="4864" h="4743" extrusionOk="0">
                <a:moveTo>
                  <a:pt x="3679" y="0"/>
                </a:moveTo>
                <a:lnTo>
                  <a:pt x="2250" y="912"/>
                </a:lnTo>
                <a:lnTo>
                  <a:pt x="700" y="274"/>
                </a:lnTo>
                <a:lnTo>
                  <a:pt x="1125" y="1915"/>
                </a:lnTo>
                <a:lnTo>
                  <a:pt x="1" y="3192"/>
                </a:lnTo>
                <a:lnTo>
                  <a:pt x="1703" y="3283"/>
                </a:lnTo>
                <a:lnTo>
                  <a:pt x="2584" y="4742"/>
                </a:lnTo>
                <a:lnTo>
                  <a:pt x="3192" y="3162"/>
                </a:lnTo>
                <a:lnTo>
                  <a:pt x="4864" y="2766"/>
                </a:lnTo>
                <a:lnTo>
                  <a:pt x="3527" y="1703"/>
                </a:lnTo>
                <a:lnTo>
                  <a:pt x="3679" y="0"/>
                </a:ln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1427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95479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4/9/2025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49620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4/9/2025</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775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4/9/2025</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14665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4/9/2025</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181268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4/9/2025</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87556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6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2025/4/9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7" name="Picture 6">
            <a:extLst>
              <a:ext uri="{FF2B5EF4-FFF2-40B4-BE49-F238E27FC236}">
                <a16:creationId xmlns:a16="http://schemas.microsoft.com/office/drawing/2014/main" id="{5F1CFC3C-29A1-42E8-93ED-E6892447FAC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380406" y="753397"/>
            <a:ext cx="5351206" cy="5351206"/>
          </a:xfrm>
          <a:prstGeom prst="ellipse">
            <a:avLst/>
          </a:prstGeom>
          <a:ln>
            <a:noFill/>
          </a:ln>
          <a:effectLst>
            <a:softEdge rad="112500"/>
          </a:effectLst>
        </p:spPr>
      </p:pic>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9" name="Picture 8">
            <a:extLst>
              <a:ext uri="{FF2B5EF4-FFF2-40B4-BE49-F238E27FC236}">
                <a16:creationId xmlns:a16="http://schemas.microsoft.com/office/drawing/2014/main" id="{666143CB-5F50-4F43-B99E-40B1287455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51494" y="1049594"/>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5128040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50336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8" name="9Slide.vn - 2019">
            <a:extLst>
              <a:ext uri="{FF2B5EF4-FFF2-40B4-BE49-F238E27FC236}">
                <a16:creationId xmlns:a16="http://schemas.microsoft.com/office/drawing/2014/main" id="{332B7858-1FED-48E1-AB24-E60AF68DE60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121705" tIns="121705" rIns="121705" bIns="121705" anchor="ctr" anchorCtr="0">
            <a:noAutofit/>
          </a:bodyPr>
          <a:lstStyle>
            <a:lvl1pPr lvl="0">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1pPr>
            <a:lvl2pPr lvl="1">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2pPr>
            <a:lvl3pPr lvl="2">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3pPr>
            <a:lvl4pPr lvl="3">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4pPr>
            <a:lvl5pPr lvl="4">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5pPr>
            <a:lvl6pPr lvl="5">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6pPr>
            <a:lvl7pPr lvl="6">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7pPr>
            <a:lvl8pPr lvl="7">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8pPr>
            <a:lvl9pPr lvl="8">
              <a:lnSpc>
                <a:spcPct val="100000"/>
              </a:lnSpc>
              <a:spcBef>
                <a:spcPts val="0"/>
              </a:spcBef>
              <a:spcAft>
                <a:spcPts val="0"/>
              </a:spcAft>
              <a:buClr>
                <a:schemeClr val="dk1"/>
              </a:buClr>
              <a:buSzPts val="3500"/>
              <a:buFont typeface="Patrick Hand SC"/>
              <a:buNone/>
              <a:defRPr sz="3500" b="1">
                <a:solidFill>
                  <a:schemeClr val="dk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1pPr>
            <a:lvl2pPr marL="914400" lvl="1"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2pPr>
            <a:lvl3pPr marL="1371600" lvl="2"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3pPr>
            <a:lvl4pPr marL="1828800" lvl="3"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4pPr>
            <a:lvl5pPr marL="2286000" lvl="4"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5pPr>
            <a:lvl6pPr marL="2743200" lvl="5"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6pPr>
            <a:lvl7pPr marL="3200400" lvl="6"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7pPr>
            <a:lvl8pPr marL="3657600" lvl="7" indent="-317500">
              <a:lnSpc>
                <a:spcPct val="100000"/>
              </a:lnSpc>
              <a:spcBef>
                <a:spcPts val="1600"/>
              </a:spcBef>
              <a:spcAft>
                <a:spcPts val="0"/>
              </a:spcAft>
              <a:buClr>
                <a:schemeClr val="dk2"/>
              </a:buClr>
              <a:buSzPts val="1400"/>
              <a:buFont typeface="Patrick Hand"/>
              <a:buChar char="○"/>
              <a:defRPr>
                <a:solidFill>
                  <a:schemeClr val="dk2"/>
                </a:solidFill>
                <a:latin typeface="Patrick Hand"/>
                <a:ea typeface="Patrick Hand"/>
                <a:cs typeface="Patrick Hand"/>
                <a:sym typeface="Patrick Hand"/>
              </a:defRPr>
            </a:lvl8pPr>
            <a:lvl9pPr marL="4114800" lvl="8" indent="-317500">
              <a:lnSpc>
                <a:spcPct val="100000"/>
              </a:lnSpc>
              <a:spcBef>
                <a:spcPts val="1600"/>
              </a:spcBef>
              <a:spcAft>
                <a:spcPts val="1600"/>
              </a:spcAft>
              <a:buClr>
                <a:schemeClr val="dk2"/>
              </a:buClr>
              <a:buSzPts val="1400"/>
              <a:buFont typeface="Patrick Hand"/>
              <a:buChar char="■"/>
              <a:defRPr>
                <a:solidFill>
                  <a:schemeClr val="dk2"/>
                </a:solidFill>
                <a:latin typeface="Patrick Hand"/>
                <a:ea typeface="Patrick Hand"/>
                <a:cs typeface="Patrick Hand"/>
                <a:sym typeface="Patrick Hand"/>
              </a:defRPr>
            </a:lvl9pPr>
          </a:lstStyle>
          <a:p>
            <a:endParaRPr/>
          </a:p>
        </p:txBody>
      </p:sp>
      <p:sp>
        <p:nvSpPr>
          <p:cNvPr id="8" name="Google Shape;8;p1"/>
          <p:cNvSpPr/>
          <p:nvPr/>
        </p:nvSpPr>
        <p:spPr>
          <a:xfrm rot="-10664892">
            <a:off x="-256112" y="-219003"/>
            <a:ext cx="12740318" cy="7148876"/>
          </a:xfrm>
          <a:custGeom>
            <a:avLst/>
            <a:gdLst/>
            <a:ahLst/>
            <a:cxnLst/>
            <a:rect l="l" t="t" r="r" b="b"/>
            <a:pathLst>
              <a:path w="44882" h="36450" extrusionOk="0">
                <a:moveTo>
                  <a:pt x="42957" y="712"/>
                </a:moveTo>
                <a:cubicBezTo>
                  <a:pt x="42999" y="816"/>
                  <a:pt x="43041" y="858"/>
                  <a:pt x="43062" y="942"/>
                </a:cubicBezTo>
                <a:cubicBezTo>
                  <a:pt x="43271" y="2323"/>
                  <a:pt x="43522" y="3704"/>
                  <a:pt x="43689" y="5106"/>
                </a:cubicBezTo>
                <a:cubicBezTo>
                  <a:pt x="43794" y="6047"/>
                  <a:pt x="43752" y="6989"/>
                  <a:pt x="43794" y="7951"/>
                </a:cubicBezTo>
                <a:cubicBezTo>
                  <a:pt x="43815" y="8265"/>
                  <a:pt x="43815" y="8600"/>
                  <a:pt x="43919" y="8914"/>
                </a:cubicBezTo>
                <a:cubicBezTo>
                  <a:pt x="44170" y="9646"/>
                  <a:pt x="44233" y="10378"/>
                  <a:pt x="44212" y="11132"/>
                </a:cubicBezTo>
                <a:cubicBezTo>
                  <a:pt x="44170" y="12052"/>
                  <a:pt x="44233" y="12973"/>
                  <a:pt x="44526" y="13852"/>
                </a:cubicBezTo>
                <a:cubicBezTo>
                  <a:pt x="44589" y="14124"/>
                  <a:pt x="44631" y="14438"/>
                  <a:pt x="44631" y="14730"/>
                </a:cubicBezTo>
                <a:lnTo>
                  <a:pt x="44777" y="24837"/>
                </a:lnTo>
                <a:cubicBezTo>
                  <a:pt x="44798" y="27285"/>
                  <a:pt x="44861" y="29691"/>
                  <a:pt x="44882" y="32118"/>
                </a:cubicBezTo>
                <a:cubicBezTo>
                  <a:pt x="44882" y="32432"/>
                  <a:pt x="44840" y="32767"/>
                  <a:pt x="44798" y="33080"/>
                </a:cubicBezTo>
                <a:cubicBezTo>
                  <a:pt x="44756" y="33624"/>
                  <a:pt x="44694" y="34189"/>
                  <a:pt x="44652" y="34859"/>
                </a:cubicBezTo>
                <a:cubicBezTo>
                  <a:pt x="44694" y="34775"/>
                  <a:pt x="44652" y="34838"/>
                  <a:pt x="44631" y="34880"/>
                </a:cubicBezTo>
                <a:cubicBezTo>
                  <a:pt x="44380" y="35382"/>
                  <a:pt x="43940" y="35508"/>
                  <a:pt x="43501" y="35340"/>
                </a:cubicBezTo>
                <a:cubicBezTo>
                  <a:pt x="43020" y="35152"/>
                  <a:pt x="42559" y="35131"/>
                  <a:pt x="42078" y="35173"/>
                </a:cubicBezTo>
                <a:cubicBezTo>
                  <a:pt x="40760" y="35257"/>
                  <a:pt x="39463" y="35047"/>
                  <a:pt x="38207" y="34733"/>
                </a:cubicBezTo>
                <a:cubicBezTo>
                  <a:pt x="37161" y="34817"/>
                  <a:pt x="36157" y="34461"/>
                  <a:pt x="35111" y="34461"/>
                </a:cubicBezTo>
                <a:cubicBezTo>
                  <a:pt x="34190" y="34461"/>
                  <a:pt x="33248" y="34524"/>
                  <a:pt x="32328" y="34420"/>
                </a:cubicBezTo>
                <a:cubicBezTo>
                  <a:pt x="31700" y="34336"/>
                  <a:pt x="31072" y="34294"/>
                  <a:pt x="30424" y="34294"/>
                </a:cubicBezTo>
                <a:cubicBezTo>
                  <a:pt x="29398" y="34315"/>
                  <a:pt x="28373" y="34357"/>
                  <a:pt x="27369" y="34608"/>
                </a:cubicBezTo>
                <a:cubicBezTo>
                  <a:pt x="26888" y="34713"/>
                  <a:pt x="26385" y="34671"/>
                  <a:pt x="25925" y="34713"/>
                </a:cubicBezTo>
                <a:cubicBezTo>
                  <a:pt x="25109" y="34733"/>
                  <a:pt x="24335" y="34733"/>
                  <a:pt x="23519" y="34754"/>
                </a:cubicBezTo>
                <a:cubicBezTo>
                  <a:pt x="23289" y="34754"/>
                  <a:pt x="23079" y="34754"/>
                  <a:pt x="22828" y="34775"/>
                </a:cubicBezTo>
                <a:cubicBezTo>
                  <a:pt x="21615" y="34964"/>
                  <a:pt x="20359" y="35152"/>
                  <a:pt x="19125" y="35340"/>
                </a:cubicBezTo>
                <a:cubicBezTo>
                  <a:pt x="18790" y="35382"/>
                  <a:pt x="18414" y="35445"/>
                  <a:pt x="18079" y="35466"/>
                </a:cubicBezTo>
                <a:cubicBezTo>
                  <a:pt x="17765" y="35508"/>
                  <a:pt x="17430" y="35508"/>
                  <a:pt x="17137" y="35591"/>
                </a:cubicBezTo>
                <a:cubicBezTo>
                  <a:pt x="16237" y="35863"/>
                  <a:pt x="15359" y="35821"/>
                  <a:pt x="14459" y="35863"/>
                </a:cubicBezTo>
                <a:cubicBezTo>
                  <a:pt x="13141" y="35884"/>
                  <a:pt x="11781" y="35905"/>
                  <a:pt x="10442" y="35968"/>
                </a:cubicBezTo>
                <a:cubicBezTo>
                  <a:pt x="10253" y="35968"/>
                  <a:pt x="10044" y="35968"/>
                  <a:pt x="9856" y="36031"/>
                </a:cubicBezTo>
                <a:cubicBezTo>
                  <a:pt x="9270" y="36324"/>
                  <a:pt x="8600" y="36303"/>
                  <a:pt x="7973" y="36324"/>
                </a:cubicBezTo>
                <a:cubicBezTo>
                  <a:pt x="6278" y="36345"/>
                  <a:pt x="4583" y="36407"/>
                  <a:pt x="2888" y="36449"/>
                </a:cubicBezTo>
                <a:lnTo>
                  <a:pt x="2784" y="36449"/>
                </a:lnTo>
                <a:cubicBezTo>
                  <a:pt x="2072" y="36449"/>
                  <a:pt x="1884" y="36324"/>
                  <a:pt x="1863" y="35654"/>
                </a:cubicBezTo>
                <a:cubicBezTo>
                  <a:pt x="1800" y="34713"/>
                  <a:pt x="1800" y="33729"/>
                  <a:pt x="1800" y="32788"/>
                </a:cubicBezTo>
                <a:cubicBezTo>
                  <a:pt x="1800" y="31930"/>
                  <a:pt x="1800" y="31093"/>
                  <a:pt x="1570" y="30256"/>
                </a:cubicBezTo>
                <a:cubicBezTo>
                  <a:pt x="1486" y="29942"/>
                  <a:pt x="1486" y="29607"/>
                  <a:pt x="1486" y="29293"/>
                </a:cubicBezTo>
                <a:cubicBezTo>
                  <a:pt x="1465" y="28645"/>
                  <a:pt x="1465" y="27975"/>
                  <a:pt x="1256" y="27347"/>
                </a:cubicBezTo>
                <a:cubicBezTo>
                  <a:pt x="1152" y="27034"/>
                  <a:pt x="1152" y="26657"/>
                  <a:pt x="1152" y="26280"/>
                </a:cubicBezTo>
                <a:cubicBezTo>
                  <a:pt x="1131" y="23937"/>
                  <a:pt x="1131" y="21572"/>
                  <a:pt x="1110" y="19229"/>
                </a:cubicBezTo>
                <a:cubicBezTo>
                  <a:pt x="1110" y="18915"/>
                  <a:pt x="1089" y="18559"/>
                  <a:pt x="1005" y="18246"/>
                </a:cubicBezTo>
                <a:cubicBezTo>
                  <a:pt x="838" y="17702"/>
                  <a:pt x="817" y="17158"/>
                  <a:pt x="817" y="16614"/>
                </a:cubicBezTo>
                <a:cubicBezTo>
                  <a:pt x="817" y="15484"/>
                  <a:pt x="796" y="14375"/>
                  <a:pt x="775" y="13266"/>
                </a:cubicBezTo>
                <a:cubicBezTo>
                  <a:pt x="775" y="13015"/>
                  <a:pt x="733" y="12805"/>
                  <a:pt x="691" y="12575"/>
                </a:cubicBezTo>
                <a:cubicBezTo>
                  <a:pt x="524" y="11822"/>
                  <a:pt x="398" y="11027"/>
                  <a:pt x="461" y="10253"/>
                </a:cubicBezTo>
                <a:cubicBezTo>
                  <a:pt x="482" y="10064"/>
                  <a:pt x="461" y="9855"/>
                  <a:pt x="398" y="9667"/>
                </a:cubicBezTo>
                <a:cubicBezTo>
                  <a:pt x="1" y="8265"/>
                  <a:pt x="147" y="6821"/>
                  <a:pt x="105" y="5378"/>
                </a:cubicBezTo>
                <a:cubicBezTo>
                  <a:pt x="84" y="4373"/>
                  <a:pt x="84" y="3348"/>
                  <a:pt x="84" y="2344"/>
                </a:cubicBezTo>
                <a:cubicBezTo>
                  <a:pt x="84" y="1549"/>
                  <a:pt x="356" y="1193"/>
                  <a:pt x="1152" y="1151"/>
                </a:cubicBezTo>
                <a:cubicBezTo>
                  <a:pt x="1947" y="1088"/>
                  <a:pt x="2721" y="963"/>
                  <a:pt x="3537" y="1256"/>
                </a:cubicBezTo>
                <a:cubicBezTo>
                  <a:pt x="3934" y="1381"/>
                  <a:pt x="4437" y="1277"/>
                  <a:pt x="4876" y="1277"/>
                </a:cubicBezTo>
                <a:cubicBezTo>
                  <a:pt x="7052" y="1235"/>
                  <a:pt x="9249" y="1151"/>
                  <a:pt x="11404" y="1088"/>
                </a:cubicBezTo>
                <a:cubicBezTo>
                  <a:pt x="13580" y="1025"/>
                  <a:pt x="15777" y="963"/>
                  <a:pt x="17953" y="879"/>
                </a:cubicBezTo>
                <a:cubicBezTo>
                  <a:pt x="18204" y="879"/>
                  <a:pt x="18455" y="816"/>
                  <a:pt x="18706" y="774"/>
                </a:cubicBezTo>
                <a:cubicBezTo>
                  <a:pt x="19209" y="712"/>
                  <a:pt x="19732" y="628"/>
                  <a:pt x="20234" y="544"/>
                </a:cubicBezTo>
                <a:cubicBezTo>
                  <a:pt x="20380" y="523"/>
                  <a:pt x="20548" y="544"/>
                  <a:pt x="20694" y="502"/>
                </a:cubicBezTo>
                <a:cubicBezTo>
                  <a:pt x="22138" y="84"/>
                  <a:pt x="23623" y="189"/>
                  <a:pt x="25088" y="126"/>
                </a:cubicBezTo>
                <a:cubicBezTo>
                  <a:pt x="26406" y="84"/>
                  <a:pt x="27704" y="42"/>
                  <a:pt x="29043" y="21"/>
                </a:cubicBezTo>
                <a:cubicBezTo>
                  <a:pt x="29231" y="21"/>
                  <a:pt x="29440" y="0"/>
                  <a:pt x="29608" y="21"/>
                </a:cubicBezTo>
                <a:cubicBezTo>
                  <a:pt x="31554" y="419"/>
                  <a:pt x="33520" y="105"/>
                  <a:pt x="35445" y="126"/>
                </a:cubicBezTo>
                <a:cubicBezTo>
                  <a:pt x="35927" y="126"/>
                  <a:pt x="36408" y="105"/>
                  <a:pt x="36889" y="105"/>
                </a:cubicBezTo>
                <a:cubicBezTo>
                  <a:pt x="37015" y="105"/>
                  <a:pt x="37182" y="84"/>
                  <a:pt x="37245" y="126"/>
                </a:cubicBezTo>
                <a:cubicBezTo>
                  <a:pt x="37726" y="440"/>
                  <a:pt x="38249" y="314"/>
                  <a:pt x="38751" y="314"/>
                </a:cubicBezTo>
                <a:cubicBezTo>
                  <a:pt x="39191" y="335"/>
                  <a:pt x="39651" y="251"/>
                  <a:pt x="40049" y="523"/>
                </a:cubicBezTo>
                <a:cubicBezTo>
                  <a:pt x="40885" y="523"/>
                  <a:pt x="41701" y="565"/>
                  <a:pt x="42518" y="816"/>
                </a:cubicBezTo>
                <a:cubicBezTo>
                  <a:pt x="42664" y="837"/>
                  <a:pt x="42831" y="753"/>
                  <a:pt x="42957" y="712"/>
                </a:cubicBezTo>
                <a:close/>
                <a:moveTo>
                  <a:pt x="42476" y="1821"/>
                </a:moveTo>
                <a:cubicBezTo>
                  <a:pt x="41618" y="2009"/>
                  <a:pt x="40844" y="1402"/>
                  <a:pt x="39965" y="1590"/>
                </a:cubicBezTo>
                <a:cubicBezTo>
                  <a:pt x="39881" y="1611"/>
                  <a:pt x="39756" y="1590"/>
                  <a:pt x="39672" y="1549"/>
                </a:cubicBezTo>
                <a:cubicBezTo>
                  <a:pt x="39128" y="1256"/>
                  <a:pt x="38563" y="1360"/>
                  <a:pt x="37977" y="1339"/>
                </a:cubicBezTo>
                <a:cubicBezTo>
                  <a:pt x="37726" y="1339"/>
                  <a:pt x="37454" y="1360"/>
                  <a:pt x="37224" y="1256"/>
                </a:cubicBezTo>
                <a:cubicBezTo>
                  <a:pt x="36889" y="1088"/>
                  <a:pt x="36533" y="1088"/>
                  <a:pt x="36199" y="1088"/>
                </a:cubicBezTo>
                <a:cubicBezTo>
                  <a:pt x="35341" y="1130"/>
                  <a:pt x="34483" y="1130"/>
                  <a:pt x="33625" y="1151"/>
                </a:cubicBezTo>
                <a:cubicBezTo>
                  <a:pt x="32286" y="1193"/>
                  <a:pt x="30926" y="1297"/>
                  <a:pt x="29587" y="1005"/>
                </a:cubicBezTo>
                <a:cubicBezTo>
                  <a:pt x="29377" y="963"/>
                  <a:pt x="29147" y="984"/>
                  <a:pt x="28917" y="984"/>
                </a:cubicBezTo>
                <a:cubicBezTo>
                  <a:pt x="27473" y="1005"/>
                  <a:pt x="26030" y="1005"/>
                  <a:pt x="24586" y="1088"/>
                </a:cubicBezTo>
                <a:cubicBezTo>
                  <a:pt x="23310" y="1151"/>
                  <a:pt x="22033" y="1046"/>
                  <a:pt x="20778" y="1444"/>
                </a:cubicBezTo>
                <a:cubicBezTo>
                  <a:pt x="20569" y="1507"/>
                  <a:pt x="20338" y="1465"/>
                  <a:pt x="20087" y="1486"/>
                </a:cubicBezTo>
                <a:cubicBezTo>
                  <a:pt x="19794" y="1507"/>
                  <a:pt x="19522" y="1507"/>
                  <a:pt x="19230" y="1611"/>
                </a:cubicBezTo>
                <a:cubicBezTo>
                  <a:pt x="18434" y="1883"/>
                  <a:pt x="17660" y="1862"/>
                  <a:pt x="16844" y="1883"/>
                </a:cubicBezTo>
                <a:cubicBezTo>
                  <a:pt x="16007" y="1904"/>
                  <a:pt x="15170" y="1904"/>
                  <a:pt x="14354" y="1925"/>
                </a:cubicBezTo>
                <a:cubicBezTo>
                  <a:pt x="10881" y="2009"/>
                  <a:pt x="7387" y="2114"/>
                  <a:pt x="3893" y="2176"/>
                </a:cubicBezTo>
                <a:cubicBezTo>
                  <a:pt x="3579" y="2176"/>
                  <a:pt x="3265" y="2114"/>
                  <a:pt x="2951" y="2009"/>
                </a:cubicBezTo>
                <a:cubicBezTo>
                  <a:pt x="2302" y="1800"/>
                  <a:pt x="1654" y="1862"/>
                  <a:pt x="1005" y="1988"/>
                </a:cubicBezTo>
                <a:cubicBezTo>
                  <a:pt x="963" y="2176"/>
                  <a:pt x="942" y="2302"/>
                  <a:pt x="942" y="2427"/>
                </a:cubicBezTo>
                <a:cubicBezTo>
                  <a:pt x="963" y="4290"/>
                  <a:pt x="1026" y="6173"/>
                  <a:pt x="1047" y="8035"/>
                </a:cubicBezTo>
                <a:cubicBezTo>
                  <a:pt x="1340" y="9207"/>
                  <a:pt x="1319" y="10420"/>
                  <a:pt x="1465" y="11613"/>
                </a:cubicBezTo>
                <a:cubicBezTo>
                  <a:pt x="1570" y="12450"/>
                  <a:pt x="1737" y="13287"/>
                  <a:pt x="1696" y="14145"/>
                </a:cubicBezTo>
                <a:cubicBezTo>
                  <a:pt x="1696" y="14563"/>
                  <a:pt x="1696" y="15002"/>
                  <a:pt x="1737" y="15421"/>
                </a:cubicBezTo>
                <a:cubicBezTo>
                  <a:pt x="1779" y="16363"/>
                  <a:pt x="1675" y="17346"/>
                  <a:pt x="1988" y="18246"/>
                </a:cubicBezTo>
                <a:cubicBezTo>
                  <a:pt x="2072" y="18497"/>
                  <a:pt x="2072" y="18769"/>
                  <a:pt x="2072" y="19041"/>
                </a:cubicBezTo>
                <a:cubicBezTo>
                  <a:pt x="2093" y="21070"/>
                  <a:pt x="2114" y="23079"/>
                  <a:pt x="2177" y="25129"/>
                </a:cubicBezTo>
                <a:cubicBezTo>
                  <a:pt x="2177" y="25820"/>
                  <a:pt x="2156" y="26510"/>
                  <a:pt x="2302" y="27159"/>
                </a:cubicBezTo>
                <a:cubicBezTo>
                  <a:pt x="2470" y="27912"/>
                  <a:pt x="2532" y="28666"/>
                  <a:pt x="2532" y="29398"/>
                </a:cubicBezTo>
                <a:cubicBezTo>
                  <a:pt x="2532" y="29691"/>
                  <a:pt x="2574" y="30005"/>
                  <a:pt x="2679" y="30256"/>
                </a:cubicBezTo>
                <a:cubicBezTo>
                  <a:pt x="2825" y="30737"/>
                  <a:pt x="2888" y="31218"/>
                  <a:pt x="2888" y="31700"/>
                </a:cubicBezTo>
                <a:cubicBezTo>
                  <a:pt x="2888" y="32516"/>
                  <a:pt x="2888" y="33352"/>
                  <a:pt x="2909" y="34148"/>
                </a:cubicBezTo>
                <a:cubicBezTo>
                  <a:pt x="2909" y="34545"/>
                  <a:pt x="2888" y="34943"/>
                  <a:pt x="3035" y="35319"/>
                </a:cubicBezTo>
                <a:cubicBezTo>
                  <a:pt x="3160" y="35319"/>
                  <a:pt x="3307" y="35361"/>
                  <a:pt x="3432" y="35361"/>
                </a:cubicBezTo>
                <a:cubicBezTo>
                  <a:pt x="5001" y="35319"/>
                  <a:pt x="6571" y="35298"/>
                  <a:pt x="8140" y="35236"/>
                </a:cubicBezTo>
                <a:cubicBezTo>
                  <a:pt x="8579" y="35194"/>
                  <a:pt x="9019" y="35089"/>
                  <a:pt x="9479" y="35005"/>
                </a:cubicBezTo>
                <a:cubicBezTo>
                  <a:pt x="9730" y="34964"/>
                  <a:pt x="9960" y="34880"/>
                  <a:pt x="10232" y="34880"/>
                </a:cubicBezTo>
                <a:cubicBezTo>
                  <a:pt x="12053" y="34838"/>
                  <a:pt x="13894" y="34796"/>
                  <a:pt x="15693" y="34754"/>
                </a:cubicBezTo>
                <a:cubicBezTo>
                  <a:pt x="15924" y="34754"/>
                  <a:pt x="16175" y="34754"/>
                  <a:pt x="16342" y="34671"/>
                </a:cubicBezTo>
                <a:cubicBezTo>
                  <a:pt x="17012" y="34441"/>
                  <a:pt x="17681" y="34461"/>
                  <a:pt x="18330" y="34357"/>
                </a:cubicBezTo>
                <a:cubicBezTo>
                  <a:pt x="19355" y="34210"/>
                  <a:pt x="20380" y="34106"/>
                  <a:pt x="21364" y="33938"/>
                </a:cubicBezTo>
                <a:cubicBezTo>
                  <a:pt x="22138" y="33813"/>
                  <a:pt x="22891" y="33645"/>
                  <a:pt x="23644" y="33687"/>
                </a:cubicBezTo>
                <a:cubicBezTo>
                  <a:pt x="24084" y="33687"/>
                  <a:pt x="24544" y="33687"/>
                  <a:pt x="24984" y="33645"/>
                </a:cubicBezTo>
                <a:cubicBezTo>
                  <a:pt x="26113" y="33604"/>
                  <a:pt x="27243" y="33708"/>
                  <a:pt x="28331" y="33311"/>
                </a:cubicBezTo>
                <a:cubicBezTo>
                  <a:pt x="28499" y="33269"/>
                  <a:pt x="28645" y="33269"/>
                  <a:pt x="28813" y="33269"/>
                </a:cubicBezTo>
                <a:cubicBezTo>
                  <a:pt x="29712" y="33227"/>
                  <a:pt x="30654" y="33185"/>
                  <a:pt x="31595" y="33185"/>
                </a:cubicBezTo>
                <a:cubicBezTo>
                  <a:pt x="31909" y="33185"/>
                  <a:pt x="32223" y="33227"/>
                  <a:pt x="32537" y="33332"/>
                </a:cubicBezTo>
                <a:cubicBezTo>
                  <a:pt x="32997" y="33499"/>
                  <a:pt x="33416" y="33499"/>
                  <a:pt x="33876" y="33478"/>
                </a:cubicBezTo>
                <a:cubicBezTo>
                  <a:pt x="34587" y="33415"/>
                  <a:pt x="35299" y="33394"/>
                  <a:pt x="35989" y="33373"/>
                </a:cubicBezTo>
                <a:cubicBezTo>
                  <a:pt x="36157" y="33373"/>
                  <a:pt x="36345" y="33373"/>
                  <a:pt x="36471" y="33436"/>
                </a:cubicBezTo>
                <a:cubicBezTo>
                  <a:pt x="36889" y="33666"/>
                  <a:pt x="37328" y="33624"/>
                  <a:pt x="37768" y="33624"/>
                </a:cubicBezTo>
                <a:cubicBezTo>
                  <a:pt x="38019" y="33624"/>
                  <a:pt x="38249" y="33583"/>
                  <a:pt x="38437" y="33666"/>
                </a:cubicBezTo>
                <a:cubicBezTo>
                  <a:pt x="39086" y="33938"/>
                  <a:pt x="39818" y="33834"/>
                  <a:pt x="40488" y="34043"/>
                </a:cubicBezTo>
                <a:cubicBezTo>
                  <a:pt x="40739" y="34127"/>
                  <a:pt x="40990" y="34127"/>
                  <a:pt x="41262" y="34127"/>
                </a:cubicBezTo>
                <a:cubicBezTo>
                  <a:pt x="42099" y="34127"/>
                  <a:pt x="42957" y="34106"/>
                  <a:pt x="43794" y="34085"/>
                </a:cubicBezTo>
                <a:cubicBezTo>
                  <a:pt x="43731" y="33729"/>
                  <a:pt x="43689" y="33415"/>
                  <a:pt x="43689" y="33101"/>
                </a:cubicBezTo>
                <a:cubicBezTo>
                  <a:pt x="43668" y="32306"/>
                  <a:pt x="43689" y="31469"/>
                  <a:pt x="43689" y="30653"/>
                </a:cubicBezTo>
                <a:lnTo>
                  <a:pt x="43606" y="22891"/>
                </a:lnTo>
                <a:cubicBezTo>
                  <a:pt x="43585" y="20317"/>
                  <a:pt x="43564" y="17785"/>
                  <a:pt x="43564" y="15212"/>
                </a:cubicBezTo>
                <a:cubicBezTo>
                  <a:pt x="43564" y="14626"/>
                  <a:pt x="43501" y="14040"/>
                  <a:pt x="43375" y="13475"/>
                </a:cubicBezTo>
                <a:cubicBezTo>
                  <a:pt x="43292" y="13119"/>
                  <a:pt x="43208" y="12764"/>
                  <a:pt x="43208" y="12429"/>
                </a:cubicBezTo>
                <a:cubicBezTo>
                  <a:pt x="43187" y="11801"/>
                  <a:pt x="43250" y="11173"/>
                  <a:pt x="43208" y="10567"/>
                </a:cubicBezTo>
                <a:cubicBezTo>
                  <a:pt x="43208" y="10253"/>
                  <a:pt x="43208" y="9876"/>
                  <a:pt x="43103" y="9604"/>
                </a:cubicBezTo>
                <a:cubicBezTo>
                  <a:pt x="42894" y="8976"/>
                  <a:pt x="42831" y="8349"/>
                  <a:pt x="42873" y="7658"/>
                </a:cubicBezTo>
                <a:cubicBezTo>
                  <a:pt x="42894" y="7240"/>
                  <a:pt x="42894" y="6800"/>
                  <a:pt x="42894" y="6382"/>
                </a:cubicBezTo>
                <a:cubicBezTo>
                  <a:pt x="42894" y="5733"/>
                  <a:pt x="42894" y="5064"/>
                  <a:pt x="42852" y="4415"/>
                </a:cubicBezTo>
                <a:cubicBezTo>
                  <a:pt x="42748" y="3599"/>
                  <a:pt x="42622" y="2825"/>
                  <a:pt x="42476" y="182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419008375"/>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43.pn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5.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slideLayout" Target="../slideLayouts/slideLayout26.xml"/><Relationship Id="rId16" Type="http://schemas.openxmlformats.org/officeDocument/2006/relationships/image" Target="../media/image18.jpe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6.jpeg"/><Relationship Id="rId3" Type="http://schemas.openxmlformats.org/officeDocument/2006/relationships/audio" Target="../media/audio1.wav"/><Relationship Id="rId7" Type="http://schemas.openxmlformats.org/officeDocument/2006/relationships/image" Target="../media/image11.png"/><Relationship Id="rId12" Type="http://schemas.openxmlformats.org/officeDocument/2006/relationships/image" Target="../media/image15.jpe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jpeg"/><Relationship Id="rId1" Type="http://schemas.openxmlformats.org/officeDocument/2006/relationships/slideLayout" Target="../slideLayouts/slideLayout26.xml"/><Relationship Id="rId6" Type="http://schemas.openxmlformats.org/officeDocument/2006/relationships/image" Target="../media/image10.png"/><Relationship Id="rId11" Type="http://schemas.openxmlformats.org/officeDocument/2006/relationships/image" Target="../media/image14.jpe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3.jpeg"/><Relationship Id="rId4" Type="http://schemas.openxmlformats.org/officeDocument/2006/relationships/image" Target="../media/image8.emf"/><Relationship Id="rId9" Type="http://schemas.openxmlformats.org/officeDocument/2006/relationships/image" Target="../media/image12.pn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14.jpeg"/><Relationship Id="rId17" Type="http://schemas.openxmlformats.org/officeDocument/2006/relationships/image" Target="../media/image24.png"/><Relationship Id="rId2" Type="http://schemas.openxmlformats.org/officeDocument/2006/relationships/slideLayout" Target="../slideLayouts/slideLayout26.xml"/><Relationship Id="rId16" Type="http://schemas.openxmlformats.org/officeDocument/2006/relationships/image" Target="../media/image20.png"/><Relationship Id="rId1" Type="http://schemas.openxmlformats.org/officeDocument/2006/relationships/audio" Target="file:///C:\Users\Acer%20LaP\Downloads\nhacchuong.net_you-know-ill-go-get.mp3" TargetMode="Externa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8.emf"/><Relationship Id="rId15" Type="http://schemas.openxmlformats.org/officeDocument/2006/relationships/image" Target="../media/image19.jpeg"/><Relationship Id="rId10" Type="http://schemas.openxmlformats.org/officeDocument/2006/relationships/image" Target="../media/image12.png"/><Relationship Id="rId4" Type="http://schemas.openxmlformats.org/officeDocument/2006/relationships/audio" Target="../media/audio1.wav"/><Relationship Id="rId9" Type="http://schemas.microsoft.com/office/2007/relationships/hdphoto" Target="../media/hdphoto1.wdp"/><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732533" cy="1384954"/>
            <a:chOff x="1912267" y="1496635"/>
            <a:chExt cx="10732533" cy="1384954"/>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Trong hội chợ do nhà trường tổ chức, Nam và Mai làm nước chanh để bán lấy tiền ủng hộ quỹ từ thiện. Dưới đây là số tiền để mua những nguyên liệu làm nước chanh của các bạn ấy.</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Calibri" panose="020F0502020204030204" pitchFamily="34" charset="0"/>
                <a:cs typeface="Calibri" panose="020F0502020204030204" pitchFamily="34" charset="0"/>
              </a:rPr>
              <a:t>a) </a:t>
            </a:r>
            <a:r>
              <a:rPr lang="en-US" sz="2800" b="1" i="0" dirty="0" err="1">
                <a:solidFill>
                  <a:srgbClr val="000000"/>
                </a:solidFill>
                <a:effectLst/>
                <a:latin typeface="Calibri" panose="020F0502020204030204" pitchFamily="34" charset="0"/>
                <a:cs typeface="Calibri" panose="020F0502020204030204" pitchFamily="34" charset="0"/>
              </a:rPr>
              <a:t>Hỏi</a:t>
            </a:r>
            <a:r>
              <a:rPr lang="en-US" sz="2800" b="1" i="0" dirty="0">
                <a:solidFill>
                  <a:srgbClr val="000000"/>
                </a:solidFill>
                <a:effectLst/>
                <a:latin typeface="Calibri" panose="020F0502020204030204" pitchFamily="34" charset="0"/>
                <a:cs typeface="Calibri" panose="020F0502020204030204" pitchFamily="34" charset="0"/>
              </a:rPr>
              <a:t> Nam </a:t>
            </a:r>
            <a:r>
              <a:rPr lang="en-US" sz="2800" b="1" i="0" dirty="0" err="1">
                <a:solidFill>
                  <a:srgbClr val="000000"/>
                </a:solidFill>
                <a:effectLst/>
                <a:latin typeface="Calibri" panose="020F0502020204030204" pitchFamily="34" charset="0"/>
                <a:cs typeface="Calibri" panose="020F0502020204030204" pitchFamily="34" charset="0"/>
              </a:rPr>
              <a:t>và</a:t>
            </a:r>
            <a:r>
              <a:rPr lang="en-US" sz="2800" b="1" i="0" dirty="0">
                <a:solidFill>
                  <a:srgbClr val="000000"/>
                </a:solidFill>
                <a:effectLst/>
                <a:latin typeface="Calibri" panose="020F0502020204030204" pitchFamily="34" charset="0"/>
                <a:cs typeface="Calibri" panose="020F0502020204030204" pitchFamily="34" charset="0"/>
              </a:rPr>
              <a:t> Mai </a:t>
            </a:r>
            <a:r>
              <a:rPr lang="en-US" sz="2800" b="1" i="0" dirty="0" err="1">
                <a:solidFill>
                  <a:srgbClr val="000000"/>
                </a:solidFill>
                <a:effectLst/>
                <a:latin typeface="Calibri" panose="020F0502020204030204" pitchFamily="34" charset="0"/>
                <a:cs typeface="Calibri" panose="020F0502020204030204" pitchFamily="34" charset="0"/>
              </a:rPr>
              <a:t>cần</a:t>
            </a:r>
            <a:r>
              <a:rPr lang="en-US" sz="2800" b="1" i="0" dirty="0">
                <a:solidFill>
                  <a:srgbClr val="000000"/>
                </a:solidFill>
                <a:effectLst/>
                <a:latin typeface="Calibri" panose="020F0502020204030204" pitchFamily="34" charset="0"/>
                <a:cs typeface="Calibri" panose="020F0502020204030204" pitchFamily="34" charset="0"/>
              </a:rPr>
              <a:t> bao </a:t>
            </a:r>
            <a:r>
              <a:rPr lang="en-US" sz="2800" b="1" i="0" dirty="0" err="1">
                <a:solidFill>
                  <a:srgbClr val="000000"/>
                </a:solidFill>
                <a:effectLst/>
                <a:latin typeface="Calibri" panose="020F0502020204030204" pitchFamily="34" charset="0"/>
                <a:cs typeface="Calibri" panose="020F0502020204030204" pitchFamily="34" charset="0"/>
              </a:rPr>
              <a:t>nhiêu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tiền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để</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mua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nguyên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trên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528BEE2-8E65-B3F0-9D61-2183CDB2AED0}"/>
              </a:ext>
            </a:extLst>
          </p:cNvPr>
          <p:cNvSpPr txBox="1"/>
          <p:nvPr/>
        </p:nvSpPr>
        <p:spPr>
          <a:xfrm>
            <a:off x="1743075" y="5076825"/>
            <a:ext cx="8315325" cy="107721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nguyên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200400" y="6057007"/>
            <a:ext cx="8315325" cy="58477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44 000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4807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1" name="Google Shape;4388;p6">
            <a:extLst>
              <a:ext uri="{FF2B5EF4-FFF2-40B4-BE49-F238E27FC236}">
                <a16:creationId xmlns:a16="http://schemas.microsoft.com/office/drawing/2014/main" id="{415C9FFE-4399-4CDA-99B1-D8993ADA62F8}"/>
              </a:ext>
            </a:extLst>
          </p:cNvPr>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5" name="Picture 4">
            <a:extLst>
              <a:ext uri="{FF2B5EF4-FFF2-40B4-BE49-F238E27FC236}">
                <a16:creationId xmlns:a16="http://schemas.microsoft.com/office/drawing/2014/main" id="{3E482079-9B6C-CE02-869D-D0A1C22CB462}"/>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a:extLst>
              <a:ext uri="{FF2B5EF4-FFF2-40B4-BE49-F238E27FC236}">
                <a16:creationId xmlns:a16="http://schemas.microsoft.com/office/drawing/2014/main" id="{F1A2D246-D8FE-3A5C-B605-F56D47DB907C}"/>
              </a:ext>
            </a:extLst>
          </p:cNvPr>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p>
        </p:txBody>
      </p:sp>
      <p:sp>
        <p:nvSpPr>
          <p:cNvPr id="8" name="TextBox 7">
            <a:extLst>
              <a:ext uri="{FF2B5EF4-FFF2-40B4-BE49-F238E27FC236}">
                <a16:creationId xmlns:a16="http://schemas.microsoft.com/office/drawing/2014/main" id="{C528BEE2-8E65-B3F0-9D61-2183CDB2AED0}"/>
              </a:ext>
            </a:extLst>
          </p:cNvPr>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p>
          <a:p>
            <a:pPr lvl="0"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4C80BC93-65C6-150A-28A2-7A6452D6A1C4}"/>
              </a:ext>
            </a:extLst>
          </p:cNvPr>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8276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a:rPr>
                <a:t>Số</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FFF00"/>
                  </a:solidFill>
                  <a:effectLst/>
                  <a:uLnTx/>
                  <a:uFillTx/>
                  <a:latin typeface="Calibri" panose="020F0502020204030204" pitchFamily="34" charset="0"/>
                  <a:ea typeface="Arial"/>
                  <a:cs typeface="Calibri" panose="020F0502020204030204" pitchFamily="34" charset="0"/>
                  <a:sym typeface="Arial"/>
                </a:rPr>
                <a:t>4</a:t>
              </a:r>
              <a:endParaRPr kumimoji="0" sz="1864"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552450" y="885825"/>
            <a:ext cx="11010900" cy="1815882"/>
            <a:chOff x="657225" y="1114425"/>
            <a:chExt cx="11010900" cy="1815882"/>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id="{ED0E3D42-D700-A712-3654-91CB1F1E1513}"/>
                </a:ext>
              </a:extLst>
            </p:cNvPr>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id="{13BB9878-B911-9D5F-DB8A-3E91A00999DC}"/>
                </a:ext>
              </a:extLst>
            </p:cNvPr>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p>
          </p:txBody>
        </p:sp>
      </p:grpSp>
      <p:pic>
        <p:nvPicPr>
          <p:cNvPr id="22" name="Picture 21">
            <a:extLst>
              <a:ext uri="{FF2B5EF4-FFF2-40B4-BE49-F238E27FC236}">
                <a16:creationId xmlns:a16="http://schemas.microsoft.com/office/drawing/2014/main" id="{53509A7C-C6D8-609E-3F19-ADB4CCBDE881}"/>
              </a:ext>
            </a:extLst>
          </p:cNvPr>
          <p:cNvPicPr>
            <a:picLocks noChangeAspect="1"/>
          </p:cNvPicPr>
          <p:nvPr/>
        </p:nvPicPr>
        <p:blipFill>
          <a:blip r:embed="rId3"/>
          <a:stretch>
            <a:fillRect/>
          </a:stretch>
        </p:blipFill>
        <p:spPr>
          <a:xfrm>
            <a:off x="1243012" y="3038475"/>
            <a:ext cx="1795463" cy="790179"/>
          </a:xfrm>
          <a:prstGeom prst="rect">
            <a:avLst/>
          </a:prstGeom>
        </p:spPr>
      </p:pic>
      <p:sp>
        <p:nvSpPr>
          <p:cNvPr id="24" name="Rectangle: Rounded Corners 23">
            <a:extLst>
              <a:ext uri="{FF2B5EF4-FFF2-40B4-BE49-F238E27FC236}">
                <a16:creationId xmlns:a16="http://schemas.microsoft.com/office/drawing/2014/main" id="{BA2A7A18-B472-631C-255F-BCE432FD74D4}"/>
              </a:ext>
            </a:extLst>
          </p:cNvPr>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id="{CC886745-7BB8-2002-BB9F-02E7C8C60460}"/>
              </a:ext>
            </a:extLst>
          </p:cNvPr>
          <p:cNvGrpSpPr/>
          <p:nvPr/>
        </p:nvGrpSpPr>
        <p:grpSpPr>
          <a:xfrm>
            <a:off x="3428999" y="2886075"/>
            <a:ext cx="2162175" cy="1009650"/>
            <a:chOff x="4229099" y="3095625"/>
            <a:chExt cx="2162175" cy="1009650"/>
          </a:xfrm>
        </p:grpSpPr>
        <p:sp>
          <p:nvSpPr>
            <p:cNvPr id="26" name="Arrow: Right 25">
              <a:extLst>
                <a:ext uri="{FF2B5EF4-FFF2-40B4-BE49-F238E27FC236}">
                  <a16:creationId xmlns:a16="http://schemas.microsoft.com/office/drawing/2014/main" id="{D8C0231C-AF37-B64C-BFAF-99D67399662C}"/>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0EAAB10-2024-25E7-FEA0-D9FA21D2BCAE}"/>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28" name="Picture 27">
            <a:extLst>
              <a:ext uri="{FF2B5EF4-FFF2-40B4-BE49-F238E27FC236}">
                <a16:creationId xmlns:a16="http://schemas.microsoft.com/office/drawing/2014/main" id="{390E910C-38F2-C049-2F89-2DAF08ECE079}"/>
              </a:ext>
            </a:extLst>
          </p:cNvPr>
          <p:cNvPicPr>
            <a:picLocks noChangeAspect="1"/>
          </p:cNvPicPr>
          <p:nvPr/>
        </p:nvPicPr>
        <p:blipFill>
          <a:blip r:embed="rId4"/>
          <a:stretch>
            <a:fillRect/>
          </a:stretch>
        </p:blipFill>
        <p:spPr>
          <a:xfrm>
            <a:off x="5400675" y="3133725"/>
            <a:ext cx="1824947" cy="828675"/>
          </a:xfrm>
          <a:prstGeom prst="rect">
            <a:avLst/>
          </a:prstGeom>
        </p:spPr>
      </p:pic>
      <p:sp>
        <p:nvSpPr>
          <p:cNvPr id="29" name="Rectangle: Rounded Corners 28">
            <a:extLst>
              <a:ext uri="{FF2B5EF4-FFF2-40B4-BE49-F238E27FC236}">
                <a16:creationId xmlns:a16="http://schemas.microsoft.com/office/drawing/2014/main" id="{C2291667-2E4E-DE31-5AE7-94AF6B3E5291}"/>
              </a:ext>
            </a:extLst>
          </p:cNvPr>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B4BBAF76-1C85-B646-5EB8-12570CF59C63}"/>
              </a:ext>
            </a:extLst>
          </p:cNvPr>
          <p:cNvPicPr>
            <a:picLocks noChangeAspect="1"/>
          </p:cNvPicPr>
          <p:nvPr/>
        </p:nvPicPr>
        <p:blipFill>
          <a:blip r:embed="rId4"/>
          <a:stretch>
            <a:fillRect/>
          </a:stretch>
        </p:blipFill>
        <p:spPr>
          <a:xfrm>
            <a:off x="1200150" y="4286250"/>
            <a:ext cx="1824947" cy="828675"/>
          </a:xfrm>
          <a:prstGeom prst="rect">
            <a:avLst/>
          </a:prstGeom>
        </p:spPr>
      </p:pic>
      <p:grpSp>
        <p:nvGrpSpPr>
          <p:cNvPr id="37" name="Group 36">
            <a:extLst>
              <a:ext uri="{FF2B5EF4-FFF2-40B4-BE49-F238E27FC236}">
                <a16:creationId xmlns:a16="http://schemas.microsoft.com/office/drawing/2014/main" id="{4BB957AA-C58B-87CB-0472-86745CE4E6F0}"/>
              </a:ext>
            </a:extLst>
          </p:cNvPr>
          <p:cNvGrpSpPr/>
          <p:nvPr/>
        </p:nvGrpSpPr>
        <p:grpSpPr>
          <a:xfrm>
            <a:off x="3381374" y="4067175"/>
            <a:ext cx="2162175" cy="1009650"/>
            <a:chOff x="4229099" y="3095625"/>
            <a:chExt cx="2162175" cy="1009650"/>
          </a:xfrm>
        </p:grpSpPr>
        <p:sp>
          <p:nvSpPr>
            <p:cNvPr id="38" name="Arrow: Right 37">
              <a:extLst>
                <a:ext uri="{FF2B5EF4-FFF2-40B4-BE49-F238E27FC236}">
                  <a16:creationId xmlns:a16="http://schemas.microsoft.com/office/drawing/2014/main" id="{600F651C-C6EB-ECF5-AF8E-A95C9CC3BF65}"/>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267F30-BA60-6F2D-DCE8-4C5E79CE235D}"/>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40" name="Picture 39">
            <a:extLst>
              <a:ext uri="{FF2B5EF4-FFF2-40B4-BE49-F238E27FC236}">
                <a16:creationId xmlns:a16="http://schemas.microsoft.com/office/drawing/2014/main" id="{29B15807-7B4E-F47B-FAFD-ABEACB2FD9F6}"/>
              </a:ext>
            </a:extLst>
          </p:cNvPr>
          <p:cNvPicPr>
            <a:picLocks noChangeAspect="1"/>
          </p:cNvPicPr>
          <p:nvPr/>
        </p:nvPicPr>
        <p:blipFill>
          <a:blip r:embed="rId3"/>
          <a:stretch>
            <a:fillRect/>
          </a:stretch>
        </p:blipFill>
        <p:spPr>
          <a:xfrm>
            <a:off x="5338762" y="4286250"/>
            <a:ext cx="1795463" cy="790179"/>
          </a:xfrm>
          <a:prstGeom prst="rect">
            <a:avLst/>
          </a:prstGeom>
        </p:spPr>
      </p:pic>
      <p:pic>
        <p:nvPicPr>
          <p:cNvPr id="42" name="Picture 41">
            <a:extLst>
              <a:ext uri="{FF2B5EF4-FFF2-40B4-BE49-F238E27FC236}">
                <a16:creationId xmlns:a16="http://schemas.microsoft.com/office/drawing/2014/main" id="{422AB63F-622A-5D90-A10E-11E9281DC83C}"/>
              </a:ext>
            </a:extLst>
          </p:cNvPr>
          <p:cNvPicPr>
            <a:picLocks noChangeAspect="1"/>
          </p:cNvPicPr>
          <p:nvPr/>
        </p:nvPicPr>
        <p:blipFill>
          <a:blip r:embed="rId5"/>
          <a:stretch>
            <a:fillRect/>
          </a:stretch>
        </p:blipFill>
        <p:spPr>
          <a:xfrm>
            <a:off x="7381875" y="4252913"/>
            <a:ext cx="1759541" cy="823912"/>
          </a:xfrm>
          <a:prstGeom prst="rect">
            <a:avLst/>
          </a:prstGeom>
        </p:spPr>
      </p:pic>
      <p:sp>
        <p:nvSpPr>
          <p:cNvPr id="43" name="Rectangle: Rounded Corners 42">
            <a:extLst>
              <a:ext uri="{FF2B5EF4-FFF2-40B4-BE49-F238E27FC236}">
                <a16:creationId xmlns:a16="http://schemas.microsoft.com/office/drawing/2014/main" id="{45C01E1C-BF53-C47E-685F-A60B2E9199CE}"/>
              </a:ext>
            </a:extLst>
          </p:cNvPr>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Rounded Corners 43">
            <a:extLst>
              <a:ext uri="{FF2B5EF4-FFF2-40B4-BE49-F238E27FC236}">
                <a16:creationId xmlns:a16="http://schemas.microsoft.com/office/drawing/2014/main" id="{D566742D-7407-FCEF-7D85-13A0D55841DF}"/>
              </a:ext>
            </a:extLst>
          </p:cNvPr>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6" name="Rectangle: Rounded Corners 45">
            <a:extLst>
              <a:ext uri="{FF2B5EF4-FFF2-40B4-BE49-F238E27FC236}">
                <a16:creationId xmlns:a16="http://schemas.microsoft.com/office/drawing/2014/main" id="{B4C84FFD-41BF-3BFD-872B-E341FEBF695E}"/>
              </a:ext>
            </a:extLst>
          </p:cNvPr>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7" name="Picture 46">
            <a:extLst>
              <a:ext uri="{FF2B5EF4-FFF2-40B4-BE49-F238E27FC236}">
                <a16:creationId xmlns:a16="http://schemas.microsoft.com/office/drawing/2014/main" id="{4D3E2E17-F657-A619-B241-BC1A42C7F13E}"/>
              </a:ext>
            </a:extLst>
          </p:cNvPr>
          <p:cNvPicPr>
            <a:picLocks noChangeAspect="1"/>
          </p:cNvPicPr>
          <p:nvPr/>
        </p:nvPicPr>
        <p:blipFill>
          <a:blip r:embed="rId6"/>
          <a:stretch>
            <a:fillRect/>
          </a:stretch>
        </p:blipFill>
        <p:spPr>
          <a:xfrm>
            <a:off x="1143000" y="5419725"/>
            <a:ext cx="2083187" cy="933450"/>
          </a:xfrm>
          <a:prstGeom prst="rect">
            <a:avLst/>
          </a:prstGeom>
        </p:spPr>
      </p:pic>
      <p:grpSp>
        <p:nvGrpSpPr>
          <p:cNvPr id="48" name="Group 47">
            <a:extLst>
              <a:ext uri="{FF2B5EF4-FFF2-40B4-BE49-F238E27FC236}">
                <a16:creationId xmlns:a16="http://schemas.microsoft.com/office/drawing/2014/main" id="{DFBEC292-A87D-0A19-9DB3-0E5CDCC5FD6E}"/>
              </a:ext>
            </a:extLst>
          </p:cNvPr>
          <p:cNvGrpSpPr/>
          <p:nvPr/>
        </p:nvGrpSpPr>
        <p:grpSpPr>
          <a:xfrm>
            <a:off x="3400424" y="5267325"/>
            <a:ext cx="2162175" cy="1009650"/>
            <a:chOff x="4229099" y="3095625"/>
            <a:chExt cx="2162175" cy="1009650"/>
          </a:xfrm>
        </p:grpSpPr>
        <p:sp>
          <p:nvSpPr>
            <p:cNvPr id="49" name="Arrow: Right 48">
              <a:extLst>
                <a:ext uri="{FF2B5EF4-FFF2-40B4-BE49-F238E27FC236}">
                  <a16:creationId xmlns:a16="http://schemas.microsoft.com/office/drawing/2014/main" id="{0BEA9E3F-8140-C28D-874C-6755AA9CCA04}"/>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167D458-9FD9-B8AD-699F-4EE59FC912B5}"/>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grpSp>
        <p:nvGrpSpPr>
          <p:cNvPr id="53" name="Group 52">
            <a:extLst>
              <a:ext uri="{FF2B5EF4-FFF2-40B4-BE49-F238E27FC236}">
                <a16:creationId xmlns:a16="http://schemas.microsoft.com/office/drawing/2014/main" id="{D17D5451-407D-F59C-A518-54264452894E}"/>
              </a:ext>
            </a:extLst>
          </p:cNvPr>
          <p:cNvGrpSpPr/>
          <p:nvPr/>
        </p:nvGrpSpPr>
        <p:grpSpPr>
          <a:xfrm>
            <a:off x="5238750" y="5467350"/>
            <a:ext cx="1824947" cy="828675"/>
            <a:chOff x="5238750" y="5467350"/>
            <a:chExt cx="1824947" cy="828675"/>
          </a:xfrm>
        </p:grpSpPr>
        <p:pic>
          <p:nvPicPr>
            <p:cNvPr id="51" name="Picture 50">
              <a:extLst>
                <a:ext uri="{FF2B5EF4-FFF2-40B4-BE49-F238E27FC236}">
                  <a16:creationId xmlns:a16="http://schemas.microsoft.com/office/drawing/2014/main" id="{8F0EFC0B-05AB-9207-2B68-F89ECDC75278}"/>
                </a:ext>
              </a:extLst>
            </p:cNvPr>
            <p:cNvPicPr>
              <a:picLocks noChangeAspect="1"/>
            </p:cNvPicPr>
            <p:nvPr/>
          </p:nvPicPr>
          <p:blipFill>
            <a:blip r:embed="rId4"/>
            <a:stretch>
              <a:fillRect/>
            </a:stretch>
          </p:blipFill>
          <p:spPr>
            <a:xfrm>
              <a:off x="5238750" y="5467350"/>
              <a:ext cx="1824947" cy="828675"/>
            </a:xfrm>
            <a:prstGeom prst="rect">
              <a:avLst/>
            </a:prstGeom>
          </p:spPr>
        </p:pic>
        <p:sp>
          <p:nvSpPr>
            <p:cNvPr id="52" name="Rectangle: Rounded Corners 51">
              <a:extLst>
                <a:ext uri="{FF2B5EF4-FFF2-40B4-BE49-F238E27FC236}">
                  <a16:creationId xmlns:a16="http://schemas.microsoft.com/office/drawing/2014/main" id="{F596326B-EC77-06B9-63DA-8932B790E90D}"/>
                </a:ext>
              </a:extLst>
            </p:cNvPr>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
        <p:nvSpPr>
          <p:cNvPr id="54" name="Rectangle: Rounded Corners 53">
            <a:extLst>
              <a:ext uri="{FF2B5EF4-FFF2-40B4-BE49-F238E27FC236}">
                <a16:creationId xmlns:a16="http://schemas.microsoft.com/office/drawing/2014/main" id="{6EB31214-71AD-A803-F9C0-C690D2EE353D}"/>
              </a:ext>
            </a:extLst>
          </p:cNvPr>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371600"/>
            <a:ext cx="5998842" cy="1314072"/>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673671" y="1371600"/>
            <a:ext cx="7439809" cy="1220953"/>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Dặn</a:t>
            </a:r>
            <a:r>
              <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 </a:t>
            </a:r>
            <a:r>
              <a:rPr kumimoji="0" lang="en-US" sz="80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rPr>
              <a:t>dò</a:t>
            </a:r>
            <a:endParaRPr kumimoji="0" lang="en-US" sz="80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ambria" panose="02040503050406030204" pitchFamily="18" charset="0"/>
              <a:ea typeface="+mj-ea"/>
              <a:cs typeface="+mj-cs"/>
            </a:endParaRPr>
          </a:p>
        </p:txBody>
      </p:sp>
    </p:spTree>
    <p:extLst>
      <p:ext uri="{BB962C8B-B14F-4D97-AF65-F5344CB8AC3E}">
        <p14:creationId xmlns:p14="http://schemas.microsoft.com/office/powerpoint/2010/main" val="1697559191"/>
      </p:ext>
    </p:extLst>
  </p:cSld>
  <p:clrMapOvr>
    <a:masterClrMapping/>
  </p:clrMapOvr>
  <p:transition advTm="4727">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89" b="13556"/>
          <a:stretch/>
        </p:blipFill>
        <p:spPr>
          <a:xfrm>
            <a:off x="15081" y="47440"/>
            <a:ext cx="12161838" cy="6648080"/>
          </a:xfrm>
          <a:prstGeom prst="rect">
            <a:avLst/>
          </a:prstGeom>
        </p:spPr>
      </p:pic>
      <p:sp>
        <p:nvSpPr>
          <p:cNvPr id="3" name="Rounded Rectangular Callout 2"/>
          <p:cNvSpPr/>
          <p:nvPr/>
        </p:nvSpPr>
        <p:spPr>
          <a:xfrm>
            <a:off x="759387" y="845716"/>
            <a:ext cx="3595878" cy="1390360"/>
          </a:xfrm>
          <a:prstGeom prst="wedgeRoundRectCallout">
            <a:avLst>
              <a:gd name="adj1" fmla="val 49497"/>
              <a:gd name="adj2" fmla="val 772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rPr>
              <a:t>CÙNG CHÚNG TỚ ĐI SIÊU THỊ NÀO!</a:t>
            </a:r>
            <a:endParaRPr kumimoji="0" lang="vi-VN" sz="3200" b="0" i="0" u="none" strike="noStrike" kern="0" cap="none" spc="0" normalizeH="0" baseline="0" noProof="0">
              <a:ln>
                <a:noFill/>
              </a:ln>
              <a:solidFill>
                <a:srgbClr val="000000"/>
              </a:solidFill>
              <a:effectLst/>
              <a:uLnTx/>
              <a:uFillTx/>
              <a:latin typeface="Arial-Rounded" pitchFamily="34" charset="0"/>
              <a:ea typeface="Arial-Rounded" pitchFamily="34" charset="0"/>
              <a:cs typeface="Arial-Rounded" pitchFamily="34" charset="0"/>
              <a:sym typeface="Aria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703" y="2590800"/>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808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7494534E-2D14-3E13-B447-9300FD97408D}"/>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26A891D4-092B-778C-7D97-705C6F4F303A}"/>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1D9398DC-651B-667D-089C-A8F93BA20502}"/>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36062F47-70B8-F977-BC40-ABA1BC888CFA}"/>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tải xuống (2).jpg">
            <a:extLst>
              <a:ext uri="{FF2B5EF4-FFF2-40B4-BE49-F238E27FC236}">
                <a16:creationId xmlns:a16="http://schemas.microsoft.com/office/drawing/2014/main" id="{6D7691C1-6A3C-2A00-895A-CA2E34050D3D}"/>
              </a:ext>
            </a:extLst>
          </p:cNvPr>
          <p:cNvPicPr>
            <a:picLocks noChangeAspect="1"/>
          </p:cNvPicPr>
          <p:nvPr/>
        </p:nvPicPr>
        <p:blipFill>
          <a:blip r:embed="rId15">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hẩu-trang-y-tế.jpg">
            <a:extLst>
              <a:ext uri="{FF2B5EF4-FFF2-40B4-BE49-F238E27FC236}">
                <a16:creationId xmlns:a16="http://schemas.microsoft.com/office/drawing/2014/main" id="{669B0D77-F3B7-EEA3-BD4D-78455520C63B}"/>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467100" y="2971801"/>
            <a:ext cx="9715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B1vH1kQFXXXXanaXXXq6xXFXXXX.jpg">
            <a:extLst>
              <a:ext uri="{FF2B5EF4-FFF2-40B4-BE49-F238E27FC236}">
                <a16:creationId xmlns:a16="http://schemas.microsoft.com/office/drawing/2014/main" id="{0BD84092-BB02-2A76-8F47-B88ECDD89246}"/>
              </a:ext>
            </a:extLst>
          </p:cNvPr>
          <p:cNvPicPr>
            <a:picLocks noChangeAspect="1"/>
          </p:cNvPicPr>
          <p:nvPr/>
        </p:nvPicPr>
        <p:blipFill>
          <a:blip r:embed="rId17">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8E1D685-06C2-B45F-3918-1881C001A8D8}"/>
              </a:ext>
            </a:extLst>
          </p:cNvPr>
          <p:cNvSpPr txBox="1"/>
          <p:nvPr/>
        </p:nvSpPr>
        <p:spPr>
          <a:xfrm>
            <a:off x="3433764" y="1600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8000đ</a:t>
            </a:r>
          </a:p>
        </p:txBody>
      </p:sp>
      <p:sp>
        <p:nvSpPr>
          <p:cNvPr id="13" name="TextBox 12">
            <a:extLst>
              <a:ext uri="{FF2B5EF4-FFF2-40B4-BE49-F238E27FC236}">
                <a16:creationId xmlns:a16="http://schemas.microsoft.com/office/drawing/2014/main" id="{D52874DE-5A52-9BF9-03AD-D72228638952}"/>
              </a:ext>
            </a:extLst>
          </p:cNvPr>
          <p:cNvSpPr txBox="1"/>
          <p:nvPr/>
        </p:nvSpPr>
        <p:spPr>
          <a:xfrm>
            <a:off x="5751513" y="1495426"/>
            <a:ext cx="1136850"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20000đ</a:t>
            </a:r>
          </a:p>
        </p:txBody>
      </p:sp>
      <p:sp>
        <p:nvSpPr>
          <p:cNvPr id="14" name="TextBox 13">
            <a:extLst>
              <a:ext uri="{FF2B5EF4-FFF2-40B4-BE49-F238E27FC236}">
                <a16:creationId xmlns:a16="http://schemas.microsoft.com/office/drawing/2014/main" id="{C28DBF8F-B791-9E59-424F-E1C046568954}"/>
              </a:ext>
            </a:extLst>
          </p:cNvPr>
          <p:cNvSpPr txBox="1"/>
          <p:nvPr/>
        </p:nvSpPr>
        <p:spPr>
          <a:xfrm>
            <a:off x="8143876" y="16764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5000đ</a:t>
            </a:r>
          </a:p>
        </p:txBody>
      </p:sp>
      <p:sp>
        <p:nvSpPr>
          <p:cNvPr id="15" name="TextBox 14">
            <a:extLst>
              <a:ext uri="{FF2B5EF4-FFF2-40B4-BE49-F238E27FC236}">
                <a16:creationId xmlns:a16="http://schemas.microsoft.com/office/drawing/2014/main" id="{0AB2D135-139C-2AA7-4288-F83576C87ED6}"/>
              </a:ext>
            </a:extLst>
          </p:cNvPr>
          <p:cNvSpPr txBox="1"/>
          <p:nvPr/>
        </p:nvSpPr>
        <p:spPr>
          <a:xfrm>
            <a:off x="4581526" y="2743201"/>
            <a:ext cx="981359"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4000đ</a:t>
            </a:r>
          </a:p>
        </p:txBody>
      </p:sp>
      <p:sp>
        <p:nvSpPr>
          <p:cNvPr id="16" name="TextBox 15">
            <a:extLst>
              <a:ext uri="{FF2B5EF4-FFF2-40B4-BE49-F238E27FC236}">
                <a16:creationId xmlns:a16="http://schemas.microsoft.com/office/drawing/2014/main" id="{A80C0747-8341-091A-9228-BAB76B752B18}"/>
              </a:ext>
            </a:extLst>
          </p:cNvPr>
          <p:cNvSpPr txBox="1"/>
          <p:nvPr/>
        </p:nvSpPr>
        <p:spPr>
          <a:xfrm>
            <a:off x="3433764" y="4267201"/>
            <a:ext cx="1050288"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2 000đ</a:t>
            </a:r>
          </a:p>
        </p:txBody>
      </p:sp>
      <p:sp>
        <p:nvSpPr>
          <p:cNvPr id="17" name="TextBox 16">
            <a:extLst>
              <a:ext uri="{FF2B5EF4-FFF2-40B4-BE49-F238E27FC236}">
                <a16:creationId xmlns:a16="http://schemas.microsoft.com/office/drawing/2014/main" id="{733B096B-70AA-EC91-0F92-C6F82FBA393D}"/>
              </a:ext>
            </a:extLst>
          </p:cNvPr>
          <p:cNvSpPr txBox="1"/>
          <p:nvPr/>
        </p:nvSpPr>
        <p:spPr>
          <a:xfrm>
            <a:off x="5772149" y="4191001"/>
            <a:ext cx="136207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400" b="1" dirty="0">
                <a:solidFill>
                  <a:prstClr val="black"/>
                </a:solidFill>
                <a:latin typeface="Calibri"/>
              </a:rPr>
              <a:t>17000đ</a:t>
            </a:r>
          </a:p>
        </p:txBody>
      </p:sp>
      <p:sp>
        <p:nvSpPr>
          <p:cNvPr id="26" name="TextBox 25">
            <a:extLst>
              <a:ext uri="{FF2B5EF4-FFF2-40B4-BE49-F238E27FC236}">
                <a16:creationId xmlns:a16="http://schemas.microsoft.com/office/drawing/2014/main" id="{6E068AFD-4C94-4B3D-8B0C-80333EE9FA44}"/>
              </a:ext>
            </a:extLst>
          </p:cNvPr>
          <p:cNvSpPr txBox="1"/>
          <p:nvPr/>
        </p:nvSpPr>
        <p:spPr>
          <a:xfrm>
            <a:off x="7172326" y="3122613"/>
            <a:ext cx="981075" cy="46196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7000đ</a:t>
            </a:r>
          </a:p>
        </p:txBody>
      </p:sp>
      <p:sp>
        <p:nvSpPr>
          <p:cNvPr id="27" name="Title 1">
            <a:extLst>
              <a:ext uri="{FF2B5EF4-FFF2-40B4-BE49-F238E27FC236}">
                <a16:creationId xmlns:a16="http://schemas.microsoft.com/office/drawing/2014/main" id="{DA7CC624-5FC2-1327-6FFB-B0A67EF4A91C}"/>
              </a:ext>
            </a:extLst>
          </p:cNvPr>
          <p:cNvSpPr txBox="1">
            <a:spLocks/>
          </p:cNvSpPr>
          <p:nvPr/>
        </p:nvSpPr>
        <p:spPr>
          <a:xfrm>
            <a:off x="3172862" y="5155856"/>
            <a:ext cx="7462837" cy="1046162"/>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Mai có </a:t>
            </a:r>
            <a:r>
              <a:rPr lang="en-US" altLang="en-US" sz="3200" b="1" dirty="0">
                <a:solidFill>
                  <a:srgbClr val="002060"/>
                </a:solidFill>
                <a:latin typeface="Calibri" panose="020F0502020204030204" pitchFamily="34" charset="0"/>
                <a:cs typeface="Calibri" panose="020F0502020204030204" pitchFamily="34" charset="0"/>
              </a:rPr>
              <a:t>2 </a:t>
            </a:r>
            <a:r>
              <a:rPr lang="vi-VN" altLang="en-US" sz="3200" b="1" dirty="0">
                <a:solidFill>
                  <a:srgbClr val="002060"/>
                </a:solidFill>
                <a:latin typeface="Calibri" panose="020F0502020204030204" pitchFamily="34" charset="0"/>
                <a:cs typeface="Calibri" panose="020F0502020204030204" pitchFamily="34" charset="0"/>
              </a:rPr>
              <a:t>000 đồng, Mai 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8" name="nhacchuong.net_you-know-ill-go-get.mp3">
            <a:hlinkClick r:id="" action="ppaction://media"/>
            <a:extLst>
              <a:ext uri="{FF2B5EF4-FFF2-40B4-BE49-F238E27FC236}">
                <a16:creationId xmlns:a16="http://schemas.microsoft.com/office/drawing/2014/main" id="{44CB3B1C-FA36-5110-2796-B671E4C12A76}"/>
              </a:ext>
            </a:extLst>
          </p:cNvPr>
          <p:cNvPicPr>
            <a:picLocks noRot="1" noChangeAspect="1"/>
          </p:cNvPicPr>
          <p:nvPr>
            <a:audioFile r:link="rId1"/>
          </p:nvPr>
        </p:nvPicPr>
        <p:blipFill>
          <a:blip r:embed="rId18">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8D3AC0B3-1B0E-31A0-A808-753076E52164}"/>
              </a:ext>
            </a:extLst>
          </p:cNvPr>
          <p:cNvPicPr>
            <a:picLocks noChangeAspect="1"/>
          </p:cNvPicPr>
          <p:nvPr/>
        </p:nvPicPr>
        <p:blipFill>
          <a:blip r:embed="rId19">
            <a:extLst>
              <a:ext uri="{28A0092B-C50C-407E-A947-70E740481C1C}">
                <a14:useLocalDpi xmlns:a14="http://schemas.microsoft.com/office/drawing/2010/main" val="0"/>
              </a:ext>
            </a:extLst>
          </a:blip>
          <a:srcRect l="7877" r="2191"/>
          <a:stretch>
            <a:fillRect/>
          </a:stretch>
        </p:blipFill>
        <p:spPr bwMode="auto">
          <a:xfrm>
            <a:off x="10652815" y="3616187"/>
            <a:ext cx="132715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9311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0.7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25E-6 1.48148E-6 L 0.52487 0.12454 " pathEditMode="relative" rAng="0" ptsTypes="AA">
                                      <p:cBhvr>
                                        <p:cTn id="13" dur="2000" fill="hold"/>
                                        <p:tgtEl>
                                          <p:spTgt spid="8"/>
                                        </p:tgtEl>
                                        <p:attrNameLst>
                                          <p:attrName>ppt_x</p:attrName>
                                          <p:attrName>ppt_y</p:attrName>
                                        </p:attrNameLst>
                                      </p:cBhvr>
                                      <p:rCtr x="26237" y="6227"/>
                                    </p:animMotion>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9">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2" name="Picture 3" descr="8934673576390 1 (1).jpg">
            <a:extLst>
              <a:ext uri="{FF2B5EF4-FFF2-40B4-BE49-F238E27FC236}">
                <a16:creationId xmlns:a16="http://schemas.microsoft.com/office/drawing/2014/main" id="{2081EAAE-431B-FB61-8CD3-0CD626291300}"/>
              </a:ext>
            </a:extLst>
          </p:cNvPr>
          <p:cNvPicPr>
            <a:picLocks noChangeAspect="1"/>
          </p:cNvPicPr>
          <p:nvPr/>
        </p:nvPicPr>
        <p:blipFill>
          <a:blip r:embed="rId10">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banh-choco-pie-396g-12-cai-201903151505091563.jpg">
            <a:extLst>
              <a:ext uri="{FF2B5EF4-FFF2-40B4-BE49-F238E27FC236}">
                <a16:creationId xmlns:a16="http://schemas.microsoft.com/office/drawing/2014/main" id="{89A367D4-3048-EB48-1BA6-4035C7A2F6D8}"/>
              </a:ext>
            </a:extLst>
          </p:cNvPr>
          <p:cNvPicPr>
            <a:picLocks noChangeAspect="1"/>
          </p:cNvPicPr>
          <p:nvPr/>
        </p:nvPicPr>
        <p:blipFill>
          <a:blip r:embed="rId11">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hongha_05804_e2e77ef654554394858151595d01ffd4.jpg">
            <a:extLst>
              <a:ext uri="{FF2B5EF4-FFF2-40B4-BE49-F238E27FC236}">
                <a16:creationId xmlns:a16="http://schemas.microsoft.com/office/drawing/2014/main" id="{E299EAA0-84EF-5B24-D7DF-A7968A066058}"/>
              </a:ext>
            </a:extLst>
          </p:cNvPr>
          <p:cNvPicPr>
            <a:picLocks noChangeAspect="1"/>
          </p:cNvPicPr>
          <p:nvPr/>
        </p:nvPicPr>
        <p:blipFill>
          <a:blip r:embed="rId12">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descr="thung-30-goi-mi-tom-chua-cay-hao-hao-t2.jpg">
            <a:extLst>
              <a:ext uri="{FF2B5EF4-FFF2-40B4-BE49-F238E27FC236}">
                <a16:creationId xmlns:a16="http://schemas.microsoft.com/office/drawing/2014/main" id="{187A9636-BAD3-1363-C9D1-3D01ECCC5368}"/>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tải xuống (2).jpg">
            <a:extLst>
              <a:ext uri="{FF2B5EF4-FFF2-40B4-BE49-F238E27FC236}">
                <a16:creationId xmlns:a16="http://schemas.microsoft.com/office/drawing/2014/main" id="{3489BEB1-E155-53B3-F921-FCE645FF96AB}"/>
              </a:ext>
            </a:extLst>
          </p:cNvPr>
          <p:cNvPicPr>
            <a:picLocks noChangeAspect="1"/>
          </p:cNvPicPr>
          <p:nvPr/>
        </p:nvPicPr>
        <p:blipFill>
          <a:blip r:embed="rId14">
            <a:extLst>
              <a:ext uri="{28A0092B-C50C-407E-A947-70E740481C1C}">
                <a14:useLocalDpi xmlns:a14="http://schemas.microsoft.com/office/drawing/2010/main" val="0"/>
              </a:ext>
            </a:extLst>
          </a:blip>
          <a:srcRect l="12962" t="7419" r="12962"/>
          <a:stretch>
            <a:fillRect/>
          </a:stretch>
        </p:blipFill>
        <p:spPr bwMode="auto">
          <a:xfrm>
            <a:off x="7353300" y="1600201"/>
            <a:ext cx="45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 descr="HTB1vH1kQFXXXXanaXXXq6xXFXXXX.jpg">
            <a:extLst>
              <a:ext uri="{FF2B5EF4-FFF2-40B4-BE49-F238E27FC236}">
                <a16:creationId xmlns:a16="http://schemas.microsoft.com/office/drawing/2014/main" id="{FD00D63B-ECEF-C6E1-1938-008C1D4F4C8D}"/>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 descr="sach-giao-khoa-toan-lop-3.jpg">
            <a:extLst>
              <a:ext uri="{FF2B5EF4-FFF2-40B4-BE49-F238E27FC236}">
                <a16:creationId xmlns:a16="http://schemas.microsoft.com/office/drawing/2014/main" id="{B4DB792D-4DCF-A124-A71F-371EC7DE8871}"/>
              </a:ext>
            </a:extLst>
          </p:cNvPr>
          <p:cNvPicPr>
            <a:picLocks noChangeAspect="1"/>
          </p:cNvPicPr>
          <p:nvPr/>
        </p:nvPicPr>
        <p:blipFill>
          <a:blip r:embed="rId16">
            <a:extLst>
              <a:ext uri="{28A0092B-C50C-407E-A947-70E740481C1C}">
                <a14:useLocalDpi xmlns:a14="http://schemas.microsoft.com/office/drawing/2010/main" val="0"/>
              </a:ext>
            </a:extLst>
          </a:blip>
          <a:srcRect l="7777" r="7777"/>
          <a:stretch>
            <a:fillRect/>
          </a:stretch>
        </p:blipFill>
        <p:spPr bwMode="auto">
          <a:xfrm>
            <a:off x="8267700" y="2438401"/>
            <a:ext cx="97155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CAFE3841-50C4-1CEA-7A92-5F53B1D23280}"/>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32" name="TextBox 31">
            <a:extLst>
              <a:ext uri="{FF2B5EF4-FFF2-40B4-BE49-F238E27FC236}">
                <a16:creationId xmlns:a16="http://schemas.microsoft.com/office/drawing/2014/main" id="{CC7A152D-CE17-1E55-5EAA-E21652131A19}"/>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33" name="TextBox 32">
            <a:extLst>
              <a:ext uri="{FF2B5EF4-FFF2-40B4-BE49-F238E27FC236}">
                <a16:creationId xmlns:a16="http://schemas.microsoft.com/office/drawing/2014/main" id="{8B029F1B-10E0-63CA-ADB1-AF17A8FD293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34" name="TextBox 33">
            <a:extLst>
              <a:ext uri="{FF2B5EF4-FFF2-40B4-BE49-F238E27FC236}">
                <a16:creationId xmlns:a16="http://schemas.microsoft.com/office/drawing/2014/main" id="{EC07F5EE-69A5-02D4-2BFF-631644EB560E}"/>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35" name="TextBox 34">
            <a:extLst>
              <a:ext uri="{FF2B5EF4-FFF2-40B4-BE49-F238E27FC236}">
                <a16:creationId xmlns:a16="http://schemas.microsoft.com/office/drawing/2014/main" id="{00F70EED-D2E0-96AE-B9E6-9707F6714179}"/>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sp>
        <p:nvSpPr>
          <p:cNvPr id="36" name="TextBox 35">
            <a:extLst>
              <a:ext uri="{FF2B5EF4-FFF2-40B4-BE49-F238E27FC236}">
                <a16:creationId xmlns:a16="http://schemas.microsoft.com/office/drawing/2014/main" id="{A097D23B-7166-EE27-273B-DA8AB2E3A70E}"/>
              </a:ext>
            </a:extLst>
          </p:cNvPr>
          <p:cNvSpPr txBox="1"/>
          <p:nvPr/>
        </p:nvSpPr>
        <p:spPr>
          <a:xfrm>
            <a:off x="8496301" y="40386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25000</a:t>
            </a:r>
          </a:p>
        </p:txBody>
      </p:sp>
      <p:sp>
        <p:nvSpPr>
          <p:cNvPr id="37" name="TextBox 36">
            <a:extLst>
              <a:ext uri="{FF2B5EF4-FFF2-40B4-BE49-F238E27FC236}">
                <a16:creationId xmlns:a16="http://schemas.microsoft.com/office/drawing/2014/main" id="{94570183-48A2-F7F4-0760-AA6E07947A62}"/>
              </a:ext>
            </a:extLst>
          </p:cNvPr>
          <p:cNvSpPr txBox="1"/>
          <p:nvPr/>
        </p:nvSpPr>
        <p:spPr>
          <a:xfrm>
            <a:off x="7239000" y="3124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7000</a:t>
            </a:r>
          </a:p>
        </p:txBody>
      </p:sp>
      <p:pic>
        <p:nvPicPr>
          <p:cNvPr id="38" name="Picture 37">
            <a:extLst>
              <a:ext uri="{FF2B5EF4-FFF2-40B4-BE49-F238E27FC236}">
                <a16:creationId xmlns:a16="http://schemas.microsoft.com/office/drawing/2014/main" id="{27DBE5DB-D1C3-068E-100D-A799C23DD65F}"/>
              </a:ext>
            </a:extLst>
          </p:cNvPr>
          <p:cNvPicPr>
            <a:picLocks noChangeAspect="1"/>
          </p:cNvPicPr>
          <p:nvPr/>
        </p:nvPicPr>
        <p:blipFill>
          <a:blip r:embed="rId17">
            <a:extLst>
              <a:ext uri="{28A0092B-C50C-407E-A947-70E740481C1C}">
                <a14:useLocalDpi xmlns:a14="http://schemas.microsoft.com/office/drawing/2010/main" val="0"/>
              </a:ext>
            </a:extLst>
          </a:blip>
          <a:srcRect l="20410" r="22896"/>
          <a:stretch>
            <a:fillRect/>
          </a:stretch>
        </p:blipFill>
        <p:spPr bwMode="auto">
          <a:xfrm>
            <a:off x="1676400" y="3354389"/>
            <a:ext cx="14859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itle 1">
            <a:extLst>
              <a:ext uri="{FF2B5EF4-FFF2-40B4-BE49-F238E27FC236}">
                <a16:creationId xmlns:a16="http://schemas.microsoft.com/office/drawing/2014/main" id="{86F2A6F3-3B1D-9433-0EB2-544D0ACF06D1}"/>
              </a:ext>
            </a:extLst>
          </p:cNvPr>
          <p:cNvSpPr txBox="1">
            <a:spLocks/>
          </p:cNvSpPr>
          <p:nvPr/>
        </p:nvSpPr>
        <p:spPr>
          <a:xfrm>
            <a:off x="2801178" y="5247862"/>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a:t>
            </a:r>
            <a:r>
              <a:rPr lang="en-US" altLang="en-US" sz="3200" b="1" dirty="0">
                <a:solidFill>
                  <a:srgbClr val="002060"/>
                </a:solidFill>
                <a:latin typeface="Calibri" panose="020F0502020204030204" pitchFamily="34" charset="0"/>
                <a:cs typeface="Calibri" panose="020F0502020204030204" pitchFamily="34" charset="0"/>
              </a:rPr>
              <a:t>2</a:t>
            </a:r>
            <a:r>
              <a:rPr lang="vi-VN" altLang="en-US" sz="3200" b="1" dirty="0">
                <a:solidFill>
                  <a:srgbClr val="002060"/>
                </a:solidFill>
                <a:latin typeface="Calibri" panose="020F0502020204030204" pitchFamily="34" charset="0"/>
                <a:cs typeface="Calibri" panose="020F0502020204030204" pitchFamily="34" charset="0"/>
              </a:rPr>
              <a:t>000 đồng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và</a:t>
            </a:r>
            <a:r>
              <a:rPr lang="en-US" altLang="en-US" sz="3200" b="1" dirty="0">
                <a:solidFill>
                  <a:srgbClr val="002060"/>
                </a:solidFill>
                <a:latin typeface="Calibri" panose="020F0502020204030204" pitchFamily="34" charset="0"/>
                <a:cs typeface="Calibri" panose="020F0502020204030204" pitchFamily="34" charset="0"/>
              </a:rPr>
              <a:t> 5000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Tuấn</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 vừa đủ tiền để 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082214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strVal val="#ppt_w*0.70"/>
                                          </p:val>
                                        </p:tav>
                                        <p:tav tm="100000">
                                          <p:val>
                                            <p:strVal val="#ppt_w"/>
                                          </p:val>
                                        </p:tav>
                                      </p:tavLst>
                                    </p:anim>
                                    <p:anim calcmode="lin" valueType="num">
                                      <p:cBhvr>
                                        <p:cTn id="8" dur="1000" fill="hold"/>
                                        <p:tgtEl>
                                          <p:spTgt spid="39"/>
                                        </p:tgtEl>
                                        <p:attrNameLst>
                                          <p:attrName>ppt_h</p:attrName>
                                        </p:attrNameLst>
                                      </p:cBhvr>
                                      <p:tavLst>
                                        <p:tav tm="0">
                                          <p:val>
                                            <p:strVal val="#ppt_h"/>
                                          </p:val>
                                        </p:tav>
                                        <p:tav tm="100000">
                                          <p:val>
                                            <p:strVal val="#ppt_h"/>
                                          </p:val>
                                        </p:tav>
                                      </p:tavLst>
                                    </p:anim>
                                    <p:animEffect transition="in" filter="fade">
                                      <p:cBhvr>
                                        <p:cTn id="9" dur="10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5E-6 -3.33333E-6 L -0.37722 0.25556 " pathEditMode="relative" rAng="0" ptsTypes="AA">
                                      <p:cBhvr>
                                        <p:cTn id="13" dur="2000" fill="hold"/>
                                        <p:tgtEl>
                                          <p:spTgt spid="23"/>
                                        </p:tgtEl>
                                        <p:attrNameLst>
                                          <p:attrName>ppt_x</p:attrName>
                                          <p:attrName>ppt_y</p:attrName>
                                        </p:attrNameLst>
                                      </p:cBhvr>
                                      <p:rCtr x="-18867" y="12778"/>
                                    </p:animMotion>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867E"/>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5"/>
          <a:stretch>
            <a:fillRect/>
          </a:stretch>
        </p:blipFill>
        <p:spPr>
          <a:xfrm>
            <a:off x="1" y="1"/>
            <a:ext cx="12192000" cy="500912"/>
          </a:xfrm>
          <a:prstGeom prst="rect">
            <a:avLst/>
          </a:prstGeom>
        </p:spPr>
      </p:pic>
      <p:pic>
        <p:nvPicPr>
          <p:cNvPr id="18" name="Picture 17">
            <a:extLst>
              <a:ext uri="{FF2B5EF4-FFF2-40B4-BE49-F238E27FC236}">
                <a16:creationId xmlns:a16="http://schemas.microsoft.com/office/drawing/2014/main" id="{A6A576F8-B614-45ED-9316-491CD134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77400" y="937846"/>
            <a:ext cx="2267110" cy="2498193"/>
          </a:xfrm>
          <a:prstGeom prst="rect">
            <a:avLst/>
          </a:prstGeom>
        </p:spPr>
      </p:pic>
      <p:pic>
        <p:nvPicPr>
          <p:cNvPr id="19" name="Picture 18">
            <a:extLst>
              <a:ext uri="{FF2B5EF4-FFF2-40B4-BE49-F238E27FC236}">
                <a16:creationId xmlns:a16="http://schemas.microsoft.com/office/drawing/2014/main" id="{246775F3-745C-426E-BF2D-FBD6A07D7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997" y="937846"/>
            <a:ext cx="2282723" cy="2498193"/>
          </a:xfrm>
          <a:prstGeom prst="rect">
            <a:avLst/>
          </a:prstGeom>
        </p:spPr>
      </p:pic>
      <p:pic>
        <p:nvPicPr>
          <p:cNvPr id="20" name="Picture 19">
            <a:extLst>
              <a:ext uri="{FF2B5EF4-FFF2-40B4-BE49-F238E27FC236}">
                <a16:creationId xmlns:a16="http://schemas.microsoft.com/office/drawing/2014/main" id="{D3AC8F95-05B9-4BC7-A3CC-8BB5C87F6E6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5897" b="82436" l="5600" r="92000">
                        <a14:foregroundMark x1="26700" y1="17564" x2="72300" y2="17564"/>
                        <a14:foregroundMark x1="78400" y1="15897" x2="78400" y2="15897"/>
                        <a14:foregroundMark x1="18800" y1="15256" x2="21900" y2="18974"/>
                        <a14:foregroundMark x1="80900" y1="15256" x2="82400" y2="18333"/>
                        <a14:foregroundMark x1="84500" y1="24744" x2="84500" y2="38077"/>
                        <a14:foregroundMark x1="16000" y1="14744" x2="16300" y2="32821"/>
                        <a14:foregroundMark x1="15500" y1="17051" x2="15500" y2="35897"/>
                      </a14:backgroundRemoval>
                    </a14:imgEffect>
                  </a14:imgLayer>
                </a14:imgProps>
              </a:ext>
              <a:ext uri="{28A0092B-C50C-407E-A947-70E740481C1C}">
                <a14:useLocalDpi xmlns:a14="http://schemas.microsoft.com/office/drawing/2010/main" val="0"/>
              </a:ext>
            </a:extLst>
          </a:blip>
          <a:srcRect l="6838" r="7882" b="19333"/>
          <a:stretch/>
        </p:blipFill>
        <p:spPr>
          <a:xfrm>
            <a:off x="2918791" y="-393649"/>
            <a:ext cx="7173276" cy="7251649"/>
          </a:xfrm>
          <a:prstGeom prst="rect">
            <a:avLst/>
          </a:prstGeom>
        </p:spPr>
      </p:pic>
      <p:pic>
        <p:nvPicPr>
          <p:cNvPr id="42" name="Picture 41">
            <a:extLst>
              <a:ext uri="{FF2B5EF4-FFF2-40B4-BE49-F238E27FC236}">
                <a16:creationId xmlns:a16="http://schemas.microsoft.com/office/drawing/2014/main" id="{80428355-48BE-498B-B227-18A3DD64762F}"/>
              </a:ext>
            </a:extLst>
          </p:cNvPr>
          <p:cNvPicPr>
            <a:picLocks noChangeAspect="1"/>
          </p:cNvPicPr>
          <p:nvPr/>
        </p:nvPicPr>
        <p:blipFill rotWithShape="1">
          <a:blip r:embed="rId10">
            <a:extLst>
              <a:ext uri="{28A0092B-C50C-407E-A947-70E740481C1C}">
                <a14:useLocalDpi xmlns:a14="http://schemas.microsoft.com/office/drawing/2010/main" val="0"/>
              </a:ext>
            </a:extLst>
          </a:blip>
          <a:srcRect b="18528"/>
          <a:stretch/>
        </p:blipFill>
        <p:spPr>
          <a:xfrm>
            <a:off x="0" y="4433116"/>
            <a:ext cx="2758440" cy="2424884"/>
          </a:xfrm>
          <a:prstGeom prst="rect">
            <a:avLst/>
          </a:prstGeom>
        </p:spPr>
      </p:pic>
      <p:pic>
        <p:nvPicPr>
          <p:cNvPr id="3" name="Picture 3" descr="8934673576390 1 (1).jpg">
            <a:extLst>
              <a:ext uri="{FF2B5EF4-FFF2-40B4-BE49-F238E27FC236}">
                <a16:creationId xmlns:a16="http://schemas.microsoft.com/office/drawing/2014/main" id="{9CFCF56B-A720-34AE-7022-1207593488FB}"/>
              </a:ext>
            </a:extLst>
          </p:cNvPr>
          <p:cNvPicPr>
            <a:picLocks noChangeAspect="1"/>
          </p:cNvPicPr>
          <p:nvPr/>
        </p:nvPicPr>
        <p:blipFill>
          <a:blip r:embed="rId11">
            <a:extLst>
              <a:ext uri="{28A0092B-C50C-407E-A947-70E740481C1C}">
                <a14:useLocalDpi xmlns:a14="http://schemas.microsoft.com/office/drawing/2010/main" val="0"/>
              </a:ext>
            </a:extLst>
          </a:blip>
          <a:srcRect l="27499" t="10001" r="27499" b="10001"/>
          <a:stretch>
            <a:fillRect/>
          </a:stretch>
        </p:blipFill>
        <p:spPr bwMode="auto">
          <a:xfrm>
            <a:off x="3638550" y="152400"/>
            <a:ext cx="5715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anh-choco-pie-396g-12-cai-201903151505091563.jpg">
            <a:extLst>
              <a:ext uri="{FF2B5EF4-FFF2-40B4-BE49-F238E27FC236}">
                <a16:creationId xmlns:a16="http://schemas.microsoft.com/office/drawing/2014/main" id="{0442E347-F015-DC0C-1C5C-C977251EB786}"/>
              </a:ext>
            </a:extLst>
          </p:cNvPr>
          <p:cNvPicPr>
            <a:picLocks noChangeAspect="1"/>
          </p:cNvPicPr>
          <p:nvPr/>
        </p:nvPicPr>
        <p:blipFill>
          <a:blip r:embed="rId12">
            <a:extLst>
              <a:ext uri="{28A0092B-C50C-407E-A947-70E740481C1C}">
                <a14:useLocalDpi xmlns:a14="http://schemas.microsoft.com/office/drawing/2010/main" val="0"/>
              </a:ext>
            </a:extLst>
          </a:blip>
          <a:srcRect l="8333" t="2222" r="7500"/>
          <a:stretch>
            <a:fillRect/>
          </a:stretch>
        </p:blipFill>
        <p:spPr bwMode="auto">
          <a:xfrm>
            <a:off x="5753100" y="228600"/>
            <a:ext cx="10287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ongha_05804_e2e77ef654554394858151595d01ffd4.jpg">
            <a:extLst>
              <a:ext uri="{FF2B5EF4-FFF2-40B4-BE49-F238E27FC236}">
                <a16:creationId xmlns:a16="http://schemas.microsoft.com/office/drawing/2014/main" id="{4E0386ED-A00E-CF09-E23F-B54774B21897}"/>
              </a:ext>
            </a:extLst>
          </p:cNvPr>
          <p:cNvPicPr>
            <a:picLocks noChangeAspect="1"/>
          </p:cNvPicPr>
          <p:nvPr/>
        </p:nvPicPr>
        <p:blipFill>
          <a:blip r:embed="rId13">
            <a:extLst>
              <a:ext uri="{28A0092B-C50C-407E-A947-70E740481C1C}">
                <a14:useLocalDpi xmlns:a14="http://schemas.microsoft.com/office/drawing/2010/main" val="0"/>
              </a:ext>
            </a:extLst>
          </a:blip>
          <a:srcRect l="6799" t="10400" r="10400" b="9200"/>
          <a:stretch>
            <a:fillRect/>
          </a:stretch>
        </p:blipFill>
        <p:spPr bwMode="auto">
          <a:xfrm>
            <a:off x="8096250" y="304801"/>
            <a:ext cx="10287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thung-30-goi-mi-tom-chua-cay-hao-hao-t2.jpg">
            <a:extLst>
              <a:ext uri="{FF2B5EF4-FFF2-40B4-BE49-F238E27FC236}">
                <a16:creationId xmlns:a16="http://schemas.microsoft.com/office/drawing/2014/main" id="{9214B167-6CFF-12AE-D26D-F48AE4E94C81}"/>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495800" y="1600200"/>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HTB1vH1kQFXXXXanaXXXq6xXFXXXX.jpg">
            <a:extLst>
              <a:ext uri="{FF2B5EF4-FFF2-40B4-BE49-F238E27FC236}">
                <a16:creationId xmlns:a16="http://schemas.microsoft.com/office/drawing/2014/main" id="{019E8F6A-6A58-13F9-5B9A-87906DE5A2CF}"/>
              </a:ext>
            </a:extLst>
          </p:cNvPr>
          <p:cNvPicPr>
            <a:picLocks noChangeAspect="1"/>
          </p:cNvPicPr>
          <p:nvPr/>
        </p:nvPicPr>
        <p:blipFill>
          <a:blip r:embed="rId15">
            <a:extLst>
              <a:ext uri="{28A0092B-C50C-407E-A947-70E740481C1C}">
                <a14:useLocalDpi xmlns:a14="http://schemas.microsoft.com/office/drawing/2010/main" val="0"/>
              </a:ext>
            </a:extLst>
          </a:blip>
          <a:srcRect t="14444" r="2222" b="14445"/>
          <a:stretch>
            <a:fillRect/>
          </a:stretch>
        </p:blipFill>
        <p:spPr bwMode="auto">
          <a:xfrm>
            <a:off x="5775326" y="3048000"/>
            <a:ext cx="1177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A16C52-764C-BF2A-3659-E501448A411E}"/>
              </a:ext>
            </a:extLst>
          </p:cNvPr>
          <p:cNvSpPr txBox="1"/>
          <p:nvPr/>
        </p:nvSpPr>
        <p:spPr>
          <a:xfrm>
            <a:off x="3662363" y="1600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8000</a:t>
            </a:r>
          </a:p>
        </p:txBody>
      </p:sp>
      <p:sp>
        <p:nvSpPr>
          <p:cNvPr id="12" name="TextBox 11">
            <a:extLst>
              <a:ext uri="{FF2B5EF4-FFF2-40B4-BE49-F238E27FC236}">
                <a16:creationId xmlns:a16="http://schemas.microsoft.com/office/drawing/2014/main" id="{C2AD9510-9156-615C-6F6C-FCA38D493332}"/>
              </a:ext>
            </a:extLst>
          </p:cNvPr>
          <p:cNvSpPr txBox="1"/>
          <p:nvPr/>
        </p:nvSpPr>
        <p:spPr>
          <a:xfrm>
            <a:off x="5981701" y="15240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20000</a:t>
            </a:r>
          </a:p>
        </p:txBody>
      </p:sp>
      <p:sp>
        <p:nvSpPr>
          <p:cNvPr id="13" name="TextBox 12">
            <a:extLst>
              <a:ext uri="{FF2B5EF4-FFF2-40B4-BE49-F238E27FC236}">
                <a16:creationId xmlns:a16="http://schemas.microsoft.com/office/drawing/2014/main" id="{05935844-C775-2C67-89A4-CBB6451FBCFB}"/>
              </a:ext>
            </a:extLst>
          </p:cNvPr>
          <p:cNvSpPr txBox="1"/>
          <p:nvPr/>
        </p:nvSpPr>
        <p:spPr>
          <a:xfrm>
            <a:off x="8382000" y="16764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5000</a:t>
            </a:r>
          </a:p>
        </p:txBody>
      </p:sp>
      <p:sp>
        <p:nvSpPr>
          <p:cNvPr id="14" name="TextBox 13">
            <a:extLst>
              <a:ext uri="{FF2B5EF4-FFF2-40B4-BE49-F238E27FC236}">
                <a16:creationId xmlns:a16="http://schemas.microsoft.com/office/drawing/2014/main" id="{8D2E8037-98CC-3E39-70F0-494256E42098}"/>
              </a:ext>
            </a:extLst>
          </p:cNvPr>
          <p:cNvSpPr txBox="1"/>
          <p:nvPr/>
        </p:nvSpPr>
        <p:spPr>
          <a:xfrm>
            <a:off x="4781550" y="2743201"/>
            <a:ext cx="806450"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4000</a:t>
            </a:r>
          </a:p>
        </p:txBody>
      </p:sp>
      <p:sp>
        <p:nvSpPr>
          <p:cNvPr id="15" name="TextBox 14">
            <a:extLst>
              <a:ext uri="{FF2B5EF4-FFF2-40B4-BE49-F238E27FC236}">
                <a16:creationId xmlns:a16="http://schemas.microsoft.com/office/drawing/2014/main" id="{AA633A79-486C-995C-1265-F5EA0D0EC4DB}"/>
              </a:ext>
            </a:extLst>
          </p:cNvPr>
          <p:cNvSpPr txBox="1"/>
          <p:nvPr/>
        </p:nvSpPr>
        <p:spPr>
          <a:xfrm>
            <a:off x="6038851" y="4267201"/>
            <a:ext cx="962025"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defRPr/>
            </a:pPr>
            <a:r>
              <a:rPr lang="en-US" sz="2400" b="1" dirty="0">
                <a:solidFill>
                  <a:prstClr val="black"/>
                </a:solidFill>
                <a:latin typeface="Calibri"/>
              </a:rPr>
              <a:t>17000</a:t>
            </a:r>
          </a:p>
        </p:txBody>
      </p:sp>
      <p:pic>
        <p:nvPicPr>
          <p:cNvPr id="17" name="nhacchuong.net_you-know-ill-go-get.mp3">
            <a:hlinkClick r:id="" action="ppaction://media"/>
            <a:extLst>
              <a:ext uri="{FF2B5EF4-FFF2-40B4-BE49-F238E27FC236}">
                <a16:creationId xmlns:a16="http://schemas.microsoft.com/office/drawing/2014/main" id="{5AA2CEA7-FCF0-04B1-5A19-0F778AD66241}"/>
              </a:ext>
            </a:extLst>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6019800" y="3327400"/>
            <a:ext cx="152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a:extLst>
              <a:ext uri="{FF2B5EF4-FFF2-40B4-BE49-F238E27FC236}">
                <a16:creationId xmlns:a16="http://schemas.microsoft.com/office/drawing/2014/main" id="{5D44B980-3A4C-6401-7337-D84915249270}"/>
              </a:ext>
            </a:extLst>
          </p:cNvPr>
          <p:cNvSpPr txBox="1">
            <a:spLocks/>
          </p:cNvSpPr>
          <p:nvPr/>
        </p:nvSpPr>
        <p:spPr>
          <a:xfrm>
            <a:off x="2933700" y="5638801"/>
            <a:ext cx="7658100" cy="1046163"/>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lIns="91433" tIns="45717" rIns="91433" bIns="45717" anchor="ctr">
            <a:normAutofit lnSpcReduction="10000"/>
          </a:bodyPr>
          <a:lstStyle>
            <a:lvl1pPr algn="ctr" defTabSz="1219072" rtl="0" eaLnBrk="1" latinLnBrk="0" hangingPunct="1">
              <a:spcBef>
                <a:spcPct val="0"/>
              </a:spcBef>
              <a:buNone/>
              <a:defRPr sz="5867" kern="1200">
                <a:solidFill>
                  <a:schemeClr val="tx1"/>
                </a:solidFill>
                <a:latin typeface="+mj-lt"/>
                <a:ea typeface="+mj-ea"/>
                <a:cs typeface="+mj-cs"/>
              </a:defRPr>
            </a:lvl1pPr>
          </a:lstStyle>
          <a:p>
            <a:pPr algn="l">
              <a:spcBef>
                <a:spcPct val="50000"/>
              </a:spcBef>
              <a:defRPr/>
            </a:pPr>
            <a:r>
              <a:rPr lang="en-US" altLang="en-US" sz="3200" b="1" dirty="0">
                <a:solidFill>
                  <a:prstClr val="black"/>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12 000 </a:t>
            </a:r>
            <a:r>
              <a:rPr lang="en-US" altLang="en-US" sz="3200" b="1" dirty="0" err="1">
                <a:solidFill>
                  <a:srgbClr val="002060"/>
                </a:solidFill>
                <a:latin typeface="Calibri" panose="020F0502020204030204" pitchFamily="34" charset="0"/>
                <a:cs typeface="Calibri" panose="020F0502020204030204" pitchFamily="34" charset="0"/>
              </a:rPr>
              <a:t>đồng</a:t>
            </a:r>
            <a:r>
              <a:rPr lang="vi-VN"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Hoa</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có</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vừa</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đủ</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tiền</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để</a:t>
            </a:r>
            <a:r>
              <a:rPr lang="en-US" altLang="en-US" sz="3200" b="1" dirty="0">
                <a:solidFill>
                  <a:srgbClr val="002060"/>
                </a:solidFill>
                <a:latin typeface="Calibri" panose="020F0502020204030204" pitchFamily="34" charset="0"/>
                <a:cs typeface="Calibri" panose="020F0502020204030204" pitchFamily="34" charset="0"/>
              </a:rPr>
              <a:t> </a:t>
            </a:r>
            <a:r>
              <a:rPr lang="vi-VN" altLang="en-US" sz="3200" b="1" dirty="0">
                <a:solidFill>
                  <a:srgbClr val="002060"/>
                </a:solidFill>
                <a:latin typeface="Calibri" panose="020F0502020204030204" pitchFamily="34" charset="0"/>
                <a:cs typeface="Calibri" panose="020F0502020204030204" pitchFamily="34" charset="0"/>
              </a:rPr>
              <a:t>mua được</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những</a:t>
            </a:r>
            <a:r>
              <a:rPr lang="en-US" altLang="en-US" sz="3200" b="1" dirty="0">
                <a:solidFill>
                  <a:srgbClr val="002060"/>
                </a:solidFill>
                <a:latin typeface="Calibri" panose="020F0502020204030204" pitchFamily="34" charset="0"/>
                <a:cs typeface="Calibri" panose="020F0502020204030204" pitchFamily="34" charset="0"/>
              </a:rPr>
              <a:t> </a:t>
            </a:r>
            <a:r>
              <a:rPr lang="en-US" altLang="en-US" sz="3200" b="1" dirty="0" err="1">
                <a:solidFill>
                  <a:srgbClr val="002060"/>
                </a:solidFill>
                <a:latin typeface="Calibri" panose="020F0502020204030204" pitchFamily="34" charset="0"/>
                <a:cs typeface="Calibri" panose="020F0502020204030204" pitchFamily="34" charset="0"/>
              </a:rPr>
              <a:t>gì</a:t>
            </a:r>
            <a:r>
              <a:rPr lang="en-US" altLang="en-US" sz="3200" b="1" dirty="0">
                <a:solidFill>
                  <a:srgbClr val="002060"/>
                </a:solidFill>
                <a:latin typeface="Calibri" panose="020F0502020204030204" pitchFamily="34" charset="0"/>
                <a:cs typeface="Calibri" panose="020F0502020204030204" pitchFamily="34" charset="0"/>
              </a:rPr>
              <a:t>? </a:t>
            </a:r>
          </a:p>
        </p:txBody>
      </p:sp>
      <p:pic>
        <p:nvPicPr>
          <p:cNvPr id="27" name="Picture 26">
            <a:extLst>
              <a:ext uri="{FF2B5EF4-FFF2-40B4-BE49-F238E27FC236}">
                <a16:creationId xmlns:a16="http://schemas.microsoft.com/office/drawing/2014/main" id="{958548DE-C11E-669E-8DF6-C4CCB540DB45}"/>
              </a:ext>
            </a:extLst>
          </p:cNvPr>
          <p:cNvPicPr>
            <a:picLocks noChangeAspect="1"/>
          </p:cNvPicPr>
          <p:nvPr/>
        </p:nvPicPr>
        <p:blipFill>
          <a:blip r:embed="rId17">
            <a:extLst>
              <a:ext uri="{28A0092B-C50C-407E-A947-70E740481C1C}">
                <a14:useLocalDpi xmlns:a14="http://schemas.microsoft.com/office/drawing/2010/main" val="0"/>
              </a:ext>
            </a:extLst>
          </a:blip>
          <a:srcRect l="2191" r="7877"/>
          <a:stretch>
            <a:fillRect/>
          </a:stretch>
        </p:blipFill>
        <p:spPr bwMode="auto">
          <a:xfrm>
            <a:off x="1509712" y="3652838"/>
            <a:ext cx="1423988"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99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1" presetClass="mediacall" presetSubtype="0" fill="hold" nodeType="withEffect">
                                  <p:stCondLst>
                                    <p:cond delay="0"/>
                                  </p:stCondLst>
                                  <p:childTnLst>
                                    <p:cmd type="call" cmd="playFrom(0.0)">
                                      <p:cBhvr>
                                        <p:cTn id="11" dur="32075" fill="hold"/>
                                        <p:tgtEl>
                                          <p:spTgt spid="17"/>
                                        </p:tgtEl>
                                      </p:cBhvr>
                                    </p:cmd>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25E-6 5.55112E-17 L -0.15898 0.30926 " pathEditMode="relative" rAng="0" ptsTypes="AA">
                                      <p:cBhvr>
                                        <p:cTn id="15" dur="2000" fill="hold"/>
                                        <p:tgtEl>
                                          <p:spTgt spid="6"/>
                                        </p:tgtEl>
                                        <p:attrNameLst>
                                          <p:attrName>ppt_x</p:attrName>
                                          <p:attrName>ppt_y</p:attrName>
                                        </p:attrNameLst>
                                      </p:cBhvr>
                                      <p:rCtr x="-7956" y="15463"/>
                                    </p:animMotion>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5E-6 -3.33333E-6 L -0.06511 0.63287 " pathEditMode="relative" rAng="0" ptsTypes="AA">
                                      <p:cBhvr>
                                        <p:cTn id="19" dur="2000" fill="hold"/>
                                        <p:tgtEl>
                                          <p:spTgt spid="3"/>
                                        </p:tgtEl>
                                        <p:attrNameLst>
                                          <p:attrName>ppt_x</p:attrName>
                                          <p:attrName>ppt_y</p:attrName>
                                        </p:attrNameLst>
                                      </p:cBhvr>
                                      <p:rCtr x="-3255" y="31644"/>
                                    </p:animMotion>
                                  </p:childTnLst>
                                  <p:subTnLst>
                                    <p:audio>
                                      <p:cMediaNode>
                                        <p:cTn display="0" masterRel="sameClick">
                                          <p:stCondLst>
                                            <p:cond evt="begin" delay="0">
                                              <p:tn val="18"/>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198783" y="1265020"/>
            <a:ext cx="12390783" cy="4926230"/>
          </a:xfrm>
          <a:prstGeom prst="rect">
            <a:avLst/>
          </a:prstGeom>
        </p:spPr>
      </p:pic>
      <p:sp>
        <p:nvSpPr>
          <p:cNvPr id="4" name="TextBox 3">
            <a:extLst>
              <a:ext uri="{FF2B5EF4-FFF2-40B4-BE49-F238E27FC236}">
                <a16:creationId xmlns:a16="http://schemas.microsoft.com/office/drawing/2014/main" id="{05EAEAC3-1F3A-F85D-BD80-AEFAEE66EC5C}"/>
              </a:ext>
            </a:extLst>
          </p:cNvPr>
          <p:cNvSpPr txBox="1"/>
          <p:nvPr/>
        </p:nvSpPr>
        <p:spPr>
          <a:xfrm>
            <a:off x="2510397" y="2020301"/>
            <a:ext cx="7171205" cy="69557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2023</a:t>
            </a:r>
          </a:p>
        </p:txBody>
      </p:sp>
      <p:pic>
        <p:nvPicPr>
          <p:cNvPr id="5" name="Picture 4">
            <a:extLst>
              <a:ext uri="{FF2B5EF4-FFF2-40B4-BE49-F238E27FC236}">
                <a16:creationId xmlns:a16="http://schemas.microsoft.com/office/drawing/2014/main" id="{58DDE237-90C9-71DC-15B4-18D2936706E2}"/>
              </a:ext>
            </a:extLst>
          </p:cNvPr>
          <p:cNvPicPr>
            <a:picLocks noChangeAspect="1"/>
          </p:cNvPicPr>
          <p:nvPr/>
        </p:nvPicPr>
        <p:blipFill rotWithShape="1">
          <a:blip r:embed="rId3"/>
          <a:srcRect b="37814"/>
          <a:stretch/>
        </p:blipFill>
        <p:spPr>
          <a:xfrm>
            <a:off x="5022531" y="2492286"/>
            <a:ext cx="1949769" cy="878209"/>
          </a:xfrm>
          <a:prstGeom prst="rect">
            <a:avLst/>
          </a:prstGeom>
        </p:spPr>
      </p:pic>
      <p:pic>
        <p:nvPicPr>
          <p:cNvPr id="6" name="Picture 5">
            <a:extLst>
              <a:ext uri="{FF2B5EF4-FFF2-40B4-BE49-F238E27FC236}">
                <a16:creationId xmlns:a16="http://schemas.microsoft.com/office/drawing/2014/main" id="{DD4AD5A9-062E-24F3-61CB-70FB1AA30140}"/>
              </a:ext>
            </a:extLst>
          </p:cNvPr>
          <p:cNvPicPr>
            <a:picLocks noChangeAspect="1"/>
          </p:cNvPicPr>
          <p:nvPr/>
        </p:nvPicPr>
        <p:blipFill>
          <a:blip r:embed="rId4"/>
          <a:stretch>
            <a:fillRect/>
          </a:stretch>
        </p:blipFill>
        <p:spPr>
          <a:xfrm>
            <a:off x="1932425" y="3208705"/>
            <a:ext cx="8955800" cy="1774090"/>
          </a:xfrm>
          <a:prstGeom prst="rect">
            <a:avLst/>
          </a:prstGeom>
        </p:spPr>
      </p:pic>
      <p:sp>
        <p:nvSpPr>
          <p:cNvPr id="7" name="TextBox 6">
            <a:extLst>
              <a:ext uri="{FF2B5EF4-FFF2-40B4-BE49-F238E27FC236}">
                <a16:creationId xmlns:a16="http://schemas.microsoft.com/office/drawing/2014/main" id="{2145BD6A-920B-E615-8198-36F67D8DB66C}"/>
              </a:ext>
            </a:extLst>
          </p:cNvPr>
          <p:cNvSpPr txBox="1"/>
          <p:nvPr/>
        </p:nvSpPr>
        <p:spPr>
          <a:xfrm>
            <a:off x="5059679" y="4551680"/>
            <a:ext cx="239839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a:t>
            </a:r>
            <a:r>
              <a:rPr lang="en-US" sz="4000" b="1" dirty="0" err="1">
                <a:latin typeface="Cambria" panose="02040503050406030204" pitchFamily="18" charset="0"/>
                <a:ea typeface="Cambria" panose="02040503050406030204" pitchFamily="18" charset="0"/>
              </a:rPr>
              <a:t>Tiết</a:t>
            </a:r>
            <a:r>
              <a:rPr lang="en-US" sz="40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FE443443-32F4-4CC6-BFAE-09BADD9FB576}"/>
              </a:ext>
            </a:extLst>
          </p:cNvPr>
          <p:cNvGrpSpPr/>
          <p:nvPr/>
        </p:nvGrpSpPr>
        <p:grpSpPr>
          <a:xfrm>
            <a:off x="1204229" y="256855"/>
            <a:ext cx="10364471" cy="6259432"/>
            <a:chOff x="1271036" y="857670"/>
            <a:chExt cx="6545270" cy="3980249"/>
          </a:xfrm>
        </p:grpSpPr>
        <p:pic>
          <p:nvPicPr>
            <p:cNvPr id="21" name="图片 13">
              <a:extLst>
                <a:ext uri="{FF2B5EF4-FFF2-40B4-BE49-F238E27FC236}">
                  <a16:creationId xmlns:a16="http://schemas.microsoft.com/office/drawing/2014/main" id="{67847AF4-C018-4C57-AC0D-FCFC645984DF}"/>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1271036" y="857670"/>
              <a:ext cx="6545270" cy="3980249"/>
            </a:xfrm>
            <a:prstGeom prst="rect">
              <a:avLst/>
            </a:prstGeom>
          </p:spPr>
        </p:pic>
        <p:sp>
          <p:nvSpPr>
            <p:cNvPr id="22" name="Rectangle 21">
              <a:extLst>
                <a:ext uri="{FF2B5EF4-FFF2-40B4-BE49-F238E27FC236}">
                  <a16:creationId xmlns:a16="http://schemas.microsoft.com/office/drawing/2014/main" id="{0FFF4744-AF54-4B15-B782-32256A03EB1A}"/>
                </a:ext>
              </a:extLst>
            </p:cNvPr>
            <p:cNvSpPr/>
            <p:nvPr/>
          </p:nvSpPr>
          <p:spPr>
            <a:xfrm>
              <a:off x="3331596" y="1954097"/>
              <a:ext cx="2601326" cy="587527"/>
            </a:xfrm>
            <a:prstGeom prst="rect">
              <a:avLst/>
            </a:prstGeom>
            <a:ln>
              <a:noFill/>
            </a:ln>
          </p:spPr>
          <p:txBody>
            <a:bodyPr wrap="square" lIns="91972" tIns="46031" rIns="91972" bIns="46031">
              <a:spAutoFit/>
            </a:bodyPr>
            <a:lstStyle/>
            <a:p>
              <a:pPr marL="0" marR="0" lvl="0" indent="0" algn="ctr" defTabSz="1229487" rtl="0" eaLnBrk="1" fontAlgn="auto" latinLnBrk="0" hangingPunct="1">
                <a:lnSpc>
                  <a:spcPct val="100000"/>
                </a:lnSpc>
                <a:spcBef>
                  <a:spcPts val="0"/>
                </a:spcBef>
                <a:spcAft>
                  <a:spcPts val="0"/>
                </a:spcAft>
                <a:buClrTx/>
                <a:buSzTx/>
                <a:buFontTx/>
                <a:buNone/>
                <a:tabLst/>
                <a:defRPr/>
              </a:pPr>
              <a:r>
                <a:rPr lang="en-US" sz="5400" b="1" dirty="0" err="1">
                  <a:ln w="22225">
                    <a:solidFill>
                      <a:srgbClr val="ED7D31"/>
                    </a:solidFill>
                    <a:prstDash val="solid"/>
                  </a:ln>
                  <a:solidFill>
                    <a:srgbClr val="FFFF00"/>
                  </a:solidFill>
                  <a:latin typeface="Arial-SGK-TV" pitchFamily="2" charset="0"/>
                  <a:cs typeface="Arial-SGK-TV" pitchFamily="2" charset="0"/>
                  <a:sym typeface="Arial"/>
                </a:rPr>
                <a:t>Luyện</a:t>
              </a:r>
              <a:r>
                <a:rPr lang="en-US" sz="5400" b="1" dirty="0">
                  <a:ln w="22225">
                    <a:solidFill>
                      <a:srgbClr val="ED7D31"/>
                    </a:solidFill>
                    <a:prstDash val="solid"/>
                  </a:ln>
                  <a:solidFill>
                    <a:srgbClr val="FFFF00"/>
                  </a:solidFill>
                  <a:latin typeface="Arial-SGK-TV" pitchFamily="2" charset="0"/>
                  <a:cs typeface="Arial-SGK-TV" pitchFamily="2" charset="0"/>
                  <a:sym typeface="Arial"/>
                </a:rPr>
                <a:t> </a:t>
              </a:r>
              <a:r>
                <a:rPr lang="en-US" sz="5400" b="1" dirty="0" err="1">
                  <a:ln w="22225">
                    <a:solidFill>
                      <a:srgbClr val="ED7D31"/>
                    </a:solidFill>
                    <a:prstDash val="solid"/>
                  </a:ln>
                  <a:solidFill>
                    <a:srgbClr val="FFFF00"/>
                  </a:solidFill>
                  <a:latin typeface="Arial-SGK-TV" pitchFamily="2" charset="0"/>
                  <a:cs typeface="Arial-SGK-TV" pitchFamily="2" charset="0"/>
                  <a:sym typeface="Arial"/>
                </a:rPr>
                <a:t>tập</a:t>
              </a:r>
              <a:endParaRPr kumimoji="0" lang="en-US" sz="5400" b="1" i="0" u="none" strike="noStrike" kern="1200" cap="none" spc="0" normalizeH="0" baseline="0" noProof="0" dirty="0">
                <a:ln w="22225">
                  <a:solidFill>
                    <a:srgbClr val="ED7D31"/>
                  </a:solidFill>
                  <a:prstDash val="solid"/>
                </a:ln>
                <a:solidFill>
                  <a:srgbClr val="FFFF00"/>
                </a:solidFill>
                <a:effectLst/>
                <a:uLnTx/>
                <a:uFillTx/>
                <a:latin typeface="Arial-SGK-TV" pitchFamily="2" charset="0"/>
                <a:ea typeface="+mn-ea"/>
                <a:cs typeface="Arial-SGK-TV" pitchFamily="2" charset="0"/>
                <a:sym typeface="Arial"/>
              </a:endParaRPr>
            </a:p>
          </p:txBody>
        </p:sp>
      </p:grpSp>
    </p:spTree>
    <p:extLst>
      <p:ext uri="{BB962C8B-B14F-4D97-AF65-F5344CB8AC3E}">
        <p14:creationId xmlns:p14="http://schemas.microsoft.com/office/powerpoint/2010/main" val="24849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9" name="Google Shape;4386;p6">
            <a:extLst>
              <a:ext uri="{FF2B5EF4-FFF2-40B4-BE49-F238E27FC236}">
                <a16:creationId xmlns:a16="http://schemas.microsoft.com/office/drawing/2014/main" id="{AD227C22-3F60-4C42-B63B-47A45A98C201}"/>
              </a:ext>
            </a:extLst>
          </p:cNvPr>
          <p:cNvGrpSpPr/>
          <p:nvPr/>
        </p:nvGrpSpPr>
        <p:grpSpPr>
          <a:xfrm>
            <a:off x="716517" y="416321"/>
            <a:ext cx="10894458" cy="646290"/>
            <a:chOff x="1912267" y="1496635"/>
            <a:chExt cx="10894458" cy="646290"/>
          </a:xfrm>
        </p:grpSpPr>
        <p:sp>
          <p:nvSpPr>
            <p:cNvPr id="10" name="Google Shape;4387;p6">
              <a:extLst>
                <a:ext uri="{FF2B5EF4-FFF2-40B4-BE49-F238E27FC236}">
                  <a16:creationId xmlns:a16="http://schemas.microsoft.com/office/drawing/2014/main" id="{6313F4FF-07CA-4BEB-91DE-65167B0F3ED3}"/>
                </a:ext>
              </a:extLst>
            </p:cNvPr>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a:cs typeface="Calibri" panose="020F0502020204030204" pitchFamily="34" charset="0"/>
                  <a:sym typeface="Arial"/>
                </a:rPr>
                <a:t>Tìm giá tiền của từng loại: bắp ngô, cà rốt, dưa chuột.</a:t>
              </a:r>
            </a:p>
          </p:txBody>
        </p:sp>
        <p:sp>
          <p:nvSpPr>
            <p:cNvPr id="11" name="Google Shape;4388;p6">
              <a:extLst>
                <a:ext uri="{FF2B5EF4-FFF2-40B4-BE49-F238E27FC236}">
                  <a16:creationId xmlns:a16="http://schemas.microsoft.com/office/drawing/2014/main" id="{415C9FFE-4399-4CDA-99B1-D8993ADA62F8}"/>
                </a:ext>
              </a:extLst>
            </p:cNvPr>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FFFFFF"/>
                  </a:solidFill>
                  <a:effectLst/>
                  <a:uLnTx/>
                  <a:uFillTx/>
                  <a:latin typeface="Arial"/>
                  <a:ea typeface="Arial"/>
                  <a:cs typeface="Arial"/>
                  <a:sym typeface="Arial"/>
                </a:rPr>
                <a:t>1</a:t>
              </a:r>
              <a:endParaRPr kumimoji="0" sz="20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54289D39-879F-E0AE-0DC3-FF414E080C83}"/>
              </a:ext>
            </a:extLst>
          </p:cNvPr>
          <p:cNvPicPr>
            <a:picLocks noChangeAspect="1"/>
          </p:cNvPicPr>
          <p:nvPr/>
        </p:nvPicPr>
        <p:blipFill>
          <a:blip r:embed="rId3"/>
          <a:stretch>
            <a:fillRect/>
          </a:stretch>
        </p:blipFill>
        <p:spPr>
          <a:xfrm>
            <a:off x="1828800" y="1295400"/>
            <a:ext cx="7620000" cy="1771650"/>
          </a:xfrm>
          <a:prstGeom prst="rect">
            <a:avLst/>
          </a:prstGeom>
        </p:spPr>
      </p:pic>
      <p:sp>
        <p:nvSpPr>
          <p:cNvPr id="7" name="TextBox 6">
            <a:extLst>
              <a:ext uri="{FF2B5EF4-FFF2-40B4-BE49-F238E27FC236}">
                <a16:creationId xmlns:a16="http://schemas.microsoft.com/office/drawing/2014/main" id="{E27D9955-E277-AADA-D3C4-C6D01181B8D6}"/>
              </a:ext>
            </a:extLst>
          </p:cNvPr>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p>
        </p:txBody>
      </p:sp>
      <p:pic>
        <p:nvPicPr>
          <p:cNvPr id="18" name="Picture 17">
            <a:extLst>
              <a:ext uri="{FF2B5EF4-FFF2-40B4-BE49-F238E27FC236}">
                <a16:creationId xmlns:a16="http://schemas.microsoft.com/office/drawing/2014/main" id="{6001FFFE-5005-A9DB-A3BE-9B630BE4E7DE}"/>
              </a:ext>
            </a:extLst>
          </p:cNvPr>
          <p:cNvPicPr>
            <a:picLocks noChangeAspect="1"/>
          </p:cNvPicPr>
          <p:nvPr/>
        </p:nvPicPr>
        <p:blipFill>
          <a:blip r:embed="rId4"/>
          <a:stretch>
            <a:fillRect/>
          </a:stretch>
        </p:blipFill>
        <p:spPr>
          <a:xfrm>
            <a:off x="4562475" y="3078378"/>
            <a:ext cx="1166812" cy="945934"/>
          </a:xfrm>
          <a:prstGeom prst="rect">
            <a:avLst/>
          </a:prstGeom>
        </p:spPr>
      </p:pic>
      <p:sp>
        <p:nvSpPr>
          <p:cNvPr id="19" name="TextBox 18">
            <a:extLst>
              <a:ext uri="{FF2B5EF4-FFF2-40B4-BE49-F238E27FC236}">
                <a16:creationId xmlns:a16="http://schemas.microsoft.com/office/drawing/2014/main" id="{AA276D8B-1AB8-E233-7CDE-20481D015672}"/>
              </a:ext>
            </a:extLst>
          </p:cNvPr>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p>
        </p:txBody>
      </p:sp>
      <p:pic>
        <p:nvPicPr>
          <p:cNvPr id="21" name="Picture 20">
            <a:extLst>
              <a:ext uri="{FF2B5EF4-FFF2-40B4-BE49-F238E27FC236}">
                <a16:creationId xmlns:a16="http://schemas.microsoft.com/office/drawing/2014/main" id="{B68B2E99-34A0-FC6F-4537-663DE182874D}"/>
              </a:ext>
            </a:extLst>
          </p:cNvPr>
          <p:cNvPicPr>
            <a:picLocks noChangeAspect="1"/>
          </p:cNvPicPr>
          <p:nvPr/>
        </p:nvPicPr>
        <p:blipFill>
          <a:blip r:embed="rId5"/>
          <a:stretch>
            <a:fillRect/>
          </a:stretch>
        </p:blipFill>
        <p:spPr>
          <a:xfrm>
            <a:off x="5910138" y="3686175"/>
            <a:ext cx="1228849" cy="1052512"/>
          </a:xfrm>
          <a:prstGeom prst="rect">
            <a:avLst/>
          </a:prstGeom>
        </p:spPr>
      </p:pic>
      <p:sp>
        <p:nvSpPr>
          <p:cNvPr id="22" name="TextBox 21">
            <a:extLst>
              <a:ext uri="{FF2B5EF4-FFF2-40B4-BE49-F238E27FC236}">
                <a16:creationId xmlns:a16="http://schemas.microsoft.com/office/drawing/2014/main" id="{22EA631F-D677-B6BE-E564-FB61DB8E0BDE}"/>
              </a:ext>
            </a:extLst>
          </p:cNvPr>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p>
        </p:txBody>
      </p:sp>
      <p:grpSp>
        <p:nvGrpSpPr>
          <p:cNvPr id="33" name="Group 32">
            <a:extLst>
              <a:ext uri="{FF2B5EF4-FFF2-40B4-BE49-F238E27FC236}">
                <a16:creationId xmlns:a16="http://schemas.microsoft.com/office/drawing/2014/main" id="{E3ABEF0B-1B92-B712-D281-42D71C19FEE6}"/>
              </a:ext>
            </a:extLst>
          </p:cNvPr>
          <p:cNvGrpSpPr/>
          <p:nvPr/>
        </p:nvGrpSpPr>
        <p:grpSpPr>
          <a:xfrm>
            <a:off x="9658350" y="4076700"/>
            <a:ext cx="1495425" cy="1152525"/>
            <a:chOff x="9467850" y="3648075"/>
            <a:chExt cx="1495425" cy="1152525"/>
          </a:xfrm>
        </p:grpSpPr>
        <p:pic>
          <p:nvPicPr>
            <p:cNvPr id="31" name="Picture 30">
              <a:extLst>
                <a:ext uri="{FF2B5EF4-FFF2-40B4-BE49-F238E27FC236}">
                  <a16:creationId xmlns:a16="http://schemas.microsoft.com/office/drawing/2014/main" id="{2EE748EC-CA1E-5C88-D46E-8A5588CCFB91}"/>
                </a:ext>
              </a:extLst>
            </p:cNvPr>
            <p:cNvPicPr>
              <a:picLocks noChangeAspect="1"/>
            </p:cNvPicPr>
            <p:nvPr/>
          </p:nvPicPr>
          <p:blipFill>
            <a:blip r:embed="rId6"/>
            <a:stretch>
              <a:fillRect/>
            </a:stretch>
          </p:blipFill>
          <p:spPr>
            <a:xfrm>
              <a:off x="9810750" y="3648075"/>
              <a:ext cx="647700" cy="819150"/>
            </a:xfrm>
            <a:prstGeom prst="rect">
              <a:avLst/>
            </a:prstGeom>
          </p:spPr>
        </p:pic>
        <p:sp>
          <p:nvSpPr>
            <p:cNvPr id="32" name="Rectangle: Rounded Corners 31">
              <a:extLst>
                <a:ext uri="{FF2B5EF4-FFF2-40B4-BE49-F238E27FC236}">
                  <a16:creationId xmlns:a16="http://schemas.microsoft.com/office/drawing/2014/main" id="{609AA1A9-E71E-4AB6-AE7C-ACF5E05AF505}"/>
                </a:ext>
              </a:extLst>
            </p:cNvPr>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a:extLst>
              <a:ext uri="{FF2B5EF4-FFF2-40B4-BE49-F238E27FC236}">
                <a16:creationId xmlns:a16="http://schemas.microsoft.com/office/drawing/2014/main" id="{DCDD9AD0-917F-7E61-4BB2-3EB67BA9C6DA}"/>
              </a:ext>
            </a:extLst>
          </p:cNvPr>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p>
        </p:txBody>
      </p:sp>
      <p:pic>
        <p:nvPicPr>
          <p:cNvPr id="36" name="Picture 35">
            <a:extLst>
              <a:ext uri="{FF2B5EF4-FFF2-40B4-BE49-F238E27FC236}">
                <a16:creationId xmlns:a16="http://schemas.microsoft.com/office/drawing/2014/main" id="{8EA393D0-94F6-6F3D-3D1F-1721DDAF94BA}"/>
              </a:ext>
            </a:extLst>
          </p:cNvPr>
          <p:cNvPicPr>
            <a:picLocks noChangeAspect="1"/>
          </p:cNvPicPr>
          <p:nvPr/>
        </p:nvPicPr>
        <p:blipFill>
          <a:blip r:embed="rId7"/>
          <a:stretch>
            <a:fillRect/>
          </a:stretch>
        </p:blipFill>
        <p:spPr>
          <a:xfrm>
            <a:off x="7900235" y="5257800"/>
            <a:ext cx="1072315" cy="848916"/>
          </a:xfrm>
          <a:prstGeom prst="rect">
            <a:avLst/>
          </a:prstGeom>
        </p:spPr>
      </p:pic>
      <p:sp>
        <p:nvSpPr>
          <p:cNvPr id="37" name="TextBox 36">
            <a:extLst>
              <a:ext uri="{FF2B5EF4-FFF2-40B4-BE49-F238E27FC236}">
                <a16:creationId xmlns:a16="http://schemas.microsoft.com/office/drawing/2014/main" id="{5BC1B7BB-C7B0-71F5-BC6B-BF126686168C}"/>
              </a:ext>
            </a:extLst>
          </p:cNvPr>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p>
        </p:txBody>
      </p:sp>
    </p:spTree>
    <p:extLst>
      <p:ext uri="{BB962C8B-B14F-4D97-AF65-F5344CB8AC3E}">
        <p14:creationId xmlns:p14="http://schemas.microsoft.com/office/powerpoint/2010/main" val="1044514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0000"/>
              </a:solidFill>
              <a:effectLst/>
              <a:uLnTx/>
              <a:uFillTx/>
              <a:latin typeface="Times New Roman"/>
              <a:ea typeface="+mn-ea"/>
              <a:cs typeface="+mn-cs"/>
            </a:endParaRPr>
          </a:p>
        </p:txBody>
      </p:sp>
      <p:grpSp>
        <p:nvGrpSpPr>
          <p:cNvPr id="18" name="Google Shape;4386;p6">
            <a:extLst>
              <a:ext uri="{FF2B5EF4-FFF2-40B4-BE49-F238E27FC236}">
                <a16:creationId xmlns:a16="http://schemas.microsoft.com/office/drawing/2014/main" id="{DF932696-497B-4D00-B2E2-00AA9758C83C}"/>
              </a:ext>
            </a:extLst>
          </p:cNvPr>
          <p:cNvGrpSpPr/>
          <p:nvPr/>
        </p:nvGrpSpPr>
        <p:grpSpPr>
          <a:xfrm>
            <a:off x="1011202" y="291103"/>
            <a:ext cx="11180798" cy="614083"/>
            <a:chOff x="1183343" y="1464304"/>
            <a:chExt cx="11180798" cy="614083"/>
          </a:xfrm>
        </p:grpSpPr>
        <p:sp>
          <p:nvSpPr>
            <p:cNvPr id="19" name="Google Shape;4387;p6">
              <a:extLst>
                <a:ext uri="{FF2B5EF4-FFF2-40B4-BE49-F238E27FC236}">
                  <a16:creationId xmlns:a16="http://schemas.microsoft.com/office/drawing/2014/main" id="{D149F263-6CA6-4EEA-B622-70DEB9A26B50}"/>
                </a:ext>
              </a:extLst>
            </p:cNvPr>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err="1">
                  <a:ln>
                    <a:noFill/>
                  </a:ln>
                  <a:solidFill>
                    <a:srgbClr val="000000"/>
                  </a:solidFill>
                  <a:effectLst/>
                  <a:uLnTx/>
                  <a:uFillTx/>
                  <a:latin typeface="Arial"/>
                  <a:ea typeface="+mn-ea"/>
                  <a:cs typeface="Arial"/>
                  <a:sym typeface="Arial"/>
                </a:rPr>
                <a:t>Số</a:t>
              </a:r>
              <a:endParaRPr kumimoji="0" lang="en-US" sz="32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 name="Google Shape;4388;p6">
              <a:extLst>
                <a:ext uri="{FF2B5EF4-FFF2-40B4-BE49-F238E27FC236}">
                  <a16:creationId xmlns:a16="http://schemas.microsoft.com/office/drawing/2014/main" id="{922AB73E-0B98-4CF8-8939-581CD882DA04}"/>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FFFFFF"/>
                  </a:solidFill>
                  <a:effectLst/>
                  <a:uLnTx/>
                  <a:uFillTx/>
                  <a:latin typeface="Arial"/>
                  <a:ea typeface="Arial"/>
                  <a:cs typeface="Arial"/>
                  <a:sym typeface="Arial"/>
                </a:rPr>
                <a:t>2</a:t>
              </a:r>
              <a:endParaRPr kumimoji="0" sz="1864"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 name="Group 5">
            <a:extLst>
              <a:ext uri="{FF2B5EF4-FFF2-40B4-BE49-F238E27FC236}">
                <a16:creationId xmlns:a16="http://schemas.microsoft.com/office/drawing/2014/main" id="{C097DA6C-F026-2434-8741-25305AA2D4E3}"/>
              </a:ext>
            </a:extLst>
          </p:cNvPr>
          <p:cNvGrpSpPr/>
          <p:nvPr/>
        </p:nvGrpSpPr>
        <p:grpSpPr>
          <a:xfrm>
            <a:off x="619125" y="876300"/>
            <a:ext cx="11068050" cy="2246769"/>
            <a:chOff x="657225" y="1114425"/>
            <a:chExt cx="11068050" cy="2246769"/>
          </a:xfrm>
        </p:grpSpPr>
        <p:sp>
          <p:nvSpPr>
            <p:cNvPr id="2" name="TextBox 1">
              <a:extLst>
                <a:ext uri="{FF2B5EF4-FFF2-40B4-BE49-F238E27FC236}">
                  <a16:creationId xmlns:a16="http://schemas.microsoft.com/office/drawing/2014/main" id="{842247C8-8B2C-C306-CCBB-B743B0D3869F}"/>
                </a:ext>
              </a:extLst>
            </p:cNvPr>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p>
            <a:p>
              <a:pPr algn="l"/>
              <a:r>
                <a:rPr lang="vi-VN" sz="2800" b="0" i="0" dirty="0">
                  <a:solidFill>
                    <a:srgbClr val="000000"/>
                  </a:solidFill>
                  <a:effectLst/>
                  <a:latin typeface="Calibri" panose="020F0502020204030204" pitchFamily="34" charset="0"/>
                  <a:cs typeface="Calibri" panose="020F0502020204030204" pitchFamily="34" charset="0"/>
                </a:rPr>
                <a:t>a) Giữa vụ, giá tiền 1 bắp ngô là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đồng.</a:t>
              </a:r>
            </a:p>
            <a:p>
              <a:pPr algn="l"/>
              <a:r>
                <a:rPr lang="vi-VN" sz="2800" b="0" i="0" dirty="0">
                  <a:solidFill>
                    <a:srgbClr val="000000"/>
                  </a:solidFill>
                  <a:effectLst/>
                  <a:latin typeface="Calibri" panose="020F0502020204030204" pitchFamily="34" charset="0"/>
                  <a:cs typeface="Calibri" panose="020F0502020204030204" pitchFamily="34" charset="0"/>
                </a:rPr>
                <a:t>b) Giá tiền 1 bắp ngô ở đầu vụ nhiều hơn giá tiền 1 bắp ngô ở giữa vụ là đồng.</a:t>
              </a:r>
            </a:p>
          </p:txBody>
        </p:sp>
        <p:sp>
          <p:nvSpPr>
            <p:cNvPr id="3" name="Rectangle: Rounded Corners 2">
              <a:extLst>
                <a:ext uri="{FF2B5EF4-FFF2-40B4-BE49-F238E27FC236}">
                  <a16:creationId xmlns:a16="http://schemas.microsoft.com/office/drawing/2014/main" id="{15F4E443-B78F-0489-CF51-F72A7AB6359A}"/>
                </a:ext>
              </a:extLst>
            </p:cNvPr>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5" name="Rectangle: Rounded Corners 4">
              <a:extLst>
                <a:ext uri="{FF2B5EF4-FFF2-40B4-BE49-F238E27FC236}">
                  <a16:creationId xmlns:a16="http://schemas.microsoft.com/office/drawing/2014/main" id="{55BE2F1E-04FE-9B4E-A78F-096C6AE80B5F}"/>
                </a:ext>
              </a:extLst>
            </p:cNvPr>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grpSp>
      <p:pic>
        <p:nvPicPr>
          <p:cNvPr id="7" name="Picture 2" descr="5000 đồng (tiền Việt) – Wikipedia tiếng Việt">
            <a:extLst>
              <a:ext uri="{FF2B5EF4-FFF2-40B4-BE49-F238E27FC236}">
                <a16:creationId xmlns:a16="http://schemas.microsoft.com/office/drawing/2014/main" id="{D1C59D58-4E49-C37C-1F2A-B3873DFA4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11F5EF2F-2C2E-301E-8059-91CF3920A30B}"/>
              </a:ext>
            </a:extLst>
          </p:cNvPr>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Đầu</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F4AE3230-D942-E1DA-BE0A-5F03F8A015D1}"/>
              </a:ext>
            </a:extLst>
          </p:cNvPr>
          <p:cNvGrpSpPr/>
          <p:nvPr/>
        </p:nvGrpSpPr>
        <p:grpSpPr>
          <a:xfrm>
            <a:off x="4067174" y="3133725"/>
            <a:ext cx="2162175" cy="1009650"/>
            <a:chOff x="4229099" y="3095625"/>
            <a:chExt cx="2162175" cy="1009650"/>
          </a:xfrm>
        </p:grpSpPr>
        <p:sp>
          <p:nvSpPr>
            <p:cNvPr id="9" name="Arrow: Right 8">
              <a:extLst>
                <a:ext uri="{FF2B5EF4-FFF2-40B4-BE49-F238E27FC236}">
                  <a16:creationId xmlns:a16="http://schemas.microsoft.com/office/drawing/2014/main" id="{6CD3E297-795A-9663-95A0-B5506B7CB6C8}"/>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ACAA5DD-10A8-10C2-3144-871D55E510E9}"/>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a:extLst>
              <a:ext uri="{FF2B5EF4-FFF2-40B4-BE49-F238E27FC236}">
                <a16:creationId xmlns:a16="http://schemas.microsoft.com/office/drawing/2014/main" id="{15FA83BF-D606-A3F1-8147-ABDE7EA8F50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28187" y="2828925"/>
            <a:ext cx="766576" cy="1466850"/>
          </a:xfrm>
          <a:prstGeom prst="rect">
            <a:avLst/>
          </a:prstGeom>
        </p:spPr>
      </p:pic>
      <p:pic>
        <p:nvPicPr>
          <p:cNvPr id="14" name="Picture 2" descr="5000 đồng (tiền Việt) – Wikipedia tiếng Việt">
            <a:extLst>
              <a:ext uri="{FF2B5EF4-FFF2-40B4-BE49-F238E27FC236}">
                <a16:creationId xmlns:a16="http://schemas.microsoft.com/office/drawing/2014/main" id="{405D6369-61FC-D08C-75B4-6677934AC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78E27B2F-6337-2C36-7DA3-8900EA9972F1}"/>
              </a:ext>
            </a:extLst>
          </p:cNvPr>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Calibri" panose="020F0502020204030204" pitchFamily="34" charset="0"/>
                <a:cs typeface="Calibri" panose="020F0502020204030204" pitchFamily="34" charset="0"/>
              </a:rPr>
              <a:t>Giữa</a:t>
            </a:r>
            <a:r>
              <a:rPr lang="en-US" sz="2400" dirty="0">
                <a:solidFill>
                  <a:srgbClr val="002060"/>
                </a:solidFill>
                <a:latin typeface="Calibri" panose="020F0502020204030204" pitchFamily="34" charset="0"/>
                <a:cs typeface="Calibri" panose="020F0502020204030204" pitchFamily="34" charset="0"/>
              </a:rPr>
              <a:t> </a:t>
            </a:r>
            <a:r>
              <a:rPr lang="en-US" sz="2400" dirty="0" err="1">
                <a:solidFill>
                  <a:srgbClr val="002060"/>
                </a:solidFill>
                <a:latin typeface="Calibri" panose="020F0502020204030204" pitchFamily="34" charset="0"/>
                <a:cs typeface="Calibri" panose="020F0502020204030204" pitchFamily="34" charset="0"/>
              </a:rPr>
              <a:t>vụ</a:t>
            </a:r>
            <a:endParaRPr lang="en-US" sz="2400" dirty="0">
              <a:solidFill>
                <a:srgbClr val="002060"/>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39CCE697-0DB7-BA96-1D69-4D327A24D08E}"/>
              </a:ext>
            </a:extLst>
          </p:cNvPr>
          <p:cNvGrpSpPr/>
          <p:nvPr/>
        </p:nvGrpSpPr>
        <p:grpSpPr>
          <a:xfrm>
            <a:off x="3895724" y="4457700"/>
            <a:ext cx="2162175" cy="1009650"/>
            <a:chOff x="4229099" y="3095625"/>
            <a:chExt cx="2162175" cy="1009650"/>
          </a:xfrm>
        </p:grpSpPr>
        <p:sp>
          <p:nvSpPr>
            <p:cNvPr id="17" name="Arrow: Right 16">
              <a:extLst>
                <a:ext uri="{FF2B5EF4-FFF2-40B4-BE49-F238E27FC236}">
                  <a16:creationId xmlns:a16="http://schemas.microsoft.com/office/drawing/2014/main" id="{ABBE48C5-9CEE-8D97-BA0D-E8E07DB42CA1}"/>
                </a:ext>
              </a:extLst>
            </p:cNvPr>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8A73A9-BC02-264D-7F2F-F35B0C55A853}"/>
                </a:ext>
              </a:extLst>
            </p:cNvPr>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a:extLst>
              <a:ext uri="{FF2B5EF4-FFF2-40B4-BE49-F238E27FC236}">
                <a16:creationId xmlns:a16="http://schemas.microsoft.com/office/drawing/2014/main" id="{1D4531F1-DFE8-2555-D9C2-DB4A5A2324C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47212" y="4191000"/>
            <a:ext cx="766576" cy="1466850"/>
          </a:xfrm>
          <a:prstGeom prst="rect">
            <a:avLst/>
          </a:prstGeom>
        </p:spPr>
      </p:pic>
      <p:pic>
        <p:nvPicPr>
          <p:cNvPr id="32" name="Picture 31" descr="A corn on the cob&#10;&#10;Description automatically generated with medium confidence">
            <a:extLst>
              <a:ext uri="{FF2B5EF4-FFF2-40B4-BE49-F238E27FC236}">
                <a16:creationId xmlns:a16="http://schemas.microsoft.com/office/drawing/2014/main" id="{6EB55210-8332-5406-80DE-646DD86F5F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71112" y="4171950"/>
            <a:ext cx="766576" cy="1466850"/>
          </a:xfrm>
          <a:prstGeom prst="rect">
            <a:avLst/>
          </a:prstGeom>
        </p:spPr>
      </p:pic>
      <p:sp>
        <p:nvSpPr>
          <p:cNvPr id="34" name="TextBox 33">
            <a:extLst>
              <a:ext uri="{FF2B5EF4-FFF2-40B4-BE49-F238E27FC236}">
                <a16:creationId xmlns:a16="http://schemas.microsoft.com/office/drawing/2014/main" id="{CF6F3B8E-924C-321F-7617-EA9520BE77FB}"/>
              </a:ext>
            </a:extLst>
          </p:cNvPr>
          <p:cNvSpPr txBox="1"/>
          <p:nvPr/>
        </p:nvSpPr>
        <p:spPr>
          <a:xfrm>
            <a:off x="7248525" y="2762161"/>
            <a:ext cx="4619625" cy="1143070"/>
          </a:xfrm>
          <a:prstGeom prst="rect">
            <a:avLst/>
          </a:prstGeom>
          <a:noFill/>
        </p:spPr>
        <p:txBody>
          <a:bodyPr wrap="square">
            <a:spAutoFit/>
          </a:bodyPr>
          <a:lstStyle/>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a) </a:t>
            </a:r>
            <a:r>
              <a:rPr lang="en-US" sz="2400" b="1" i="0" dirty="0" err="1">
                <a:solidFill>
                  <a:srgbClr val="FF0000"/>
                </a:solidFill>
                <a:effectLst/>
                <a:latin typeface="Calibri" panose="020F0502020204030204" pitchFamily="34" charset="0"/>
                <a:cs typeface="Calibri" panose="020F0502020204030204" pitchFamily="34" charset="0"/>
              </a:rPr>
              <a:t>Giữa</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vụ</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giá</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tiền</a:t>
            </a:r>
            <a:r>
              <a:rPr lang="en-US" sz="2400" b="1" i="0" dirty="0">
                <a:solidFill>
                  <a:srgbClr val="FF0000"/>
                </a:solidFill>
                <a:effectLst/>
                <a:latin typeface="Calibri" panose="020F0502020204030204" pitchFamily="34" charset="0"/>
                <a:cs typeface="Calibri" panose="020F0502020204030204" pitchFamily="34" charset="0"/>
              </a:rPr>
              <a:t> 1 </a:t>
            </a:r>
            <a:r>
              <a:rPr lang="en-US" sz="2400" b="1" i="0" dirty="0" err="1">
                <a:solidFill>
                  <a:srgbClr val="FF0000"/>
                </a:solidFill>
                <a:effectLst/>
                <a:latin typeface="Calibri" panose="020F0502020204030204" pitchFamily="34" charset="0"/>
                <a:cs typeface="Calibri" panose="020F0502020204030204" pitchFamily="34" charset="0"/>
              </a:rPr>
              <a:t>bắp</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ngô</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là</a:t>
            </a:r>
            <a:r>
              <a:rPr lang="en-US" sz="2400" b="1" i="0" dirty="0">
                <a:solidFill>
                  <a:srgbClr val="FF0000"/>
                </a:solidFill>
                <a:effectLst/>
                <a:latin typeface="Calibri" panose="020F0502020204030204" pitchFamily="34" charset="0"/>
                <a:cs typeface="Calibri" panose="020F0502020204030204" pitchFamily="34" charset="0"/>
              </a:rPr>
              <a:t>:</a:t>
            </a:r>
          </a:p>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 5 000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 : 2 = 2 500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D99B52C5-D0A7-5772-3770-85B90239E17C}"/>
              </a:ext>
            </a:extLst>
          </p:cNvPr>
          <p:cNvSpPr txBox="1"/>
          <p:nvPr/>
        </p:nvSpPr>
        <p:spPr>
          <a:xfrm>
            <a:off x="6924675" y="3809911"/>
            <a:ext cx="5267325" cy="1697068"/>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b) </a:t>
            </a:r>
            <a:r>
              <a:rPr lang="vi-VN" sz="24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400" b="1" dirty="0">
                <a:solidFill>
                  <a:srgbClr val="FF0000"/>
                </a:solidFill>
                <a:latin typeface="Calibri" panose="020F0502020204030204" pitchFamily="34" charset="0"/>
                <a:cs typeface="Calibri" panose="020F0502020204030204" pitchFamily="34" charset="0"/>
              </a:rPr>
              <a:t>: </a:t>
            </a:r>
          </a:p>
          <a:p>
            <a:pPr algn="ctr">
              <a:lnSpc>
                <a:spcPct val="150000"/>
              </a:lnSpc>
            </a:pPr>
            <a:r>
              <a:rPr lang="vi-VN" sz="2400" b="1" dirty="0">
                <a:solidFill>
                  <a:srgbClr val="FF0000"/>
                </a:solidFill>
                <a:latin typeface="Calibri" panose="020F0502020204030204" pitchFamily="34" charset="0"/>
                <a:cs typeface="Calibri" panose="020F0502020204030204" pitchFamily="34" charset="0"/>
              </a:rPr>
              <a:t> 5 000 đồng – 2 500 đồng = 2 500 đồng.</a:t>
            </a:r>
          </a:p>
        </p:txBody>
      </p:sp>
      <p:sp>
        <p:nvSpPr>
          <p:cNvPr id="36" name="TextBox 35">
            <a:extLst>
              <a:ext uri="{FF2B5EF4-FFF2-40B4-BE49-F238E27FC236}">
                <a16:creationId xmlns:a16="http://schemas.microsoft.com/office/drawing/2014/main" id="{6CE9F498-AB9B-7E8B-E99D-530494CB09C5}"/>
              </a:ext>
            </a:extLst>
          </p:cNvPr>
          <p:cNvSpPr txBox="1"/>
          <p:nvPr/>
        </p:nvSpPr>
        <p:spPr>
          <a:xfrm>
            <a:off x="7677150" y="5333911"/>
            <a:ext cx="4619625" cy="1143070"/>
          </a:xfrm>
          <a:prstGeom prst="rect">
            <a:avLst/>
          </a:prstGeom>
          <a:noFill/>
        </p:spPr>
        <p:txBody>
          <a:bodyPr wrap="square">
            <a:spAutoFit/>
          </a:bodyPr>
          <a:lstStyle/>
          <a:p>
            <a:pPr algn="ctr">
              <a:lnSpc>
                <a:spcPct val="150000"/>
              </a:lnSpc>
            </a:pP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 a) 2500 </a:t>
            </a:r>
            <a:r>
              <a:rPr lang="en-US" sz="2400" b="1" dirty="0" err="1">
                <a:solidFill>
                  <a:srgbClr val="FF0000"/>
                </a:solidFill>
                <a:latin typeface="Calibri" panose="020F0502020204030204" pitchFamily="34" charset="0"/>
                <a:cs typeface="Calibri" panose="020F0502020204030204" pitchFamily="34" charset="0"/>
              </a:rPr>
              <a:t>đồng</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b) 2500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87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glish Language Grammar Rules by Slidesgo">
  <a:themeElements>
    <a:clrScheme name="Simple Light">
      <a:dk1>
        <a:srgbClr val="000000"/>
      </a:dk1>
      <a:lt1>
        <a:srgbClr val="C2F2FF"/>
      </a:lt1>
      <a:dk2>
        <a:srgbClr val="485058"/>
      </a:dk2>
      <a:lt2>
        <a:srgbClr val="EEEEEE"/>
      </a:lt2>
      <a:accent1>
        <a:srgbClr val="FFFFFF"/>
      </a:accent1>
      <a:accent2>
        <a:srgbClr val="FFBF4A"/>
      </a:accent2>
      <a:accent3>
        <a:srgbClr val="FB6A2E"/>
      </a:accent3>
      <a:accent4>
        <a:srgbClr val="DD3947"/>
      </a:accent4>
      <a:accent5>
        <a:srgbClr val="2AA1B3"/>
      </a:accent5>
      <a:accent6>
        <a:srgbClr val="FB8897"/>
      </a:accent6>
      <a:hlink>
        <a:srgbClr val="4850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685</Words>
  <Application>Microsoft Office PowerPoint</Application>
  <PresentationFormat>Widescreen</PresentationFormat>
  <Paragraphs>101</Paragraphs>
  <Slides>14</Slides>
  <Notes>10</Notes>
  <HiddenSlides>0</HiddenSlides>
  <MMClips>2</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宋体</vt:lpstr>
      <vt:lpstr>Arial</vt:lpstr>
      <vt:lpstr>Arial-Rounded</vt:lpstr>
      <vt:lpstr>Arial-SGK-TV</vt:lpstr>
      <vt:lpstr>Calibri</vt:lpstr>
      <vt:lpstr>Cambria</vt:lpstr>
      <vt:lpstr>等线</vt:lpstr>
      <vt:lpstr>等线 Light</vt:lpstr>
      <vt:lpstr>Gochi Hand</vt:lpstr>
      <vt:lpstr>Patrick Hand</vt:lpstr>
      <vt:lpstr>Patrick Hand SC</vt:lpstr>
      <vt:lpstr>Times New Roman</vt:lpstr>
      <vt:lpstr>字魂59号-创粗黑</vt:lpstr>
      <vt:lpstr>FLOWERS 16X9</vt:lpstr>
      <vt:lpstr>Office 主题</vt:lpstr>
      <vt:lpstr>Office 主题​​</vt:lpstr>
      <vt:lpstr>English Language Grammar Rules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STD_VAN</cp:lastModifiedBy>
  <cp:revision>9</cp:revision>
  <dcterms:created xsi:type="dcterms:W3CDTF">2023-02-05T07:18:54Z</dcterms:created>
  <dcterms:modified xsi:type="dcterms:W3CDTF">2025-04-09T08:36:53Z</dcterms:modified>
</cp:coreProperties>
</file>