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88" r:id="rId4"/>
    <p:sldId id="298" r:id="rId5"/>
    <p:sldId id="309" r:id="rId6"/>
    <p:sldId id="299" r:id="rId7"/>
    <p:sldId id="292" r:id="rId8"/>
    <p:sldId id="295" r:id="rId9"/>
    <p:sldId id="296" r:id="rId10"/>
    <p:sldId id="293" r:id="rId11"/>
    <p:sldId id="316" r:id="rId12"/>
    <p:sldId id="317" r:id="rId13"/>
    <p:sldId id="318" r:id="rId14"/>
    <p:sldId id="297" r:id="rId15"/>
    <p:sldId id="275" r:id="rId16"/>
    <p:sldId id="319" r:id="rId17"/>
    <p:sldId id="311" r:id="rId18"/>
    <p:sldId id="310" r:id="rId19"/>
    <p:sldId id="263" r:id="rId20"/>
    <p:sldId id="315" r:id="rId21"/>
    <p:sldId id="258" r:id="rId22"/>
    <p:sldId id="259" r:id="rId23"/>
    <p:sldId id="260" r:id="rId24"/>
    <p:sldId id="261" r:id="rId25"/>
    <p:sldId id="262" r:id="rId26"/>
    <p:sldId id="307" r:id="rId27"/>
    <p:sldId id="3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3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0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04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115BFD-5571-4A9D-A1C1-BB5C8C33A7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FD1142-4A49-42B1-91F8-2A890F76D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A0B6CF1-BB67-43DE-817E-6C3997C0B732}"/>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5" name="Footer Placeholder 4">
            <a:extLst>
              <a:ext uri="{FF2B5EF4-FFF2-40B4-BE49-F238E27FC236}">
                <a16:creationId xmlns:a16="http://schemas.microsoft.com/office/drawing/2014/main" xmlns="" id="{04F5BC39-F453-4716-A5C2-CEC58DAB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F32DDC-3201-4D49-8950-991FB8189A2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50170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E7E57-CA49-41B0-9E78-2F0033836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E4B7F59-4FEC-4B0D-A471-F7F11E844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0701C9-03AF-4125-835D-6F093BB529A2}"/>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5" name="Footer Placeholder 4">
            <a:extLst>
              <a:ext uri="{FF2B5EF4-FFF2-40B4-BE49-F238E27FC236}">
                <a16:creationId xmlns:a16="http://schemas.microsoft.com/office/drawing/2014/main" xmlns="" id="{67728B08-1AD3-43EF-9F40-4CECE627D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6573DA-482F-417D-BC6D-790CADBF61FE}"/>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284299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94C609-C3AD-4A98-B92E-066952EF8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64144A6-C31C-4F84-90B2-61CB365D1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26D3F6C-97CC-4BCE-AE44-A4EA83F25A0A}"/>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5" name="Footer Placeholder 4">
            <a:extLst>
              <a:ext uri="{FF2B5EF4-FFF2-40B4-BE49-F238E27FC236}">
                <a16:creationId xmlns:a16="http://schemas.microsoft.com/office/drawing/2014/main" xmlns="" id="{A59F7BB0-1545-4F95-9F11-E4709A637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033EB9-ACED-40A2-BFED-4E943FD83D77}"/>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23350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4738DB-D630-496E-8632-BCE29CF6C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8746AE-78E9-4D6A-B472-F1FA227BE7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2C78F16-A853-4172-8FF0-455F0C0FE8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E85F534-98D6-46DA-AA56-62C2D4EB7BF0}"/>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6" name="Footer Placeholder 5">
            <a:extLst>
              <a:ext uri="{FF2B5EF4-FFF2-40B4-BE49-F238E27FC236}">
                <a16:creationId xmlns:a16="http://schemas.microsoft.com/office/drawing/2014/main" xmlns="" id="{2A26904B-A2FD-47AE-BC6C-3A4B84EF0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0AC3AB-6E6A-425D-8FCF-ADD3453F8C3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483482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B571D-2E89-4B55-A969-AD9FBB6DA3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5D2BF09-3B65-43B6-88E6-15D2F89B1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9D1A3F4-BE04-48EE-AC64-829E6851A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4C44F6D-75BA-40C9-8F58-6553EB305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A5C20DB-0F47-4CD8-987A-5F65CD8C35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82B90C-F5D8-4530-AF38-5B96C9291DCD}"/>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8" name="Footer Placeholder 7">
            <a:extLst>
              <a:ext uri="{FF2B5EF4-FFF2-40B4-BE49-F238E27FC236}">
                <a16:creationId xmlns:a16="http://schemas.microsoft.com/office/drawing/2014/main" xmlns="" id="{F4C72BF7-53B4-4AC9-9D56-968CDD3A60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61CCDF9-86A7-41A0-A9C1-C2BA5E61919C}"/>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333169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D59D31-7827-4F1B-928F-12E4E31319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2D212B8-5242-4EB5-B291-6C4575BDEF2F}"/>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4" name="Footer Placeholder 3">
            <a:extLst>
              <a:ext uri="{FF2B5EF4-FFF2-40B4-BE49-F238E27FC236}">
                <a16:creationId xmlns:a16="http://schemas.microsoft.com/office/drawing/2014/main" xmlns="" id="{D78D76AE-8C06-4BCA-8668-B2CFC59A7C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6A160B5-5C0C-402F-8F87-3FB72307829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55005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143EE5-7097-473C-8DDE-1E91441CF363}"/>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3" name="Footer Placeholder 2">
            <a:extLst>
              <a:ext uri="{FF2B5EF4-FFF2-40B4-BE49-F238E27FC236}">
                <a16:creationId xmlns:a16="http://schemas.microsoft.com/office/drawing/2014/main" xmlns="" id="{A1706A09-6EE0-4F24-8382-19E7F84AB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6DDF3BC-BAE7-4409-8DD3-545B53FC73A0}"/>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8829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84382-7B8B-47BF-8439-7617428C4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D2CBC7-D38E-4436-9163-DF0C0D57D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5E7F7E-2352-45FE-B826-32D9A3086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EF4C0D-54D8-47CF-97BC-FF696B4DDD24}"/>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6" name="Footer Placeholder 5">
            <a:extLst>
              <a:ext uri="{FF2B5EF4-FFF2-40B4-BE49-F238E27FC236}">
                <a16:creationId xmlns:a16="http://schemas.microsoft.com/office/drawing/2014/main" xmlns="" id="{D59BBE1F-30EC-4772-BA69-27C0DF1C0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CBB42C1-93DC-419C-8BD1-BB58ED60395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21893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06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0F529A-14A3-4AFA-B61F-9857A08D0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2D77D44-0D6D-4AA0-B6BC-682BC8943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69B7089-C6C4-4E4C-9DEB-9144121B1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F988D1-EA87-482C-AF8E-F46DC8CCA5AB}"/>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6" name="Footer Placeholder 5">
            <a:extLst>
              <a:ext uri="{FF2B5EF4-FFF2-40B4-BE49-F238E27FC236}">
                <a16:creationId xmlns:a16="http://schemas.microsoft.com/office/drawing/2014/main" xmlns="" id="{8253F1C5-1D77-4407-8F77-5AF69EA6C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F8FF9D-66BC-4C97-87D8-2E6F6E977B8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96505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03D6C-1AA8-4A80-8525-962EA1D1B9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BBD34B7-62E3-466A-9303-0887D3C461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FD2FE-62E8-486C-AA5E-E92ECD0F50AA}"/>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5" name="Footer Placeholder 4">
            <a:extLst>
              <a:ext uri="{FF2B5EF4-FFF2-40B4-BE49-F238E27FC236}">
                <a16:creationId xmlns:a16="http://schemas.microsoft.com/office/drawing/2014/main" xmlns="" id="{D48F35BA-AD26-418D-8FA1-2964AFF89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0BB3D5-BA0F-45BA-BB75-810F0402C9E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178048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00FFD7-837C-435B-B5D9-79298DFF96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4B862F8-F302-4CA7-9F73-0E30101A6C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3C5D11-85DF-46C3-90A6-4F2B24047B25}"/>
              </a:ext>
            </a:extLst>
          </p:cNvPr>
          <p:cNvSpPr>
            <a:spLocks noGrp="1"/>
          </p:cNvSpPr>
          <p:nvPr>
            <p:ph type="dt" sz="half" idx="10"/>
          </p:nvPr>
        </p:nvSpPr>
        <p:spPr/>
        <p:txBody>
          <a:bodyPr/>
          <a:lstStyle/>
          <a:p>
            <a:fld id="{D054D303-7FFF-4D90-9ED2-51221C805741}" type="datetimeFigureOut">
              <a:rPr lang="en-US" smtClean="0"/>
              <a:t>4/18/2025</a:t>
            </a:fld>
            <a:endParaRPr lang="en-US"/>
          </a:p>
        </p:txBody>
      </p:sp>
      <p:sp>
        <p:nvSpPr>
          <p:cNvPr id="5" name="Footer Placeholder 4">
            <a:extLst>
              <a:ext uri="{FF2B5EF4-FFF2-40B4-BE49-F238E27FC236}">
                <a16:creationId xmlns:a16="http://schemas.microsoft.com/office/drawing/2014/main" xmlns="" id="{7E96CFC0-AE71-4F89-90C1-FA6069855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E28EF3-2EB2-4257-87F4-C2DCF9390C6A}"/>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82865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1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05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11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5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6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6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95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xmlns="" id="{6578BBF7-7379-311B-DABA-D02D6F31EB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81151" y="428624"/>
            <a:ext cx="1247775" cy="1247775"/>
          </a:xfrm>
          <a:prstGeom prst="rect">
            <a:avLst/>
          </a:prstGeom>
        </p:spPr>
      </p:pic>
    </p:spTree>
    <p:extLst>
      <p:ext uri="{BB962C8B-B14F-4D97-AF65-F5344CB8AC3E}">
        <p14:creationId xmlns:p14="http://schemas.microsoft.com/office/powerpoint/2010/main" val="245292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2103CD8E-88EB-4A34-8BFB-B284C85E7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BAD8EBF4-7EF0-4D45-99A1-E3CBD8D68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33ABA6E-E3F8-4329-AFE9-DB6586255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578D1E-F95F-4820-B63E-2B3B0B9B7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4D303-7FFF-4D90-9ED2-51221C805741}" type="datetimeFigureOut">
              <a:rPr lang="en-US" smtClean="0"/>
              <a:t>4/18/2025</a:t>
            </a:fld>
            <a:endParaRPr lang="en-US"/>
          </a:p>
        </p:txBody>
      </p:sp>
      <p:sp>
        <p:nvSpPr>
          <p:cNvPr id="5" name="Footer Placeholder 4">
            <a:extLst>
              <a:ext uri="{FF2B5EF4-FFF2-40B4-BE49-F238E27FC236}">
                <a16:creationId xmlns:a16="http://schemas.microsoft.com/office/drawing/2014/main" xmlns="" id="{1BDAE893-7839-49AB-8AD0-7AE0F93C6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66DC305-26F7-4B08-AD5D-FB0B75994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6261-15AF-4C1C-B35F-DB0F832848C1}" type="slidenum">
              <a:rPr lang="en-US" smtClean="0"/>
              <a:t>‹#›</a:t>
            </a:fld>
            <a:endParaRPr lang="en-US"/>
          </a:p>
        </p:txBody>
      </p:sp>
    </p:spTree>
    <p:extLst>
      <p:ext uri="{BB962C8B-B14F-4D97-AF65-F5344CB8AC3E}">
        <p14:creationId xmlns:p14="http://schemas.microsoft.com/office/powerpoint/2010/main" val="940423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18" Type="http://schemas.openxmlformats.org/officeDocument/2006/relationships/image" Target="../media/image25.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6.png"/><Relationship Id="rId17" Type="http://schemas.openxmlformats.org/officeDocument/2006/relationships/image" Target="../media/image38.sv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34.png"/><Relationship Id="rId26" Type="http://schemas.openxmlformats.org/officeDocument/2006/relationships/image" Target="../media/image38.png"/><Relationship Id="rId39" Type="http://schemas.openxmlformats.org/officeDocument/2006/relationships/image" Target="../media/image46.png"/><Relationship Id="rId21" Type="http://schemas.openxmlformats.org/officeDocument/2006/relationships/image" Target="../media/image60.svg"/><Relationship Id="rId34" Type="http://schemas.openxmlformats.org/officeDocument/2006/relationships/image" Target="../media/image42.png"/><Relationship Id="rId7" Type="http://schemas.openxmlformats.org/officeDocument/2006/relationships/image" Target="../media/image46.svg"/><Relationship Id="rId12" Type="http://schemas.openxmlformats.org/officeDocument/2006/relationships/image" Target="../media/image31.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45.emf"/><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0.svg"/><Relationship Id="rId24" Type="http://schemas.openxmlformats.org/officeDocument/2006/relationships/image" Target="../media/image37.png"/><Relationship Id="rId32" Type="http://schemas.openxmlformats.org/officeDocument/2006/relationships/image" Target="../media/image41.png"/><Relationship Id="rId37" Type="http://schemas.openxmlformats.org/officeDocument/2006/relationships/image" Target="../media/image44.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39.png"/><Relationship Id="rId36"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27.png"/><Relationship Id="rId9" Type="http://schemas.openxmlformats.org/officeDocument/2006/relationships/image" Target="../media/image48.svg"/><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image" Target="../media/image66.svg"/><Relationship Id="rId30" Type="http://schemas.openxmlformats.org/officeDocument/2006/relationships/image" Target="../media/image40.png"/><Relationship Id="rId35" Type="http://schemas.openxmlformats.org/officeDocument/2006/relationships/image" Target="../media/image74.svg"/><Relationship Id="rId8" Type="http://schemas.openxmlformats.org/officeDocument/2006/relationships/image" Target="../media/image29.png"/><Relationship Id="rId3"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18" Type="http://schemas.openxmlformats.org/officeDocument/2006/relationships/image" Target="../media/image49.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6.png"/><Relationship Id="rId17" Type="http://schemas.openxmlformats.org/officeDocument/2006/relationships/image" Target="../media/image38.sv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3.png"/><Relationship Id="rId19" Type="http://schemas.openxmlformats.org/officeDocument/2006/relationships/image" Target="../media/image50.pn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5.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audio" Target="../media/audio2.wav"/><Relationship Id="rId4" Type="http://schemas.openxmlformats.org/officeDocument/2006/relationships/image" Target="../media/image53.png"/><Relationship Id="rId9" Type="http://schemas.openxmlformats.org/officeDocument/2006/relationships/audio" Target="../media/audio3.wav"/></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63.png"/><Relationship Id="rId2"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svg"/><Relationship Id="rId18" Type="http://schemas.openxmlformats.org/officeDocument/2006/relationships/image" Target="../media/image17.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4.png"/><Relationship Id="rId17" Type="http://schemas.openxmlformats.org/officeDocument/2006/relationships/image" Target="../media/image29.sv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13.png"/><Relationship Id="rId19" Type="http://schemas.openxmlformats.org/officeDocument/2006/relationships/image" Target="../media/image31.sv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5.wav"/><Relationship Id="rId7" Type="http://schemas.openxmlformats.org/officeDocument/2006/relationships/image" Target="../media/image72.png"/><Relationship Id="rId12"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71.png"/><Relationship Id="rId11" Type="http://schemas.openxmlformats.org/officeDocument/2006/relationships/image" Target="../media/image62.png"/><Relationship Id="rId5" Type="http://schemas.openxmlformats.org/officeDocument/2006/relationships/image" Target="../media/image69.png"/><Relationship Id="rId10" Type="http://schemas.openxmlformats.org/officeDocument/2006/relationships/image" Target="../media/image61.png"/><Relationship Id="rId4" Type="http://schemas.openxmlformats.org/officeDocument/2006/relationships/image" Target="../media/image68.png"/><Relationship Id="rId9" Type="http://schemas.openxmlformats.org/officeDocument/2006/relationships/image" Target="../media/image74.gif"/></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5.wav"/><Relationship Id="rId7" Type="http://schemas.openxmlformats.org/officeDocument/2006/relationships/image" Target="../media/image72.png"/><Relationship Id="rId12"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76.emf"/><Relationship Id="rId11" Type="http://schemas.openxmlformats.org/officeDocument/2006/relationships/image" Target="../media/image62.png"/><Relationship Id="rId5" Type="http://schemas.openxmlformats.org/officeDocument/2006/relationships/image" Target="../media/image75.png"/><Relationship Id="rId10" Type="http://schemas.openxmlformats.org/officeDocument/2006/relationships/image" Target="../media/image61.png"/><Relationship Id="rId4" Type="http://schemas.openxmlformats.org/officeDocument/2006/relationships/image" Target="../media/image68.png"/><Relationship Id="rId9" Type="http://schemas.openxmlformats.org/officeDocument/2006/relationships/image" Target="../media/image74.gif"/></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5.wav"/><Relationship Id="rId7" Type="http://schemas.openxmlformats.org/officeDocument/2006/relationships/image" Target="../media/image72.png"/><Relationship Id="rId12"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77.png"/><Relationship Id="rId11" Type="http://schemas.openxmlformats.org/officeDocument/2006/relationships/image" Target="../media/image62.png"/><Relationship Id="rId5" Type="http://schemas.openxmlformats.org/officeDocument/2006/relationships/image" Target="../media/image76.emf"/><Relationship Id="rId10" Type="http://schemas.openxmlformats.org/officeDocument/2006/relationships/image" Target="../media/image61.png"/><Relationship Id="rId4" Type="http://schemas.openxmlformats.org/officeDocument/2006/relationships/image" Target="../media/image68.png"/><Relationship Id="rId9" Type="http://schemas.openxmlformats.org/officeDocument/2006/relationships/image" Target="../media/image74.gif"/></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5.wav"/><Relationship Id="rId7" Type="http://schemas.openxmlformats.org/officeDocument/2006/relationships/image" Target="../media/image72.png"/><Relationship Id="rId12"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71.png"/><Relationship Id="rId11" Type="http://schemas.openxmlformats.org/officeDocument/2006/relationships/image" Target="../media/image62.png"/><Relationship Id="rId5" Type="http://schemas.openxmlformats.org/officeDocument/2006/relationships/image" Target="../media/image69.png"/><Relationship Id="rId10" Type="http://schemas.openxmlformats.org/officeDocument/2006/relationships/image" Target="../media/image61.png"/><Relationship Id="rId4" Type="http://schemas.openxmlformats.org/officeDocument/2006/relationships/image" Target="../media/image68.png"/><Relationship Id="rId9" Type="http://schemas.openxmlformats.org/officeDocument/2006/relationships/image" Target="../media/image74.gif"/></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4.png"/><Relationship Id="rId3" Type="http://schemas.openxmlformats.org/officeDocument/2006/relationships/audio" Target="../media/audio5.wav"/><Relationship Id="rId7" Type="http://schemas.openxmlformats.org/officeDocument/2006/relationships/image" Target="../media/image75.png"/><Relationship Id="rId12"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68.png"/><Relationship Id="rId15" Type="http://schemas.openxmlformats.org/officeDocument/2006/relationships/image" Target="../media/image78.gif"/><Relationship Id="rId10" Type="http://schemas.openxmlformats.org/officeDocument/2006/relationships/image" Target="../media/image61.png"/><Relationship Id="rId4" Type="http://schemas.openxmlformats.org/officeDocument/2006/relationships/audio" Target="../media/audio6.wav"/><Relationship Id="rId9" Type="http://schemas.openxmlformats.org/officeDocument/2006/relationships/image" Target="../media/image73.png"/><Relationship Id="rId1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43.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18" Type="http://schemas.openxmlformats.org/officeDocument/2006/relationships/image" Target="../media/image24.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6.png"/><Relationship Id="rId17" Type="http://schemas.openxmlformats.org/officeDocument/2006/relationships/image" Target="../media/image38.sv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18" Type="http://schemas.openxmlformats.org/officeDocument/2006/relationships/image" Target="../media/image25.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6.png"/><Relationship Id="rId17" Type="http://schemas.openxmlformats.org/officeDocument/2006/relationships/image" Target="../media/image38.sv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3.png"/><Relationship Id="rId19"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34.png"/><Relationship Id="rId26" Type="http://schemas.openxmlformats.org/officeDocument/2006/relationships/image" Target="../media/image38.png"/><Relationship Id="rId39" Type="http://schemas.openxmlformats.org/officeDocument/2006/relationships/image" Target="../media/image46.png"/><Relationship Id="rId21" Type="http://schemas.openxmlformats.org/officeDocument/2006/relationships/image" Target="../media/image60.svg"/><Relationship Id="rId34" Type="http://schemas.openxmlformats.org/officeDocument/2006/relationships/image" Target="../media/image42.png"/><Relationship Id="rId7" Type="http://schemas.openxmlformats.org/officeDocument/2006/relationships/image" Target="../media/image46.svg"/><Relationship Id="rId12" Type="http://schemas.openxmlformats.org/officeDocument/2006/relationships/image" Target="../media/image31.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45.emf"/><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0.svg"/><Relationship Id="rId24" Type="http://schemas.openxmlformats.org/officeDocument/2006/relationships/image" Target="../media/image37.png"/><Relationship Id="rId32" Type="http://schemas.openxmlformats.org/officeDocument/2006/relationships/image" Target="../media/image41.png"/><Relationship Id="rId37" Type="http://schemas.openxmlformats.org/officeDocument/2006/relationships/image" Target="../media/image44.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39.png"/><Relationship Id="rId36"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27.png"/><Relationship Id="rId9" Type="http://schemas.openxmlformats.org/officeDocument/2006/relationships/image" Target="../media/image48.svg"/><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image" Target="../media/image66.svg"/><Relationship Id="rId30" Type="http://schemas.openxmlformats.org/officeDocument/2006/relationships/image" Target="../media/image40.png"/><Relationship Id="rId35" Type="http://schemas.openxmlformats.org/officeDocument/2006/relationships/image" Target="../media/image74.svg"/><Relationship Id="rId8" Type="http://schemas.openxmlformats.org/officeDocument/2006/relationships/image" Target="../media/image29.png"/><Relationship Id="rId3"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0.svg"/><Relationship Id="rId18" Type="http://schemas.openxmlformats.org/officeDocument/2006/relationships/image" Target="../media/image23.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47.png"/><Relationship Id="rId17" Type="http://schemas.openxmlformats.org/officeDocument/2006/relationships/image" Target="../media/image31.svg"/><Relationship Id="rId2" Type="http://schemas.openxmlformats.org/officeDocument/2006/relationships/image" Target="../media/image9.png"/><Relationship Id="rId16" Type="http://schemas.openxmlformats.org/officeDocument/2006/relationships/image" Target="../media/image17.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9.svg"/><Relationship Id="rId10" Type="http://schemas.openxmlformats.org/officeDocument/2006/relationships/image" Target="../media/image13.png"/><Relationship Id="rId19" Type="http://schemas.openxmlformats.org/officeDocument/2006/relationships/image" Target="../media/image38.sv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2672350" y="685800"/>
            <a:ext cx="6904451" cy="5486400"/>
          </a:xfrm>
          <a:prstGeom prst="rect">
            <a:avLst/>
          </a:prstGeom>
        </p:spPr>
      </p:pic>
      <p:grpSp>
        <p:nvGrpSpPr>
          <p:cNvPr id="43" name="Group 3"/>
          <p:cNvGrpSpPr/>
          <p:nvPr/>
        </p:nvGrpSpPr>
        <p:grpSpPr>
          <a:xfrm>
            <a:off x="3572073" y="1744003"/>
            <a:ext cx="5555043" cy="3369995"/>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4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9458" y="3468073"/>
            <a:ext cx="4821089" cy="3429000"/>
          </a:xfrm>
          <a:prstGeom prst="rect">
            <a:avLst/>
          </a:prstGeom>
        </p:spPr>
      </p:pic>
      <p:pic>
        <p:nvPicPr>
          <p:cNvPr id="4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6654">
            <a:off x="923670" y="717545"/>
            <a:ext cx="1698924" cy="1969767"/>
          </a:xfrm>
          <a:prstGeom prst="rect">
            <a:avLst/>
          </a:prstGeom>
        </p:spPr>
      </p:pic>
      <p:pic>
        <p:nvPicPr>
          <p:cNvPr id="4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38374">
            <a:off x="9661892" y="229484"/>
            <a:ext cx="2154061" cy="1993485"/>
          </a:xfrm>
          <a:prstGeom prst="rect">
            <a:avLst/>
          </a:prstGeom>
        </p:spPr>
      </p:pic>
      <p:pic>
        <p:nvPicPr>
          <p:cNvPr id="4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32295" y="3841622"/>
            <a:ext cx="2534399" cy="2681903"/>
          </a:xfrm>
          <a:prstGeom prst="rect">
            <a:avLst/>
          </a:prstGeom>
        </p:spPr>
      </p:pic>
      <p:pic>
        <p:nvPicPr>
          <p:cNvPr id="66"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2113" y="-528508"/>
            <a:ext cx="2743200" cy="2743200"/>
          </a:xfrm>
          <a:prstGeom prst="rect">
            <a:avLst/>
          </a:prstGeom>
        </p:spPr>
      </p:pic>
      <p:pic>
        <p:nvPicPr>
          <p:cNvPr id="67"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116031">
            <a:off x="9654072" y="4607445"/>
            <a:ext cx="3071985" cy="3071985"/>
          </a:xfrm>
          <a:prstGeom prst="rect">
            <a:avLst/>
          </a:prstGeom>
        </p:spPr>
      </p:pic>
      <p:sp>
        <p:nvSpPr>
          <p:cNvPr id="8" name="TextBox 7"/>
          <p:cNvSpPr txBox="1"/>
          <p:nvPr/>
        </p:nvSpPr>
        <p:spPr>
          <a:xfrm>
            <a:off x="785298" y="6120471"/>
            <a:ext cx="1600606" cy="430887"/>
          </a:xfrm>
          <a:prstGeom prst="rect">
            <a:avLst/>
          </a:prstGeom>
          <a:noFill/>
        </p:spPr>
        <p:txBody>
          <a:bodyPr wrap="square" rtlCol="0">
            <a:prstTxWarp prst="textArchUp">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Trang 125</a:t>
            </a:r>
          </a:p>
        </p:txBody>
      </p:sp>
      <p:sp>
        <p:nvSpPr>
          <p:cNvPr id="14" name="TextBox 5">
            <a:extLst>
              <a:ext uri="{FF2B5EF4-FFF2-40B4-BE49-F238E27FC236}">
                <a16:creationId xmlns:a16="http://schemas.microsoft.com/office/drawing/2014/main" xmlns="" id="{06D97B16-083B-4D65-BF37-19B8720CC8FE}"/>
              </a:ext>
            </a:extLst>
          </p:cNvPr>
          <p:cNvSpPr txBox="1"/>
          <p:nvPr/>
        </p:nvSpPr>
        <p:spPr>
          <a:xfrm>
            <a:off x="4092231" y="8154728"/>
            <a:ext cx="5244413" cy="2926442"/>
          </a:xfrm>
          <a:prstGeom prst="rect">
            <a:avLst/>
          </a:prstGeom>
        </p:spPr>
        <p:txBody>
          <a:bodyPr lIns="0" tIns="0" rIns="0" bIns="0" rtlCol="0" anchor="t">
            <a:spAutoFit/>
          </a:bodyPr>
          <a:lstStyle/>
          <a:p>
            <a:pPr marL="0" marR="0" lvl="0" indent="0" algn="ctr" defTabSz="609630" rtl="0" eaLnBrk="1" fontAlgn="auto" latinLnBrk="0" hangingPunct="1">
              <a:lnSpc>
                <a:spcPts val="7600"/>
              </a:lnSpc>
              <a:spcBef>
                <a:spcPct val="0"/>
              </a:spcBef>
              <a:spcAft>
                <a:spcPts val="0"/>
              </a:spcAft>
              <a:buClrTx/>
              <a:buSzTx/>
              <a:buFontTx/>
              <a:buNone/>
              <a:tabLst/>
              <a:defRPr/>
            </a:pPr>
            <a:r>
              <a:rPr kumimoji="0" lang="en-US" sz="6400" b="1" i="0" u="none" strike="noStrike" kern="1200" cap="none" spc="-158" normalizeH="0" baseline="0" noProof="0">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rPr>
              <a:t>Viết về một cuốn sách em thích</a:t>
            </a:r>
            <a:endParaRPr kumimoji="0" lang="en-US" sz="6400" b="1" i="0" u="none" strike="noStrike" kern="1200" cap="none" spc="-158" normalizeH="0" baseline="0" noProof="0" dirty="0" err="1">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endParaRPr>
          </a:p>
        </p:txBody>
      </p:sp>
      <p:sp>
        <p:nvSpPr>
          <p:cNvPr id="15" name="TextBox 12">
            <a:extLst>
              <a:ext uri="{FF2B5EF4-FFF2-40B4-BE49-F238E27FC236}">
                <a16:creationId xmlns:a16="http://schemas.microsoft.com/office/drawing/2014/main" xmlns="" id="{7E19177D-7C0B-4CD8-80F0-7C7D3FA51621}"/>
              </a:ext>
            </a:extLst>
          </p:cNvPr>
          <p:cNvSpPr txBox="1"/>
          <p:nvPr/>
        </p:nvSpPr>
        <p:spPr>
          <a:xfrm>
            <a:off x="4660752" y="7362813"/>
            <a:ext cx="3823184" cy="743793"/>
          </a:xfrm>
          <a:prstGeom prst="rect">
            <a:avLst/>
          </a:prstGeom>
        </p:spPr>
        <p:txBody>
          <a:bodyPr wrap="square" lIns="0" tIns="0" rIns="0" bIns="0" rtlCol="0" anchor="t">
            <a:spAutoFit/>
          </a:bodyPr>
          <a:lstStyle/>
          <a:p>
            <a:pPr marL="0" marR="0" lvl="0" indent="0" algn="ctr" defTabSz="609630" rtl="0" eaLnBrk="1" fontAlgn="auto" latinLnBrk="0" hangingPunct="1">
              <a:lnSpc>
                <a:spcPts val="5840"/>
              </a:lnSpc>
              <a:spcBef>
                <a:spcPct val="0"/>
              </a:spcBef>
              <a:spcAft>
                <a:spcPts val="0"/>
              </a:spcAft>
              <a:buClrTx/>
              <a:buSzTx/>
              <a:buFontTx/>
              <a:buNone/>
              <a:tabLst/>
              <a:defRPr/>
            </a:pPr>
            <a:r>
              <a:rPr kumimoji="0" lang="en-US" sz="4400" b="0" i="0" u="none" strike="noStrike" kern="1200" cap="none" spc="0" normalizeH="0" baseline="0" noProof="0">
                <a:ln>
                  <a:noFill/>
                </a:ln>
                <a:solidFill>
                  <a:srgbClr val="202F5A"/>
                </a:solidFill>
                <a:effectLst/>
                <a:uLnTx/>
                <a:uFillTx/>
                <a:latin typeface="#9Slide05 Dear Saturday" panose="02000505000000020004" pitchFamily="2" charset="0"/>
                <a:ea typeface="+mn-ea"/>
                <a:cs typeface="+mn-cs"/>
              </a:rPr>
              <a:t>Viết sáng tạo: </a:t>
            </a:r>
            <a:endParaRPr kumimoji="0" lang="en-US" sz="4400" b="0" i="0" u="none" strike="noStrike" kern="1200" cap="none" spc="0" normalizeH="0" baseline="0" noProof="0" dirty="0">
              <a:ln>
                <a:noFill/>
              </a:ln>
              <a:solidFill>
                <a:srgbClr val="202F5A"/>
              </a:solidFill>
              <a:effectLst/>
              <a:uLnTx/>
              <a:uFillTx/>
              <a:latin typeface="#9Slide05 Dear Saturday" panose="02000505000000020004" pitchFamily="2" charset="0"/>
              <a:ea typeface="+mn-ea"/>
              <a:cs typeface="+mn-cs"/>
            </a:endParaRPr>
          </a:p>
        </p:txBody>
      </p:sp>
      <p:pic>
        <p:nvPicPr>
          <p:cNvPr id="4" name="Picture 3">
            <a:extLst>
              <a:ext uri="{FF2B5EF4-FFF2-40B4-BE49-F238E27FC236}">
                <a16:creationId xmlns:a16="http://schemas.microsoft.com/office/drawing/2014/main" xmlns="" id="{792430FD-F7AF-5CD2-706B-B14AA03D2EA4}"/>
              </a:ext>
            </a:extLst>
          </p:cNvPr>
          <p:cNvPicPr>
            <a:picLocks noChangeAspect="1"/>
          </p:cNvPicPr>
          <p:nvPr/>
        </p:nvPicPr>
        <p:blipFill>
          <a:blip r:embed="rId13"/>
          <a:stretch>
            <a:fillRect/>
          </a:stretch>
        </p:blipFill>
        <p:spPr>
          <a:xfrm>
            <a:off x="3451988" y="2216158"/>
            <a:ext cx="5840474"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xmlns="" id="{087E5F26-A50B-4DDA-AC1D-3FEE2175A515}"/>
              </a:ext>
            </a:extLst>
          </p:cNvPr>
          <p:cNvSpPr/>
          <p:nvPr/>
        </p:nvSpPr>
        <p:spPr>
          <a:xfrm>
            <a:off x="1107900" y="268357"/>
            <a:ext cx="9992139" cy="1051523"/>
          </a:xfrm>
          <a:custGeom>
            <a:avLst/>
            <a:gdLst>
              <a:gd name="connsiteX0" fmla="*/ 0 w 9992139"/>
              <a:gd name="connsiteY0" fmla="*/ 525762 h 1051523"/>
              <a:gd name="connsiteX1" fmla="*/ 525762 w 9992139"/>
              <a:gd name="connsiteY1" fmla="*/ 0 h 1051523"/>
              <a:gd name="connsiteX2" fmla="*/ 1213502 w 9992139"/>
              <a:gd name="connsiteY2" fmla="*/ 0 h 1051523"/>
              <a:gd name="connsiteX3" fmla="*/ 1901241 w 9992139"/>
              <a:gd name="connsiteY3" fmla="*/ 0 h 1051523"/>
              <a:gd name="connsiteX4" fmla="*/ 2410169 w 9992139"/>
              <a:gd name="connsiteY4" fmla="*/ 0 h 1051523"/>
              <a:gd name="connsiteX5" fmla="*/ 2919096 w 9992139"/>
              <a:gd name="connsiteY5" fmla="*/ 0 h 1051523"/>
              <a:gd name="connsiteX6" fmla="*/ 3338617 w 9992139"/>
              <a:gd name="connsiteY6" fmla="*/ 0 h 1051523"/>
              <a:gd name="connsiteX7" fmla="*/ 4115763 w 9992139"/>
              <a:gd name="connsiteY7" fmla="*/ 0 h 1051523"/>
              <a:gd name="connsiteX8" fmla="*/ 4714097 w 9992139"/>
              <a:gd name="connsiteY8" fmla="*/ 0 h 1051523"/>
              <a:gd name="connsiteX9" fmla="*/ 5491243 w 9992139"/>
              <a:gd name="connsiteY9" fmla="*/ 0 h 1051523"/>
              <a:gd name="connsiteX10" fmla="*/ 6000170 w 9992139"/>
              <a:gd name="connsiteY10" fmla="*/ 0 h 1051523"/>
              <a:gd name="connsiteX11" fmla="*/ 6687910 w 9992139"/>
              <a:gd name="connsiteY11" fmla="*/ 0 h 1051523"/>
              <a:gd name="connsiteX12" fmla="*/ 7465055 w 9992139"/>
              <a:gd name="connsiteY12" fmla="*/ 0 h 1051523"/>
              <a:gd name="connsiteX13" fmla="*/ 8063389 w 9992139"/>
              <a:gd name="connsiteY13" fmla="*/ 0 h 1051523"/>
              <a:gd name="connsiteX14" fmla="*/ 8661723 w 9992139"/>
              <a:gd name="connsiteY14" fmla="*/ 0 h 1051523"/>
              <a:gd name="connsiteX15" fmla="*/ 9466378 w 9992139"/>
              <a:gd name="connsiteY15" fmla="*/ 0 h 1051523"/>
              <a:gd name="connsiteX16" fmla="*/ 9992140 w 9992139"/>
              <a:gd name="connsiteY16" fmla="*/ 525762 h 1051523"/>
              <a:gd name="connsiteX17" fmla="*/ 9992139 w 9992139"/>
              <a:gd name="connsiteY17" fmla="*/ 525762 h 1051523"/>
              <a:gd name="connsiteX18" fmla="*/ 9466377 w 9992139"/>
              <a:gd name="connsiteY18" fmla="*/ 1051524 h 1051523"/>
              <a:gd name="connsiteX19" fmla="*/ 8868044 w 9992139"/>
              <a:gd name="connsiteY19" fmla="*/ 1051524 h 1051523"/>
              <a:gd name="connsiteX20" fmla="*/ 8180304 w 9992139"/>
              <a:gd name="connsiteY20" fmla="*/ 1051524 h 1051523"/>
              <a:gd name="connsiteX21" fmla="*/ 7492564 w 9992139"/>
              <a:gd name="connsiteY21" fmla="*/ 1051524 h 1051523"/>
              <a:gd name="connsiteX22" fmla="*/ 6804825 w 9992139"/>
              <a:gd name="connsiteY22" fmla="*/ 1051524 h 1051523"/>
              <a:gd name="connsiteX23" fmla="*/ 6027679 w 9992139"/>
              <a:gd name="connsiteY23" fmla="*/ 1051524 h 1051523"/>
              <a:gd name="connsiteX24" fmla="*/ 5429345 w 9992139"/>
              <a:gd name="connsiteY24" fmla="*/ 1051524 h 1051523"/>
              <a:gd name="connsiteX25" fmla="*/ 4741606 w 9992139"/>
              <a:gd name="connsiteY25" fmla="*/ 1051523 h 1051523"/>
              <a:gd name="connsiteX26" fmla="*/ 4232679 w 9992139"/>
              <a:gd name="connsiteY26" fmla="*/ 1051523 h 1051523"/>
              <a:gd name="connsiteX27" fmla="*/ 3634345 w 9992139"/>
              <a:gd name="connsiteY27" fmla="*/ 1051523 h 1051523"/>
              <a:gd name="connsiteX28" fmla="*/ 3125418 w 9992139"/>
              <a:gd name="connsiteY28" fmla="*/ 1051523 h 1051523"/>
              <a:gd name="connsiteX29" fmla="*/ 2616490 w 9992139"/>
              <a:gd name="connsiteY29" fmla="*/ 1051523 h 1051523"/>
              <a:gd name="connsiteX30" fmla="*/ 1839345 w 9992139"/>
              <a:gd name="connsiteY30" fmla="*/ 1051523 h 1051523"/>
              <a:gd name="connsiteX31" fmla="*/ 525762 w 9992139"/>
              <a:gd name="connsiteY31" fmla="*/ 1051523 h 1051523"/>
              <a:gd name="connsiteX32" fmla="*/ 0 w 9992139"/>
              <a:gd name="connsiteY32" fmla="*/ 525761 h 1051523"/>
              <a:gd name="connsiteX33" fmla="*/ 0 w 9992139"/>
              <a:gd name="connsiteY33" fmla="*/ 525762 h 10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051523" fill="none" extrusionOk="0">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w="9992139" h="1051523" stroke="0" extrusionOk="0">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em và mọi người đã làm hoặc có thể làm để khắc phục hiện tượng ô nhiễm đó</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FDA82A02-B04F-4044-1665-6C1DBFA560C6}"/>
              </a:ext>
            </a:extLst>
          </p:cNvPr>
          <p:cNvPicPr>
            <a:picLocks noChangeAspect="1"/>
          </p:cNvPicPr>
          <p:nvPr/>
        </p:nvPicPr>
        <p:blipFill>
          <a:blip r:embed="rId18"/>
          <a:stretch>
            <a:fillRect/>
          </a:stretch>
        </p:blipFill>
        <p:spPr>
          <a:xfrm>
            <a:off x="3418993" y="1642364"/>
            <a:ext cx="4651651" cy="4932091"/>
          </a:xfrm>
          <a:prstGeom prst="rect">
            <a:avLst/>
          </a:prstGeom>
        </p:spPr>
      </p:pic>
    </p:spTree>
    <p:extLst>
      <p:ext uri="{BB962C8B-B14F-4D97-AF65-F5344CB8AC3E}">
        <p14:creationId xmlns:p14="http://schemas.microsoft.com/office/powerpoint/2010/main" val="11414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xmlns=""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xmlns=""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xmlns=""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xmlns=""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extLst>
      <p:ext uri="{BB962C8B-B14F-4D97-AF65-F5344CB8AC3E}">
        <p14:creationId xmlns:p14="http://schemas.microsoft.com/office/powerpoint/2010/main" val="190740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xmlns="" id="{087E5F26-A50B-4DDA-AC1D-3FEE2175A515}"/>
              </a:ext>
            </a:extLst>
          </p:cNvPr>
          <p:cNvSpPr/>
          <p:nvPr/>
        </p:nvSpPr>
        <p:spPr>
          <a:xfrm>
            <a:off x="1878496" y="149089"/>
            <a:ext cx="8704709" cy="775252"/>
          </a:xfrm>
          <a:custGeom>
            <a:avLst/>
            <a:gdLst>
              <a:gd name="connsiteX0" fmla="*/ 0 w 8704709"/>
              <a:gd name="connsiteY0" fmla="*/ 387626 h 775252"/>
              <a:gd name="connsiteX1" fmla="*/ 387626 w 8704709"/>
              <a:gd name="connsiteY1" fmla="*/ 0 h 775252"/>
              <a:gd name="connsiteX2" fmla="*/ 810530 w 8704709"/>
              <a:gd name="connsiteY2" fmla="*/ 0 h 775252"/>
              <a:gd name="connsiteX3" fmla="*/ 1471318 w 8704709"/>
              <a:gd name="connsiteY3" fmla="*/ 0 h 775252"/>
              <a:gd name="connsiteX4" fmla="*/ 2052812 w 8704709"/>
              <a:gd name="connsiteY4" fmla="*/ 0 h 775252"/>
              <a:gd name="connsiteX5" fmla="*/ 2713600 w 8704709"/>
              <a:gd name="connsiteY5" fmla="*/ 0 h 775252"/>
              <a:gd name="connsiteX6" fmla="*/ 3215799 w 8704709"/>
              <a:gd name="connsiteY6" fmla="*/ 0 h 775252"/>
              <a:gd name="connsiteX7" fmla="*/ 3717998 w 8704709"/>
              <a:gd name="connsiteY7" fmla="*/ 0 h 775252"/>
              <a:gd name="connsiteX8" fmla="*/ 4140902 w 8704709"/>
              <a:gd name="connsiteY8" fmla="*/ 0 h 775252"/>
              <a:gd name="connsiteX9" fmla="*/ 4880985 w 8704709"/>
              <a:gd name="connsiteY9" fmla="*/ 0 h 775252"/>
              <a:gd name="connsiteX10" fmla="*/ 5462478 w 8704709"/>
              <a:gd name="connsiteY10" fmla="*/ 0 h 775252"/>
              <a:gd name="connsiteX11" fmla="*/ 6202561 w 8704709"/>
              <a:gd name="connsiteY11" fmla="*/ 0 h 775252"/>
              <a:gd name="connsiteX12" fmla="*/ 6704760 w 8704709"/>
              <a:gd name="connsiteY12" fmla="*/ 0 h 775252"/>
              <a:gd name="connsiteX13" fmla="*/ 7365548 w 8704709"/>
              <a:gd name="connsiteY13" fmla="*/ 0 h 775252"/>
              <a:gd name="connsiteX14" fmla="*/ 8317083 w 8704709"/>
              <a:gd name="connsiteY14" fmla="*/ 0 h 775252"/>
              <a:gd name="connsiteX15" fmla="*/ 8704709 w 8704709"/>
              <a:gd name="connsiteY15" fmla="*/ 387626 h 775252"/>
              <a:gd name="connsiteX16" fmla="*/ 8704709 w 8704709"/>
              <a:gd name="connsiteY16" fmla="*/ 387626 h 775252"/>
              <a:gd name="connsiteX17" fmla="*/ 8317083 w 8704709"/>
              <a:gd name="connsiteY17" fmla="*/ 775252 h 775252"/>
              <a:gd name="connsiteX18" fmla="*/ 7735589 w 8704709"/>
              <a:gd name="connsiteY18" fmla="*/ 775252 h 775252"/>
              <a:gd name="connsiteX19" fmla="*/ 7074801 w 8704709"/>
              <a:gd name="connsiteY19" fmla="*/ 775252 h 775252"/>
              <a:gd name="connsiteX20" fmla="*/ 6651897 w 8704709"/>
              <a:gd name="connsiteY20" fmla="*/ 775252 h 775252"/>
              <a:gd name="connsiteX21" fmla="*/ 5991109 w 8704709"/>
              <a:gd name="connsiteY21" fmla="*/ 775252 h 775252"/>
              <a:gd name="connsiteX22" fmla="*/ 5330321 w 8704709"/>
              <a:gd name="connsiteY22" fmla="*/ 775252 h 775252"/>
              <a:gd name="connsiteX23" fmla="*/ 4669533 w 8704709"/>
              <a:gd name="connsiteY23" fmla="*/ 775252 h 775252"/>
              <a:gd name="connsiteX24" fmla="*/ 4008745 w 8704709"/>
              <a:gd name="connsiteY24" fmla="*/ 775252 h 775252"/>
              <a:gd name="connsiteX25" fmla="*/ 3268662 w 8704709"/>
              <a:gd name="connsiteY25" fmla="*/ 775252 h 775252"/>
              <a:gd name="connsiteX26" fmla="*/ 2687169 w 8704709"/>
              <a:gd name="connsiteY26" fmla="*/ 775252 h 775252"/>
              <a:gd name="connsiteX27" fmla="*/ 2026380 w 8704709"/>
              <a:gd name="connsiteY27" fmla="*/ 775252 h 775252"/>
              <a:gd name="connsiteX28" fmla="*/ 1524182 w 8704709"/>
              <a:gd name="connsiteY28" fmla="*/ 775252 h 775252"/>
              <a:gd name="connsiteX29" fmla="*/ 387626 w 8704709"/>
              <a:gd name="connsiteY29" fmla="*/ 775252 h 775252"/>
              <a:gd name="connsiteX30" fmla="*/ 0 w 8704709"/>
              <a:gd name="connsiteY30" fmla="*/ 387626 h 7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4709" h="775252" fill="none" extrusionOk="0">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w="8704709" h="775252" stroke="0" extrusionOk="0">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để bảo vệ môi trường: </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8" name="Group 7">
            <a:extLst>
              <a:ext uri="{FF2B5EF4-FFF2-40B4-BE49-F238E27FC236}">
                <a16:creationId xmlns:a16="http://schemas.microsoft.com/office/drawing/2014/main" xmlns="" id="{D0152FC8-681F-0162-E828-9C20DE3FA18D}"/>
              </a:ext>
            </a:extLst>
          </p:cNvPr>
          <p:cNvGrpSpPr/>
          <p:nvPr/>
        </p:nvGrpSpPr>
        <p:grpSpPr>
          <a:xfrm>
            <a:off x="1622222" y="1062687"/>
            <a:ext cx="9678569" cy="2594913"/>
            <a:chOff x="6308591" y="1081302"/>
            <a:chExt cx="9678569" cy="2594913"/>
          </a:xfrm>
        </p:grpSpPr>
        <p:sp>
          <p:nvSpPr>
            <p:cNvPr id="10" name="Rectangle: Rounded Corners 9">
              <a:extLst>
                <a:ext uri="{FF2B5EF4-FFF2-40B4-BE49-F238E27FC236}">
                  <a16:creationId xmlns:a16="http://schemas.microsoft.com/office/drawing/2014/main" xmlns="" id="{4F628753-E70D-75D4-2171-F6E547961A28}"/>
                </a:ext>
              </a:extLst>
            </p:cNvPr>
            <p:cNvSpPr/>
            <p:nvPr/>
          </p:nvSpPr>
          <p:spPr>
            <a:xfrm>
              <a:off x="6824406" y="1268211"/>
              <a:ext cx="9162754" cy="240800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Bỏ </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r</a:t>
              </a: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ác đúng nơi quy định, tiết kiệm điện bằng cách luôn tắt các thiết bị điện trước khi ra khỏi phòng, không sử dụng bếp than; hạn chế sử dụng túi ni lông, không bẻ cành, chặt phá cây xanh</a:t>
              </a:r>
            </a:p>
          </p:txBody>
        </p:sp>
        <p:pic>
          <p:nvPicPr>
            <p:cNvPr id="12" name="Picture 11">
              <a:extLst>
                <a:ext uri="{FF2B5EF4-FFF2-40B4-BE49-F238E27FC236}">
                  <a16:creationId xmlns:a16="http://schemas.microsoft.com/office/drawing/2014/main" xmlns="" id="{B621EBA4-2980-0488-CF85-76EA27320933}"/>
                </a:ext>
              </a:extLst>
            </p:cNvPr>
            <p:cNvPicPr>
              <a:picLocks noChangeAspect="1"/>
            </p:cNvPicPr>
            <p:nvPr/>
          </p:nvPicPr>
          <p:blipFill>
            <a:blip r:embed="rId18"/>
            <a:stretch>
              <a:fillRect/>
            </a:stretch>
          </p:blipFill>
          <p:spPr>
            <a:xfrm>
              <a:off x="6308591" y="1081302"/>
              <a:ext cx="1031631" cy="1031631"/>
            </a:xfrm>
            <a:prstGeom prst="rect">
              <a:avLst/>
            </a:prstGeom>
          </p:spPr>
        </p:pic>
      </p:grpSp>
      <p:grpSp>
        <p:nvGrpSpPr>
          <p:cNvPr id="15" name="Group 14">
            <a:extLst>
              <a:ext uri="{FF2B5EF4-FFF2-40B4-BE49-F238E27FC236}">
                <a16:creationId xmlns:a16="http://schemas.microsoft.com/office/drawing/2014/main" xmlns="" id="{6E946050-479A-BD8E-1FD6-92EC4E4B8778}"/>
              </a:ext>
            </a:extLst>
          </p:cNvPr>
          <p:cNvGrpSpPr/>
          <p:nvPr/>
        </p:nvGrpSpPr>
        <p:grpSpPr>
          <a:xfrm>
            <a:off x="1667465" y="3680305"/>
            <a:ext cx="9553813" cy="2670799"/>
            <a:chOff x="6308591" y="2204685"/>
            <a:chExt cx="9553813" cy="2670799"/>
          </a:xfrm>
        </p:grpSpPr>
        <p:sp>
          <p:nvSpPr>
            <p:cNvPr id="17" name="Rectangle: Rounded Corners 16">
              <a:extLst>
                <a:ext uri="{FF2B5EF4-FFF2-40B4-BE49-F238E27FC236}">
                  <a16:creationId xmlns:a16="http://schemas.microsoft.com/office/drawing/2014/main" xmlns="" id="{9E1E431B-5F57-482F-CB22-660C79C5D285}"/>
                </a:ext>
              </a:extLst>
            </p:cNvPr>
            <p:cNvSpPr/>
            <p:nvPr/>
          </p:nvSpPr>
          <p:spPr>
            <a:xfrm>
              <a:off x="6824406" y="2395882"/>
              <a:ext cx="9037998" cy="247960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xmlns="" id="{DD5A4DC2-6C39-0694-E6FC-38C215C9284D}"/>
                </a:ext>
              </a:extLst>
            </p:cNvPr>
            <p:cNvPicPr>
              <a:picLocks noChangeAspect="1"/>
            </p:cNvPicPr>
            <p:nvPr/>
          </p:nvPicPr>
          <p:blipFill>
            <a:blip r:embed="rId19"/>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24007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8000">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68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FA979C23-1447-4B9A-9630-8000C59FE72E}"/>
              </a:ext>
            </a:extLst>
          </p:cNvPr>
          <p:cNvSpPr txBox="1"/>
          <p:nvPr/>
        </p:nvSpPr>
        <p:spPr>
          <a:xfrm>
            <a:off x="3211167" y="1717037"/>
            <a:ext cx="5722767" cy="3736407"/>
          </a:xfrm>
          <a:prstGeom prst="rect">
            <a:avLst/>
          </a:prstGeom>
          <a:noFill/>
        </p:spPr>
        <p:txBody>
          <a:bodyPr wrap="square" rtlCol="0">
            <a:spAutoFit/>
          </a:bodyPr>
          <a:lstStyle/>
          <a:p>
            <a:pPr lvl="0" algn="ctr">
              <a:lnSpc>
                <a:spcPct val="120000"/>
              </a:lnSpc>
            </a:pPr>
            <a:r>
              <a:rPr lang="en-US"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2. </a:t>
            </a:r>
            <a:r>
              <a:rPr lang="vi-VN"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Viết một đoạn văn ngắn kể lại một việc làm tốt góp phần bảo vệ môi trường đã được tham gia hoặc chứng kiến.</a:t>
            </a:r>
            <a:endPar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4.81481E-6 L 3.12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152400" y="4927159"/>
            <a:ext cx="1163644" cy="392862"/>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23330" y="3786580"/>
            <a:ext cx="1163644" cy="392862"/>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02092" y="2565234"/>
            <a:ext cx="1163644" cy="392862"/>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87601" y="-1701800"/>
            <a:ext cx="1601411" cy="994047"/>
          </a:xfrm>
          <a:prstGeom prst="rect">
            <a:avLst/>
          </a:prstGeom>
        </p:spPr>
      </p:pic>
      <p:sp>
        <p:nvSpPr>
          <p:cNvPr id="21" name="Cloud 20">
            <a:extLst>
              <a:ext uri="{FF2B5EF4-FFF2-40B4-BE49-F238E27FC236}">
                <a16:creationId xmlns:a16="http://schemas.microsoft.com/office/drawing/2014/main" xmlns="" id="{2B5CA094-BA00-512C-8CE8-37DB408DBBED}"/>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chung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xmlns="" id="{523D4384-285D-608A-59EE-06C8B57BA637}"/>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24" name="Picture 23">
              <a:extLst>
                <a:ext uri="{FF2B5EF4-FFF2-40B4-BE49-F238E27FC236}">
                  <a16:creationId xmlns:a16="http://schemas.microsoft.com/office/drawing/2014/main" xmlns="" id="{C9E5BAA2-D7B4-010D-C9E0-A0A1CD4708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xmlns="" id="{8DB8162B-F07B-A9A8-A02A-B66468A11AD7}"/>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Việc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làm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góp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phần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bảo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vệ</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môi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trường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26" name="Connector: Curved 25">
            <a:extLst>
              <a:ext uri="{FF2B5EF4-FFF2-40B4-BE49-F238E27FC236}">
                <a16:creationId xmlns:a16="http://schemas.microsoft.com/office/drawing/2014/main" xmlns="" id="{C2ED7AE8-25F4-00E7-DC64-96BDAF774C6C}"/>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xmlns="" id="{5BDAE46F-BFE6-2F18-535E-2AAF13B173F5}"/>
              </a:ext>
            </a:extLst>
          </p:cNvPr>
          <p:cNvSpPr/>
          <p:nvPr/>
        </p:nvSpPr>
        <p:spPr>
          <a:xfrm>
            <a:off x="8716297" y="228599"/>
            <a:ext cx="3449310" cy="1744085"/>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endParaRPr lang="en-US" sz="3600" b="1" dirty="0">
              <a:solidFill>
                <a:srgbClr val="0D4C8E"/>
              </a:solidFill>
            </a:endParaRPr>
          </a:p>
        </p:txBody>
      </p:sp>
      <p:cxnSp>
        <p:nvCxnSpPr>
          <p:cNvPr id="28" name="Connector: Curved 27">
            <a:extLst>
              <a:ext uri="{FF2B5EF4-FFF2-40B4-BE49-F238E27FC236}">
                <a16:creationId xmlns:a16="http://schemas.microsoft.com/office/drawing/2014/main" xmlns="" id="{AFF26EA2-C0B0-B55F-670E-21CEB29F9786}"/>
              </a:ext>
            </a:extLst>
          </p:cNvPr>
          <p:cNvCxnSpPr>
            <a:cxnSpLocks/>
          </p:cNvCxnSpPr>
          <p:nvPr/>
        </p:nvCxnSpPr>
        <p:spPr>
          <a:xfrm rot="5400000">
            <a:off x="9280963" y="2690870"/>
            <a:ext cx="1896567" cy="45599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xmlns="" id="{D702F8DB-A599-E0B7-D941-D6DB47862DC9}"/>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em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0" name="Connector: Curved 29">
            <a:extLst>
              <a:ext uri="{FF2B5EF4-FFF2-40B4-BE49-F238E27FC236}">
                <a16:creationId xmlns:a16="http://schemas.microsoft.com/office/drawing/2014/main" xmlns="" id="{0E0E2DA8-BA42-C296-040E-D6E8DE79440B}"/>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xmlns="" id="{AD778ABA-D39A-63E6-9D75-66BEC9D314D0}"/>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endParaRPr lang="en-US" sz="3200" b="1" dirty="0">
              <a:solidFill>
                <a:srgbClr val="0D4C8E"/>
              </a:solidFill>
            </a:endParaRPr>
          </a:p>
        </p:txBody>
      </p:sp>
      <p:sp>
        <p:nvSpPr>
          <p:cNvPr id="32" name="TextBox 31">
            <a:extLst>
              <a:ext uri="{FF2B5EF4-FFF2-40B4-BE49-F238E27FC236}">
                <a16:creationId xmlns:a16="http://schemas.microsoft.com/office/drawing/2014/main" xmlns="" id="{C3291ECC-F8B1-5F25-E9A9-39CF83A57F53}"/>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33" name="Connector: Curved 32">
            <a:extLst>
              <a:ext uri="{FF2B5EF4-FFF2-40B4-BE49-F238E27FC236}">
                <a16:creationId xmlns:a16="http://schemas.microsoft.com/office/drawing/2014/main" xmlns="" id="{48AD5B01-82C5-A8F4-9C20-37AE47BC93A4}"/>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xmlns="" id="{3166B25A-36B8-825F-B1E8-CE5CB83886CE}"/>
              </a:ext>
            </a:extLst>
          </p:cNvPr>
          <p:cNvCxnSpPr>
            <a:cxnSpLocks/>
            <a:stCxn id="27" idx="1"/>
            <a:endCxn id="35" idx="3"/>
          </p:cNvCxnSpPr>
          <p:nvPr/>
        </p:nvCxnSpPr>
        <p:spPr>
          <a:xfrm rot="16200000" flipH="1">
            <a:off x="10806563" y="1605215"/>
            <a:ext cx="301519"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5" name="Cloud 34">
            <a:extLst>
              <a:ext uri="{FF2B5EF4-FFF2-40B4-BE49-F238E27FC236}">
                <a16:creationId xmlns:a16="http://schemas.microsoft.com/office/drawing/2014/main" xmlns="" id="{66E73775-3E85-9A5F-453D-E33CDF2BF11D}"/>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mọi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người</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6" name="Connector: Curved 35">
            <a:extLst>
              <a:ext uri="{FF2B5EF4-FFF2-40B4-BE49-F238E27FC236}">
                <a16:creationId xmlns:a16="http://schemas.microsoft.com/office/drawing/2014/main" xmlns="" id="{789CA2AD-9365-5C89-AA31-3333A9C50B94}"/>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7" name="Cloud 36">
            <a:extLst>
              <a:ext uri="{FF2B5EF4-FFF2-40B4-BE49-F238E27FC236}">
                <a16:creationId xmlns:a16="http://schemas.microsoft.com/office/drawing/2014/main" xmlns="" id="{6A67993E-8B41-1107-4831-6A7366877966}"/>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xmlns="" id="{69449B21-950D-1B44-CFB9-9A0668367B0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9" name="Cloud 38">
            <a:extLst>
              <a:ext uri="{FF2B5EF4-FFF2-40B4-BE49-F238E27FC236}">
                <a16:creationId xmlns:a16="http://schemas.microsoft.com/office/drawing/2014/main" xmlns="" id="{D1766E22-4BE7-BD69-0AB5-FE9E8A702476}"/>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0" name="Connector: Curved 39">
            <a:extLst>
              <a:ext uri="{FF2B5EF4-FFF2-40B4-BE49-F238E27FC236}">
                <a16:creationId xmlns:a16="http://schemas.microsoft.com/office/drawing/2014/main" xmlns="" id="{8AD1B4EB-ACCD-B688-4EFF-61D7E90CD651}"/>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xmlns="" id="{E8804E59-EAB5-1128-DC9C-2B3803419D1F}"/>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xmlns="" id="{C0F5AF3F-678D-E845-C1B7-817437001381}"/>
              </a:ext>
            </a:extLst>
          </p:cNvPr>
          <p:cNvCxnSpPr>
            <a:cxnSpLocks/>
          </p:cNvCxnSpPr>
          <p:nvPr/>
        </p:nvCxnSpPr>
        <p:spPr>
          <a:xfrm>
            <a:off x="7934325" y="4343400"/>
            <a:ext cx="1839610" cy="880372"/>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xmlns="" id="{540B72CE-F88B-EF27-F30B-21410EB95FD7}"/>
              </a:ext>
            </a:extLst>
          </p:cNvPr>
          <p:cNvSpPr/>
          <p:nvPr/>
        </p:nvSpPr>
        <p:spPr>
          <a:xfrm>
            <a:off x="8318652" y="5162468"/>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Kết</a:t>
            </a:r>
            <a:r>
              <a:rPr lang="en-US" sz="3200" b="1" dirty="0">
                <a:solidFill>
                  <a:srgbClr val="0D4C8E"/>
                </a:solidFill>
              </a:rPr>
              <a:t> </a:t>
            </a:r>
            <a:r>
              <a:rPr lang="en-US" sz="3200" b="1" dirty="0" err="1">
                <a:solidFill>
                  <a:srgbClr val="0D4C8E"/>
                </a:solidFill>
              </a:rPr>
              <a:t>quả</a:t>
            </a:r>
            <a:endParaRPr lang="en-US" sz="3200" b="1" dirty="0">
              <a:solidFill>
                <a:srgbClr val="0D4C8E"/>
              </a:solidFill>
            </a:endParaRPr>
          </a:p>
        </p:txBody>
      </p:sp>
    </p:spTree>
    <p:extLst>
      <p:ext uri="{BB962C8B-B14F-4D97-AF65-F5344CB8AC3E}">
        <p14:creationId xmlns:p14="http://schemas.microsoft.com/office/powerpoint/2010/main" val="1582663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675" decel="100000" fill="hold"/>
                                        <p:tgtEl>
                                          <p:spTgt spid="3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750" fill="hold"/>
                                        <p:tgtEl>
                                          <p:spTgt spid="23"/>
                                        </p:tgtEl>
                                        <p:attrNameLst>
                                          <p:attrName>ppt_w</p:attrName>
                                        </p:attrNameLst>
                                      </p:cBhvr>
                                      <p:tavLst>
                                        <p:tav tm="0">
                                          <p:val>
                                            <p:fltVal val="0"/>
                                          </p:val>
                                        </p:tav>
                                        <p:tav tm="100000">
                                          <p:val>
                                            <p:strVal val="#ppt_w"/>
                                          </p:val>
                                        </p:tav>
                                      </p:tavLst>
                                    </p:anim>
                                    <p:anim calcmode="lin" valueType="num">
                                      <p:cBhvr>
                                        <p:cTn id="15" dur="750" fill="hold"/>
                                        <p:tgtEl>
                                          <p:spTgt spid="23"/>
                                        </p:tgtEl>
                                        <p:attrNameLst>
                                          <p:attrName>ppt_h</p:attrName>
                                        </p:attrNameLst>
                                      </p:cBhvr>
                                      <p:tavLst>
                                        <p:tav tm="0">
                                          <p:val>
                                            <p:fltVal val="0"/>
                                          </p:val>
                                        </p:tav>
                                        <p:tav tm="100000">
                                          <p:val>
                                            <p:strVal val="#ppt_h"/>
                                          </p:val>
                                        </p:tav>
                                      </p:tavLst>
                                    </p:anim>
                                    <p:anim calcmode="lin" valueType="num">
                                      <p:cBhvr>
                                        <p:cTn id="16" dur="750" fill="hold"/>
                                        <p:tgtEl>
                                          <p:spTgt spid="23"/>
                                        </p:tgtEl>
                                        <p:attrNameLst>
                                          <p:attrName>style.rotation</p:attrName>
                                        </p:attrNameLst>
                                      </p:cBhvr>
                                      <p:tavLst>
                                        <p:tav tm="0">
                                          <p:val>
                                            <p:fltVal val="90"/>
                                          </p:val>
                                        </p:tav>
                                        <p:tav tm="100000">
                                          <p:val>
                                            <p:fltVal val="0"/>
                                          </p:val>
                                        </p:tav>
                                      </p:tavLst>
                                    </p:anim>
                                    <p:animEffect transition="in" filter="fade">
                                      <p:cBhvr>
                                        <p:cTn id="17" dur="75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ou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ircle(ou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out)">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circle(ou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out)">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out)">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right)">
                                      <p:cBhvr>
                                        <p:cTn id="85" dur="500"/>
                                        <p:tgtEl>
                                          <p:spTgt spid="30"/>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circle(ou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9" grpId="0" animBg="1"/>
      <p:bldP spid="31" grpId="0" animBg="1"/>
      <p:bldP spid="32" grpId="0"/>
      <p:bldP spid="35" grpId="0" animBg="1"/>
      <p:bldP spid="37" grpId="0" animBg="1"/>
      <p:bldP spid="39" grpId="0" animBg="1"/>
      <p:bldP spid="41"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6" name="Picture 5" descr="A group of children's toys&#10;&#10;Description automatically generated with low confidence">
            <a:extLst>
              <a:ext uri="{FF2B5EF4-FFF2-40B4-BE49-F238E27FC236}">
                <a16:creationId xmlns:a16="http://schemas.microsoft.com/office/drawing/2014/main" xmlns="" id="{4BA2BE3D-C3E3-E07E-C8F5-D83C5D1C38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xmlns="" id="{46FB302A-1D8A-F431-60A5-246B5A0C54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xmlns="" id="{3D56023D-487B-B052-0632-5DFF7D8DA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9" name="Group 8">
            <a:extLst>
              <a:ext uri="{FF2B5EF4-FFF2-40B4-BE49-F238E27FC236}">
                <a16:creationId xmlns:a16="http://schemas.microsoft.com/office/drawing/2014/main" xmlns="" id="{E6207F03-761F-B833-F729-03A34AE15E43}"/>
              </a:ext>
            </a:extLst>
          </p:cNvPr>
          <p:cNvGrpSpPr/>
          <p:nvPr/>
        </p:nvGrpSpPr>
        <p:grpSpPr>
          <a:xfrm>
            <a:off x="8470120" y="1134348"/>
            <a:ext cx="3704506" cy="2468880"/>
            <a:chOff x="9026330" y="1381655"/>
            <a:chExt cx="3704506" cy="2468880"/>
          </a:xfrm>
        </p:grpSpPr>
        <p:pic>
          <p:nvPicPr>
            <p:cNvPr id="16" name="Picture 15">
              <a:extLst>
                <a:ext uri="{FF2B5EF4-FFF2-40B4-BE49-F238E27FC236}">
                  <a16:creationId xmlns:a16="http://schemas.microsoft.com/office/drawing/2014/main" xmlns="" id="{0DE55E6F-9F66-7601-52AF-1CE5857DFDE4}"/>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8" name="TextBox 17">
              <a:extLst>
                <a:ext uri="{FF2B5EF4-FFF2-40B4-BE49-F238E27FC236}">
                  <a16:creationId xmlns:a16="http://schemas.microsoft.com/office/drawing/2014/main" xmlns="" id="{BC771EAB-A0D0-B54A-B8C0-DCAFB31BE548}"/>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9" name="Group 18">
            <a:extLst>
              <a:ext uri="{FF2B5EF4-FFF2-40B4-BE49-F238E27FC236}">
                <a16:creationId xmlns:a16="http://schemas.microsoft.com/office/drawing/2014/main" xmlns="" id="{C39572D1-CA23-7027-93B2-7E52C2E952F2}"/>
              </a:ext>
            </a:extLst>
          </p:cNvPr>
          <p:cNvGrpSpPr/>
          <p:nvPr/>
        </p:nvGrpSpPr>
        <p:grpSpPr>
          <a:xfrm>
            <a:off x="4254832" y="997188"/>
            <a:ext cx="3672992" cy="2743200"/>
            <a:chOff x="4672461" y="1214043"/>
            <a:chExt cx="3672992" cy="2743200"/>
          </a:xfrm>
        </p:grpSpPr>
        <p:pic>
          <p:nvPicPr>
            <p:cNvPr id="20" name="Picture 19">
              <a:extLst>
                <a:ext uri="{FF2B5EF4-FFF2-40B4-BE49-F238E27FC236}">
                  <a16:creationId xmlns:a16="http://schemas.microsoft.com/office/drawing/2014/main" xmlns="" id="{991445D2-4A8A-1963-568D-DC99559F5DFD}"/>
                </a:ext>
              </a:extLst>
            </p:cNvPr>
            <p:cNvPicPr>
              <a:picLocks noChangeAspect="1"/>
            </p:cNvPicPr>
            <p:nvPr/>
          </p:nvPicPr>
          <p:blipFill rotWithShape="1">
            <a:blip r:embed="rId7">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2" name="TextBox 21">
              <a:extLst>
                <a:ext uri="{FF2B5EF4-FFF2-40B4-BE49-F238E27FC236}">
                  <a16:creationId xmlns:a16="http://schemas.microsoft.com/office/drawing/2014/main" xmlns="" id="{920EBB1C-5CB2-5323-6D5E-01BDC596229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44" name="Group 43">
            <a:extLst>
              <a:ext uri="{FF2B5EF4-FFF2-40B4-BE49-F238E27FC236}">
                <a16:creationId xmlns:a16="http://schemas.microsoft.com/office/drawing/2014/main" xmlns="" id="{16BE63A0-69A4-3AE7-E07E-D49E2C5E2C45}"/>
              </a:ext>
            </a:extLst>
          </p:cNvPr>
          <p:cNvGrpSpPr/>
          <p:nvPr/>
        </p:nvGrpSpPr>
        <p:grpSpPr>
          <a:xfrm rot="10374921" flipV="1">
            <a:off x="419481" y="1206020"/>
            <a:ext cx="3550560" cy="2651760"/>
            <a:chOff x="1758356" y="1446550"/>
            <a:chExt cx="3550560" cy="2651760"/>
          </a:xfrm>
        </p:grpSpPr>
        <p:pic>
          <p:nvPicPr>
            <p:cNvPr id="45" name="Picture 44">
              <a:extLst>
                <a:ext uri="{FF2B5EF4-FFF2-40B4-BE49-F238E27FC236}">
                  <a16:creationId xmlns:a16="http://schemas.microsoft.com/office/drawing/2014/main" xmlns="" id="{64995258-B3CE-B96C-9860-7BA16EB6E835}"/>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6" name="TextBox 45">
              <a:extLst>
                <a:ext uri="{FF2B5EF4-FFF2-40B4-BE49-F238E27FC236}">
                  <a16:creationId xmlns:a16="http://schemas.microsoft.com/office/drawing/2014/main" xmlns="" id="{807BB88A-9AD6-4C76-EAF5-7C6C8433EA66}"/>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47" name="TextBox 46">
            <a:extLst>
              <a:ext uri="{FF2B5EF4-FFF2-40B4-BE49-F238E27FC236}">
                <a16:creationId xmlns:a16="http://schemas.microsoft.com/office/drawing/2014/main" xmlns="" id="{AAB09283-3CE1-EC43-87E0-8FB986436822}"/>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8" name="Picture 2" descr="Animated Butterflies Flying Wallpaper posted by Zoey Mercado">
            <a:extLst>
              <a:ext uri="{FF2B5EF4-FFF2-40B4-BE49-F238E27FC236}">
                <a16:creationId xmlns:a16="http://schemas.microsoft.com/office/drawing/2014/main" xmlns="" id="{83F5FA31-C95F-BAE3-2589-CE6C066D71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imated Butterflies Flying Wallpaper posted by Zoey Mercado">
            <a:extLst>
              <a:ext uri="{FF2B5EF4-FFF2-40B4-BE49-F238E27FC236}">
                <a16:creationId xmlns:a16="http://schemas.microsoft.com/office/drawing/2014/main" xmlns="" id="{9CD23001-B687-3C7E-F989-CB370F3B7C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798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40000">
                                          <p:cBhvr additive="base">
                                            <p:cTn id="23"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par>
                                    <p:cTn id="25" presetID="2" presetClass="entr" presetSubtype="4" fill="hold" nodeType="with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ppt_x"/>
                                              </p:val>
                                            </p:tav>
                                            <p:tav tm="100000">
                                              <p:val>
                                                <p:strVal val="#ppt_x"/>
                                              </p:val>
                                            </p:tav>
                                          </p:tavLst>
                                        </p:anim>
                                        <p:anim calcmode="lin" valueType="num">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9" name="uỷn.wav"/>
                                            </p:tgtEl>
                                          </p:cMediaNode>
                                        </p:audio>
                                      </p:sub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9"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10"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D1F286CE-A3BC-4FA4-9BA8-07E67C15CED1}"/>
              </a:ext>
            </a:extLst>
          </p:cNvPr>
          <p:cNvSpPr/>
          <p:nvPr/>
        </p:nvSpPr>
        <p:spPr>
          <a:xfrm>
            <a:off x="387625" y="1164961"/>
            <a:ext cx="11698357"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10E6EC96-9C14-4FDB-B8D3-9745EC896EC7}"/>
              </a:ext>
            </a:extLst>
          </p:cNvPr>
          <p:cNvSpPr txBox="1"/>
          <p:nvPr/>
        </p:nvSpPr>
        <p:spPr>
          <a:xfrm>
            <a:off x="526774" y="1403345"/>
            <a:ext cx="11469757" cy="4494757"/>
          </a:xfrm>
          <a:prstGeom prst="rect">
            <a:avLst/>
          </a:prstGeom>
          <a:noFill/>
        </p:spPr>
        <p:txBody>
          <a:bodyPr wrap="square" anchor="b">
            <a:spAutoFit/>
          </a:bodyPr>
          <a:lstStyle/>
          <a:p>
            <a:pPr lvl="0" algn="just">
              <a:lnSpc>
                <a:spcPct val="120000"/>
              </a:lnSpc>
            </a:pPr>
            <a:r>
              <a:rPr lang="en-US" sz="2400" b="1" dirty="0">
                <a:solidFill>
                  <a:srgbClr val="222222"/>
                </a:solidFill>
                <a:latin typeface="Calibri" panose="020F0502020204030204" pitchFamily="34" charset="0"/>
                <a:cs typeface="Calibri" panose="020F0502020204030204" pitchFamily="34" charset="0"/>
              </a:rPr>
              <a:t>   </a:t>
            </a:r>
            <a:r>
              <a:rPr lang="vi-VN" sz="2400" b="1" dirty="0">
                <a:solidFill>
                  <a:srgbClr val="222222"/>
                </a:solidFill>
                <a:latin typeface="Calibri" panose="020F0502020204030204" pitchFamily="34" charset="0"/>
                <a:cs typeface="Calibri" panose="020F0502020204030204" pitchFamily="34" charset="0"/>
              </a:rPr>
              <a:t>Sáng 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liềm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p>
        </p:txBody>
      </p:sp>
      <p:pic>
        <p:nvPicPr>
          <p:cNvPr id="23" name="Picture 22">
            <a:extLst>
              <a:ext uri="{FF2B5EF4-FFF2-40B4-BE49-F238E27FC236}">
                <a16:creationId xmlns:a16="http://schemas.microsoft.com/office/drawing/2014/main" xmlns=""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FA979C23-1447-4B9A-9630-8000C59FE72E}"/>
              </a:ext>
            </a:extLst>
          </p:cNvPr>
          <p:cNvSpPr txBox="1"/>
          <p:nvPr/>
        </p:nvSpPr>
        <p:spPr>
          <a:xfrm>
            <a:off x="13944600" y="1630069"/>
            <a:ext cx="5722767" cy="299248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2. VIẾT </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ĐOẠN VĂN NGẮN </a:t>
            </a: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TẢ CUỐN SÁCH CỦA EM</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pic>
        <p:nvPicPr>
          <p:cNvPr id="3" name="Picture 2">
            <a:extLst>
              <a:ext uri="{FF2B5EF4-FFF2-40B4-BE49-F238E27FC236}">
                <a16:creationId xmlns:a16="http://schemas.microsoft.com/office/drawing/2014/main" xmlns="" id="{1BE40761-0BE7-4DA2-88D6-EBF09EE592F2}"/>
              </a:ext>
            </a:extLst>
          </p:cNvPr>
          <p:cNvPicPr>
            <a:picLocks noChangeAspect="1"/>
          </p:cNvPicPr>
          <p:nvPr/>
        </p:nvPicPr>
        <p:blipFill>
          <a:blip r:embed="rId4"/>
          <a:stretch>
            <a:fillRect/>
          </a:stretch>
        </p:blipFill>
        <p:spPr>
          <a:xfrm>
            <a:off x="3236728" y="2578534"/>
            <a:ext cx="5718544" cy="1700931"/>
          </a:xfrm>
          <a:prstGeom prst="rect">
            <a:avLst/>
          </a:prstGeom>
        </p:spPr>
      </p:pic>
    </p:spTree>
    <p:extLst>
      <p:ext uri="{BB962C8B-B14F-4D97-AF65-F5344CB8AC3E}">
        <p14:creationId xmlns:p14="http://schemas.microsoft.com/office/powerpoint/2010/main" val="531798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402854-60B0-4935-BBAD-A68173778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3355"/>
          </a:xfrm>
          <a:prstGeom prst="rect">
            <a:avLst/>
          </a:prstGeom>
        </p:spPr>
      </p:pic>
      <p:pic>
        <p:nvPicPr>
          <p:cNvPr id="6" name="Picture 5">
            <a:extLst>
              <a:ext uri="{FF2B5EF4-FFF2-40B4-BE49-F238E27FC236}">
                <a16:creationId xmlns:a16="http://schemas.microsoft.com/office/drawing/2014/main" xmlns="" id="{17E046E0-C25A-4629-8C25-DF07509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7" name="Picture 6">
            <a:extLst>
              <a:ext uri="{FF2B5EF4-FFF2-40B4-BE49-F238E27FC236}">
                <a16:creationId xmlns:a16="http://schemas.microsoft.com/office/drawing/2014/main" xmlns="" id="{14CA3F16-13C0-4D5F-A4E8-3BE154119BF5}"/>
              </a:ext>
            </a:extLst>
          </p:cNvPr>
          <p:cNvPicPr>
            <a:picLocks noChangeAspect="1"/>
          </p:cNvPicPr>
          <p:nvPr/>
        </p:nvPicPr>
        <p:blipFill>
          <a:blip r:embed="rId4">
            <a:clrChange>
              <a:clrFrom>
                <a:srgbClr val="9ADBF9"/>
              </a:clrFrom>
              <a:clrTo>
                <a:srgbClr val="9ADBF9">
                  <a:alpha val="0"/>
                </a:srgbClr>
              </a:clrTo>
            </a:clrChange>
          </a:blip>
          <a:stretch>
            <a:fillRect/>
          </a:stretch>
        </p:blipFill>
        <p:spPr>
          <a:xfrm>
            <a:off x="1781043" y="2459189"/>
            <a:ext cx="1573620" cy="2699644"/>
          </a:xfrm>
          <a:prstGeom prst="rect">
            <a:avLst/>
          </a:prstGeom>
        </p:spPr>
      </p:pic>
      <p:pic>
        <p:nvPicPr>
          <p:cNvPr id="8" name="Picture 7">
            <a:extLst>
              <a:ext uri="{FF2B5EF4-FFF2-40B4-BE49-F238E27FC236}">
                <a16:creationId xmlns:a16="http://schemas.microsoft.com/office/drawing/2014/main" xmlns="" id="{E364F713-2DB5-4F28-8252-58678548A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75250" y="3048211"/>
            <a:ext cx="1621677" cy="2621507"/>
          </a:xfrm>
          <a:prstGeom prst="rect">
            <a:avLst/>
          </a:prstGeom>
        </p:spPr>
      </p:pic>
      <p:pic>
        <p:nvPicPr>
          <p:cNvPr id="9" name="Picture 8">
            <a:extLst>
              <a:ext uri="{FF2B5EF4-FFF2-40B4-BE49-F238E27FC236}">
                <a16:creationId xmlns:a16="http://schemas.microsoft.com/office/drawing/2014/main" xmlns="" id="{154A317A-46B0-4AA1-96C5-948AC9995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241" y="3195807"/>
            <a:ext cx="1993565" cy="2554445"/>
          </a:xfrm>
          <a:prstGeom prst="rect">
            <a:avLst/>
          </a:prstGeom>
        </p:spPr>
      </p:pic>
      <p:pic>
        <p:nvPicPr>
          <p:cNvPr id="10" name="Picture 9">
            <a:extLst>
              <a:ext uri="{FF2B5EF4-FFF2-40B4-BE49-F238E27FC236}">
                <a16:creationId xmlns:a16="http://schemas.microsoft.com/office/drawing/2014/main" xmlns="" id="{A11A0BFC-C556-4B45-B8E4-268709762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6751" y="2732415"/>
            <a:ext cx="1475360" cy="2426418"/>
          </a:xfrm>
          <a:prstGeom prst="rect">
            <a:avLst/>
          </a:prstGeom>
        </p:spPr>
      </p:pic>
      <p:pic>
        <p:nvPicPr>
          <p:cNvPr id="2" name="Picture 1">
            <a:extLst>
              <a:ext uri="{FF2B5EF4-FFF2-40B4-BE49-F238E27FC236}">
                <a16:creationId xmlns:a16="http://schemas.microsoft.com/office/drawing/2014/main" xmlns="" id="{4CB54C53-9EC1-498B-9CE3-14B49B42FE0D}"/>
              </a:ext>
            </a:extLst>
          </p:cNvPr>
          <p:cNvPicPr>
            <a:picLocks noChangeAspect="1"/>
          </p:cNvPicPr>
          <p:nvPr/>
        </p:nvPicPr>
        <p:blipFill>
          <a:blip r:embed="rId8"/>
          <a:stretch>
            <a:fillRect/>
          </a:stretch>
        </p:blipFill>
        <p:spPr>
          <a:xfrm>
            <a:off x="1761993" y="299872"/>
            <a:ext cx="9083827" cy="2200847"/>
          </a:xfrm>
          <a:prstGeom prst="rect">
            <a:avLst/>
          </a:prstGeom>
        </p:spPr>
      </p:pic>
    </p:spTree>
    <p:extLst>
      <p:ext uri="{BB962C8B-B14F-4D97-AF65-F5344CB8AC3E}">
        <p14:creationId xmlns:p14="http://schemas.microsoft.com/office/powerpoint/2010/main" val="348017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6"/>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9"/>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xmlns="" id="{A771E4F9-3621-4EF0-8FFB-115BC918F0F9}"/>
              </a:ext>
            </a:extLst>
          </p:cNvPr>
          <p:cNvGrpSpPr/>
          <p:nvPr/>
        </p:nvGrpSpPr>
        <p:grpSpPr>
          <a:xfrm>
            <a:off x="0" y="0"/>
            <a:ext cx="24384000" cy="6861224"/>
            <a:chOff x="-19812000" y="145032"/>
            <a:chExt cx="24384000" cy="6861224"/>
          </a:xfrm>
        </p:grpSpPr>
        <p:pic>
          <p:nvPicPr>
            <p:cNvPr id="19" name="Picture 18">
              <a:extLst>
                <a:ext uri="{FF2B5EF4-FFF2-40B4-BE49-F238E27FC236}">
                  <a16:creationId xmlns:a16="http://schemas.microsoft.com/office/drawing/2014/main" xmlns=""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000" y="145032"/>
              <a:ext cx="12192000" cy="6861224"/>
            </a:xfrm>
            <a:prstGeom prst="rect">
              <a:avLst/>
            </a:prstGeom>
          </p:spPr>
        </p:pic>
        <p:pic>
          <p:nvPicPr>
            <p:cNvPr id="22" name="Picture 21">
              <a:extLst>
                <a:ext uri="{FF2B5EF4-FFF2-40B4-BE49-F238E27FC236}">
                  <a16:creationId xmlns:a16="http://schemas.microsoft.com/office/drawing/2014/main" xmlns=""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620000" y="145032"/>
              <a:ext cx="12192000" cy="6858000"/>
            </a:xfrm>
            <a:prstGeom prst="rect">
              <a:avLst/>
            </a:prstGeom>
          </p:spPr>
        </p:pic>
      </p:grpSp>
      <p:pic>
        <p:nvPicPr>
          <p:cNvPr id="10" name="CẤM BUÔN BÁN, CẤM REUP">
            <a:extLst>
              <a:ext uri="{FF2B5EF4-FFF2-40B4-BE49-F238E27FC236}">
                <a16:creationId xmlns:a16="http://schemas.microsoft.com/office/drawing/2014/main" xmlns=""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pic>
        <p:nvPicPr>
          <p:cNvPr id="12" name="Picture 11">
            <a:extLst>
              <a:ext uri="{FF2B5EF4-FFF2-40B4-BE49-F238E27FC236}">
                <a16:creationId xmlns:a16="http://schemas.microsoft.com/office/drawing/2014/main" xmlns="" id="{2D654436-AD3C-4D70-B010-98DAD0B8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13" name="Picture 12">
            <a:extLst>
              <a:ext uri="{FF2B5EF4-FFF2-40B4-BE49-F238E27FC236}">
                <a16:creationId xmlns:a16="http://schemas.microsoft.com/office/drawing/2014/main" xmlns="" id="{58636D2B-46FE-451F-8DEA-C69E1A259838}"/>
              </a:ext>
            </a:extLst>
          </p:cNvPr>
          <p:cNvPicPr>
            <a:picLocks noChangeAspect="1"/>
          </p:cNvPicPr>
          <p:nvPr/>
        </p:nvPicPr>
        <p:blipFill>
          <a:blip r:embed="rId6">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16" name="Picture 15">
            <a:extLst>
              <a:ext uri="{FF2B5EF4-FFF2-40B4-BE49-F238E27FC236}">
                <a16:creationId xmlns:a16="http://schemas.microsoft.com/office/drawing/2014/main" xmlns="" id="{504BF3F7-FA32-405E-899F-E1174250F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851" y="1346782"/>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98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13"/>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6"/>
                                        </p:tgtEl>
                                        <p:attrNameLst>
                                          <p:attrName>r</p:attrName>
                                        </p:attrNameLst>
                                      </p:cBhvr>
                                    </p:animRot>
                                  </p:childTnLst>
                                </p:cTn>
                              </p:par>
                              <p:par>
                                <p:cTn id="15" presetID="8" presetClass="emph" presetSubtype="0" repeatCount="indefinite" autoRev="1" fill="hold" nodeType="withEffect">
                                  <p:stCondLst>
                                    <p:cond delay="0"/>
                                  </p:stCondLst>
                                  <p:childTnLst>
                                    <p:animRot by="180000">
                                      <p:cBhvr>
                                        <p:cTn id="1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4"/>
                                        </p:tgtEl>
                                      </p:cBhvr>
                                    </p:animEffect>
                                    <p:set>
                                      <p:cBhvr>
                                        <p:cTn id="22" dur="1" fill="hold">
                                          <p:stCondLst>
                                            <p:cond delay="499"/>
                                          </p:stCondLst>
                                        </p:cTn>
                                        <p:tgtEl>
                                          <p:spTgt spid="5124"/>
                                        </p:tgtEl>
                                        <p:attrNameLst>
                                          <p:attrName>style.visibility</p:attrName>
                                        </p:attrNameLst>
                                      </p:cBhvr>
                                      <p:to>
                                        <p:strVal val="hidden"/>
                                      </p:to>
                                    </p:set>
                                  </p:childTnLst>
                                </p:cTn>
                              </p:par>
                            </p:childTnLst>
                          </p:cTn>
                        </p:par>
                        <p:par>
                          <p:cTn id="23" fill="hold">
                            <p:stCondLst>
                              <p:cond delay="500"/>
                            </p:stCondLst>
                            <p:childTnLst>
                              <p:par>
                                <p:cTn id="24" presetID="35" presetClass="path" presetSubtype="0" fill="hold" nodeType="afterEffect">
                                  <p:stCondLst>
                                    <p:cond delay="0"/>
                                  </p:stCondLst>
                                  <p:childTnLst>
                                    <p:animMotion origin="layout" path="M 5E-6 3.7037E-6 L -1 3.7037E-6 " pathEditMode="relative" rAng="0" ptsTypes="AA">
                                      <p:cBhvr>
                                        <p:cTn id="25" dur="3000" fill="hold"/>
                                        <p:tgtEl>
                                          <p:spTgt spid="17"/>
                                        </p:tgtEl>
                                        <p:attrNameLst>
                                          <p:attrName>ppt_x</p:attrName>
                                          <p:attrName>ppt_y</p:attrName>
                                        </p:attrNameLst>
                                      </p:cBhvr>
                                      <p:rCtr x="-50000" y="0"/>
                                    </p:animMotion>
                                  </p:childTnLst>
                                </p:cTn>
                              </p:par>
                              <p:par>
                                <p:cTn id="26" presetID="35" presetClass="path" presetSubtype="0" fill="hold" nodeType="withEffect">
                                  <p:stCondLst>
                                    <p:cond delay="0"/>
                                  </p:stCondLst>
                                  <p:childTnLst>
                                    <p:animMotion origin="layout" path="M -2.08333E-7 -4.81481E-6 L -1 -4.81481E-6 " pathEditMode="relative" rAng="0" ptsTypes="AA">
                                      <p:cBhvr>
                                        <p:cTn id="27" dur="3000" fill="hold"/>
                                        <p:tgtEl>
                                          <p:spTgt spid="10"/>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sp>
        <p:nvSpPr>
          <p:cNvPr id="16" name="Rounded Rectangle 15"/>
          <p:cNvSpPr/>
          <p:nvPr/>
        </p:nvSpPr>
        <p:spPr>
          <a:xfrm>
            <a:off x="2294498" y="1888242"/>
            <a:ext cx="8777369" cy="1742077"/>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600926">
            <a:off x="370677" y="2187329"/>
            <a:ext cx="433059" cy="897158"/>
          </a:xfrm>
          <a:prstGeom prst="rect">
            <a:avLst/>
          </a:prstGeom>
        </p:spPr>
      </p:pic>
      <p:pic>
        <p:nvPicPr>
          <p:cNvPr id="12"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01078" y="2145268"/>
            <a:ext cx="904677" cy="1005197"/>
          </a:xfrm>
          <a:prstGeom prst="rect">
            <a:avLst/>
          </a:prstGeom>
        </p:spPr>
      </p:pic>
      <p:sp>
        <p:nvSpPr>
          <p:cNvPr id="13" name="TextBox 10"/>
          <p:cNvSpPr txBox="1"/>
          <p:nvPr/>
        </p:nvSpPr>
        <p:spPr>
          <a:xfrm>
            <a:off x="2493561" y="2126781"/>
            <a:ext cx="8314287" cy="1182055"/>
          </a:xfrm>
          <a:prstGeom prst="rect">
            <a:avLst/>
          </a:prstGeom>
          <a:noFill/>
        </p:spPr>
        <p:txBody>
          <a:bodyPr wrap="square" lIns="0" tIns="0" rIns="0" bIns="0" rtlCol="0" anchor="t">
            <a:spAutoFit/>
          </a:bodyPr>
          <a:lstStyle/>
          <a:p>
            <a:pPr marL="457200" lvl="0" indent="-457200" algn="just" defTabSz="609630">
              <a:lnSpc>
                <a:spcPct val="150000"/>
              </a:lnSpc>
              <a:spcBef>
                <a:spcPct val="0"/>
              </a:spcBef>
              <a:buFont typeface="Arial" panose="020B0604020202020204" pitchFamily="34" charset="0"/>
              <a:buChar char="•"/>
            </a:pPr>
            <a:r>
              <a:rPr lang="vi-VN" sz="2700" dirty="0">
                <a:solidFill>
                  <a:srgbClr val="002060"/>
                </a:solidFill>
                <a:latin typeface="Calibri" panose="020F0502020204030204" pitchFamily="34" charset="0"/>
                <a:cs typeface="Calibri" panose="020F0502020204030204" pitchFamily="34" charset="0"/>
              </a:rPr>
              <a:t>Biết viết đoạn văn ngắn kể lại một việc làm tốt góp phần bảo vệ môi trường đã được tham gia hoặc chứng kiến.</a:t>
            </a:r>
            <a:endParaRPr kumimoji="0" lang="en-US" sz="27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046438">
            <a:off x="10501501" y="2100378"/>
            <a:ext cx="1954299" cy="1954299"/>
          </a:xfrm>
          <a:prstGeom prst="rect">
            <a:avLst/>
          </a:prstGeom>
        </p:spPr>
      </p:pic>
      <p:sp>
        <p:nvSpPr>
          <p:cNvPr id="18" name="TextBox 10">
            <a:extLst>
              <a:ext uri="{FF2B5EF4-FFF2-40B4-BE49-F238E27FC236}">
                <a16:creationId xmlns:a16="http://schemas.microsoft.com/office/drawing/2014/main" xmlns="" id="{A91D0905-1A96-4E62-ADE6-DB364AAA8D03}"/>
              </a:ext>
            </a:extLst>
          </p:cNvPr>
          <p:cNvSpPr txBox="1"/>
          <p:nvPr/>
        </p:nvSpPr>
        <p:spPr>
          <a:xfrm>
            <a:off x="2883882" y="-1276034"/>
            <a:ext cx="7173093" cy="731226"/>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ct val="0"/>
              </a:spcBef>
              <a:spcAft>
                <a:spcPts val="0"/>
              </a:spcAft>
              <a:buClrTx/>
              <a:buSzTx/>
              <a:buFontTx/>
              <a:buNone/>
              <a:tabLst/>
              <a:defRPr/>
            </a:pP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Mục</a:t>
            </a:r>
            <a:r>
              <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rPr>
              <a:t> </a:t>
            </a: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tiêu</a:t>
            </a:r>
            <a:endPar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endParaRPr>
          </a:p>
        </p:txBody>
      </p:sp>
      <p:pic>
        <p:nvPicPr>
          <p:cNvPr id="10" name="Picture 9">
            <a:extLst>
              <a:ext uri="{FF2B5EF4-FFF2-40B4-BE49-F238E27FC236}">
                <a16:creationId xmlns:a16="http://schemas.microsoft.com/office/drawing/2014/main" xmlns="" id="{3352A408-49E3-4ECD-48FE-F4FB5AFD5B19}"/>
              </a:ext>
            </a:extLst>
          </p:cNvPr>
          <p:cNvPicPr>
            <a:picLocks noChangeAspect="1"/>
          </p:cNvPicPr>
          <p:nvPr/>
        </p:nvPicPr>
        <p:blipFill>
          <a:blip r:embed="rId20"/>
          <a:stretch>
            <a:fillRect/>
          </a:stretch>
        </p:blipFill>
        <p:spPr>
          <a:xfrm>
            <a:off x="4122899" y="471567"/>
            <a:ext cx="5755123" cy="1780186"/>
          </a:xfrm>
          <a:prstGeom prst="rect">
            <a:avLst/>
          </a:prstGeom>
        </p:spPr>
      </p:pic>
    </p:spTree>
    <p:extLst>
      <p:ext uri="{BB962C8B-B14F-4D97-AF65-F5344CB8AC3E}">
        <p14:creationId xmlns:p14="http://schemas.microsoft.com/office/powerpoint/2010/main" val="19887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4545" y="4166631"/>
            <a:ext cx="3524192" cy="1632647"/>
          </a:xfrm>
          <a:prstGeom prst="rect">
            <a:avLst/>
          </a:prstGeom>
        </p:spPr>
      </p:pic>
      <p:pic>
        <p:nvPicPr>
          <p:cNvPr id="30" name="CAUDI">
            <a:extLst>
              <a:ext uri="{FF2B5EF4-FFF2-40B4-BE49-F238E27FC236}">
                <a16:creationId xmlns:a16="http://schemas.microsoft.com/office/drawing/2014/main" xmlns=""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20303" y="317235"/>
            <a:ext cx="54665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Điền câu hỏi nếu thầy cô cần sử dụng phần trò chơi này</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xmlns="" id="{A84D7174-B6C6-4774-B0B7-2BF58A89415B}"/>
              </a:ext>
            </a:extLst>
          </p:cNvPr>
          <p:cNvSpPr/>
          <p:nvPr/>
        </p:nvSpPr>
        <p:spPr>
          <a:xfrm>
            <a:off x="8801539" y="1349608"/>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xmlns=""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13599" y="17382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5646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xmlns=""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xmlns=""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805566" y="-423917"/>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4111588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95475" y="2793557"/>
            <a:ext cx="4003758" cy="3163824"/>
          </a:xfrm>
          <a:prstGeom prst="rect">
            <a:avLst/>
          </a:prstGeom>
        </p:spPr>
      </p:pic>
      <p:pic>
        <p:nvPicPr>
          <p:cNvPr id="30" name="CAUDI">
            <a:extLst>
              <a:ext uri="{FF2B5EF4-FFF2-40B4-BE49-F238E27FC236}">
                <a16:creationId xmlns:a16="http://schemas.microsoft.com/office/drawing/2014/main" xmlns=""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419359" y="4766960"/>
            <a:ext cx="5054582" cy="1005891"/>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37461" y="890688"/>
            <a:ext cx="54280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Câu hỏi.......</a:t>
            </a:r>
          </a:p>
        </p:txBody>
      </p:sp>
      <p:sp>
        <p:nvSpPr>
          <p:cNvPr id="37" name="Đúng">
            <a:extLst>
              <a:ext uri="{FF2B5EF4-FFF2-40B4-BE49-F238E27FC236}">
                <a16:creationId xmlns:a16="http://schemas.microsoft.com/office/drawing/2014/main" xmlns="" id="{A84D7174-B6C6-4774-B0B7-2BF58A89415B}"/>
              </a:ext>
            </a:extLst>
          </p:cNvPr>
          <p:cNvSpPr/>
          <p:nvPr/>
        </p:nvSpPr>
        <p:spPr>
          <a:xfrm>
            <a:off x="8813153" y="94340"/>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xmlns="" id="{C8B0173B-6326-4D55-968C-687F64A45DE4}"/>
              </a:ext>
            </a:extLst>
          </p:cNvPr>
          <p:cNvSpPr/>
          <p:nvPr/>
        </p:nvSpPr>
        <p:spPr>
          <a:xfrm>
            <a:off x="5718245" y="73295"/>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5718245" y="1289321"/>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8830702" y="1310368"/>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5213" y="4829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9088" y="184373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053" y="17264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xmlns=""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2178" y="4788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xmlns=""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4600424" y="28123"/>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287847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2.291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84270" y="4756377"/>
            <a:ext cx="5054330" cy="1005840"/>
          </a:xfrm>
          <a:prstGeom prst="rect">
            <a:avLst/>
          </a:prstGeom>
        </p:spPr>
      </p:pic>
      <p:pic>
        <p:nvPicPr>
          <p:cNvPr id="30" name="CAUDI">
            <a:extLst>
              <a:ext uri="{FF2B5EF4-FFF2-40B4-BE49-F238E27FC236}">
                <a16:creationId xmlns:a16="http://schemas.microsoft.com/office/drawing/2014/main" xmlns=""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372802" y="4052283"/>
            <a:ext cx="3543283" cy="1636776"/>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214604" y="233714"/>
            <a:ext cx="49696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xmlns="" id="{A84D7174-B6C6-4774-B0B7-2BF58A89415B}"/>
              </a:ext>
            </a:extLst>
          </p:cNvPr>
          <p:cNvSpPr/>
          <p:nvPr/>
        </p:nvSpPr>
        <p:spPr>
          <a:xfrm>
            <a:off x="8846009" y="1323243"/>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xmlns="" id="{C8B0173B-6326-4D55-968C-687F64A45DE4}"/>
              </a:ext>
            </a:extLst>
          </p:cNvPr>
          <p:cNvSpPr/>
          <p:nvPr/>
        </p:nvSpPr>
        <p:spPr>
          <a:xfrm>
            <a:off x="5692102" y="1340968"/>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8849412" y="165834"/>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5716733" y="165834"/>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73640" y="15277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1214" y="1940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xmlns=""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467" y="13907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xmlns=""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5182474" y="1088240"/>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313482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3.54167E-6 4.81481E-6 L -1 4.81481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91665" y="4071885"/>
            <a:ext cx="3524192" cy="1632647"/>
          </a:xfrm>
          <a:prstGeom prst="rect">
            <a:avLst/>
          </a:prstGeom>
        </p:spPr>
      </p:pic>
      <p:pic>
        <p:nvPicPr>
          <p:cNvPr id="30" name="CAUDI">
            <a:extLst>
              <a:ext uri="{FF2B5EF4-FFF2-40B4-BE49-F238E27FC236}">
                <a16:creationId xmlns:a16="http://schemas.microsoft.com/office/drawing/2014/main" xmlns=""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214605" y="233714"/>
            <a:ext cx="5303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xmlns="" id="{A84D7174-B6C6-4774-B0B7-2BF58A89415B}"/>
              </a:ext>
            </a:extLst>
          </p:cNvPr>
          <p:cNvSpPr/>
          <p:nvPr/>
        </p:nvSpPr>
        <p:spPr>
          <a:xfrm>
            <a:off x="5713059" y="148542"/>
            <a:ext cx="3016593"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xmlns=""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8816711" y="1328562"/>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5119" y="53717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188898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xmlns=""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xmlns=""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390856" y="-207649"/>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88674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20000" y="176851"/>
              <a:ext cx="12192000" cy="6853355"/>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337248" y="2912897"/>
            <a:ext cx="4003758" cy="3163824"/>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214605" y="233714"/>
            <a:ext cx="51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xmlns="" id="{A84D7174-B6C6-4774-B0B7-2BF58A89415B}"/>
              </a:ext>
            </a:extLst>
          </p:cNvPr>
          <p:cNvSpPr/>
          <p:nvPr/>
        </p:nvSpPr>
        <p:spPr>
          <a:xfrm>
            <a:off x="7428044" y="1437306"/>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4380" y="14583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50114" y="23371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9485" y="1795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23" name="Picture 22">
            <a:extLst>
              <a:ext uri="{FF2B5EF4-FFF2-40B4-BE49-F238E27FC236}">
                <a16:creationId xmlns:a16="http://schemas.microsoft.com/office/drawing/2014/main" xmlns="" id="{3E2C3E10-DD25-450F-A693-0196F799F9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18415" y="3025171"/>
            <a:ext cx="1993565" cy="2554445"/>
          </a:xfrm>
          <a:prstGeom prst="rect">
            <a:avLst/>
          </a:prstGeom>
        </p:spPr>
      </p:pic>
      <p:pic>
        <p:nvPicPr>
          <p:cNvPr id="24" name="Picture 23">
            <a:extLst>
              <a:ext uri="{FF2B5EF4-FFF2-40B4-BE49-F238E27FC236}">
                <a16:creationId xmlns:a16="http://schemas.microsoft.com/office/drawing/2014/main" xmlns="" id="{A6B3C2CB-8588-4E5A-8307-63739CB303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16925" y="2561779"/>
            <a:ext cx="1475360" cy="2426418"/>
          </a:xfrm>
          <a:prstGeom prst="rect">
            <a:avLst/>
          </a:prstGeom>
        </p:spPr>
      </p:pic>
      <p:pic>
        <p:nvPicPr>
          <p:cNvPr id="25" name="Picture 12" descr="Káº¿t quáº£ hÃ¬nh áº£nh cho win text gif">
            <a:extLst>
              <a:ext uri="{FF2B5EF4-FFF2-40B4-BE49-F238E27FC236}">
                <a16:creationId xmlns:a16="http://schemas.microsoft.com/office/drawing/2014/main" xmlns="" id="{27357AEF-8889-43D1-BCEF-F6B34BBBBDDF}"/>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534289" y="945638"/>
            <a:ext cx="3626197" cy="362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5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8" presetClass="emph" presetSubtype="0" repeatCount="indefinite" autoRev="1" fill="hold" nodeType="withEffect">
                                  <p:stCondLst>
                                    <p:cond delay="0"/>
                                  </p:stCondLst>
                                  <p:childTnLst>
                                    <p:animRot by="180000">
                                      <p:cBhvr>
                                        <p:cTn id="27" dur="500" fill="hold"/>
                                        <p:tgtEl>
                                          <p:spTgt spid="23"/>
                                        </p:tgtEl>
                                        <p:attrNameLst>
                                          <p:attrName>r</p:attrName>
                                        </p:attrNameLst>
                                      </p:cBhvr>
                                    </p:animRot>
                                  </p:childTnLst>
                                </p:cTn>
                              </p:par>
                              <p:par>
                                <p:cTn id="28" presetID="8" presetClass="emph" presetSubtype="0" repeatCount="indefinite" autoRev="1" fill="hold" nodeType="withEffect">
                                  <p:stCondLst>
                                    <p:cond delay="0"/>
                                  </p:stCondLst>
                                  <p:childTnLst>
                                    <p:animRot by="180000">
                                      <p:cBhvr>
                                        <p:cTn id="29"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repeatCount="4000" fill="hold" nodeType="clickEffect">
                                  <p:stCondLst>
                                    <p:cond delay="0"/>
                                  </p:stCondLst>
                                  <p:childTnLst>
                                    <p:animClr clrSpc="rgb" dir="cw">
                                      <p:cBhvr>
                                        <p:cTn id="34" dur="200" fill="hold"/>
                                        <p:tgtEl>
                                          <p:spTgt spid="39"/>
                                        </p:tgtEl>
                                        <p:attrNameLst>
                                          <p:attrName>fillcolor</p:attrName>
                                        </p:attrNameLst>
                                      </p:cBhvr>
                                      <p:to>
                                        <a:srgbClr val="FF7C80"/>
                                      </p:to>
                                    </p:animClr>
                                    <p:set>
                                      <p:cBhvr>
                                        <p:cTn id="35" dur="200" fill="hold"/>
                                        <p:tgtEl>
                                          <p:spTgt spid="39"/>
                                        </p:tgtEl>
                                        <p:attrNameLst>
                                          <p:attrName>fill.type</p:attrName>
                                        </p:attrNameLst>
                                      </p:cBhvr>
                                      <p:to>
                                        <p:strVal val="solid"/>
                                      </p:to>
                                    </p:set>
                                    <p:set>
                                      <p:cBhvr>
                                        <p:cTn id="36" dur="200" fill="hold"/>
                                        <p:tgtEl>
                                          <p:spTgt spid="3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emph" presetSubtype="2" repeatCount="4000" fill="hold" nodeType="clickEffect">
                                  <p:stCondLst>
                                    <p:cond delay="0"/>
                                  </p:stCondLst>
                                  <p:childTnLst>
                                    <p:animClr clrSpc="rgb" dir="cw">
                                      <p:cBhvr>
                                        <p:cTn id="43" dur="200" fill="hold"/>
                                        <p:tgtEl>
                                          <p:spTgt spid="40"/>
                                        </p:tgtEl>
                                        <p:attrNameLst>
                                          <p:attrName>fillcolor</p:attrName>
                                        </p:attrNameLst>
                                      </p:cBhvr>
                                      <p:to>
                                        <a:srgbClr val="FF7C80"/>
                                      </p:to>
                                    </p:animClr>
                                    <p:set>
                                      <p:cBhvr>
                                        <p:cTn id="44" dur="200" fill="hold"/>
                                        <p:tgtEl>
                                          <p:spTgt spid="40"/>
                                        </p:tgtEl>
                                        <p:attrNameLst>
                                          <p:attrName>fill.type</p:attrName>
                                        </p:attrNameLst>
                                      </p:cBhvr>
                                      <p:to>
                                        <p:strVal val="solid"/>
                                      </p:to>
                                    </p:set>
                                    <p:set>
                                      <p:cBhvr>
                                        <p:cTn id="45" dur="200" fill="hold"/>
                                        <p:tgtEl>
                                          <p:spTgt spid="4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37"/>
                                        </p:tgtEl>
                                        <p:attrNameLst>
                                          <p:attrName>fillcolor</p:attrName>
                                        </p:attrNameLst>
                                      </p:cBhvr>
                                      <p:to>
                                        <a:srgbClr val="00FF00"/>
                                      </p:to>
                                    </p:animClr>
                                    <p:set>
                                      <p:cBhvr>
                                        <p:cTn id="53" dur="200" fill="hold"/>
                                        <p:tgtEl>
                                          <p:spTgt spid="37"/>
                                        </p:tgtEl>
                                        <p:attrNameLst>
                                          <p:attrName>fill.type</p:attrName>
                                        </p:attrNameLst>
                                      </p:cBhvr>
                                      <p:to>
                                        <p:strVal val="solid"/>
                                      </p:to>
                                    </p:set>
                                    <p:set>
                                      <p:cBhvr>
                                        <p:cTn id="54" dur="200" fill="hold"/>
                                        <p:tgtEl>
                                          <p:spTgt spid="3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dung-www_nhacchuongvui_com.wav"/>
                                        </p:tgtEl>
                                      </p:cMediaNode>
                                    </p:audio>
                                  </p:sub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7" fill="hold">
                            <p:stCondLst>
                              <p:cond delay="800"/>
                            </p:stCondLst>
                            <p:childTnLst>
                              <p:par>
                                <p:cTn id="58" presetID="10" presetClass="exit" presetSubtype="0" fill="hold" nodeType="after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300"/>
                            </p:stCondLst>
                            <p:childTnLst>
                              <p:par>
                                <p:cTn id="62" presetID="14" presetClass="exit" presetSubtype="10" fill="hold" grpId="1" nodeType="afterEffect">
                                  <p:stCondLst>
                                    <p:cond delay="0"/>
                                  </p:stCondLst>
                                  <p:childTnLst>
                                    <p:animEffect transition="out" filter="randombar(horizontal)">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40"/>
                                        </p:tgtEl>
                                      </p:cBhvr>
                                    </p:animEffect>
                                    <p:set>
                                      <p:cBhvr>
                                        <p:cTn id="70" dur="1" fill="hold">
                                          <p:stCondLst>
                                            <p:cond delay="499"/>
                                          </p:stCondLst>
                                        </p:cTn>
                                        <p:tgtEl>
                                          <p:spTgt spid="4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4" presetClass="exit" presetSubtype="10" fill="hold" nodeType="withEffect">
                                  <p:stCondLst>
                                    <p:cond delay="0"/>
                                  </p:stCondLst>
                                  <p:childTnLst>
                                    <p:animEffect transition="out" filter="randombar(horizontal)">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14" presetClass="exit" presetSubtype="10" fill="hold" nodeType="withEffect">
                                  <p:stCondLst>
                                    <p:cond delay="0"/>
                                  </p:stCondLst>
                                  <p:childTnLst>
                                    <p:animEffect transition="out" filter="randombar(horizontal)">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par>
                                <p:cTn id="83" presetID="14" presetClass="exit" presetSubtype="10" fill="hold" nodeType="withEffect">
                                  <p:stCondLst>
                                    <p:cond delay="0"/>
                                  </p:stCondLst>
                                  <p:childTnLst>
                                    <p:animEffect transition="out" filter="randombar(horizontal)">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par>
                          <p:cTn id="86" fill="hold">
                            <p:stCondLst>
                              <p:cond delay="1800"/>
                            </p:stCondLst>
                            <p:childTnLst>
                              <p:par>
                                <p:cTn id="87" presetID="35" presetClass="path" presetSubtype="0" fill="hold" nodeType="afterEffect">
                                  <p:stCondLst>
                                    <p:cond delay="0"/>
                                  </p:stCondLst>
                                  <p:childTnLst>
                                    <p:animMotion origin="layout" path="M 0 0 L -1 0 " pathEditMode="relative" rAng="0" ptsTypes="AA">
                                      <p:cBhvr>
                                        <p:cTn id="88" dur="3000" fill="hold"/>
                                        <p:tgtEl>
                                          <p:spTgt spid="31"/>
                                        </p:tgtEl>
                                        <p:attrNameLst>
                                          <p:attrName>ppt_x</p:attrName>
                                          <p:attrName>ppt_y</p:attrName>
                                        </p:attrNameLst>
                                      </p:cBhvr>
                                      <p:rCtr x="-50000" y="0"/>
                                    </p:animMotion>
                                  </p:childTnLst>
                                </p:cTn>
                              </p:par>
                              <p:par>
                                <p:cTn id="89" presetID="35" presetClass="path" presetSubtype="0" fill="hold" nodeType="withEffect">
                                  <p:stCondLst>
                                    <p:cond delay="0"/>
                                  </p:stCondLst>
                                  <p:childTnLst>
                                    <p:animMotion origin="layout" path="M 3.33333E-6 -4.81481E-6 L -1 -4.81481E-6 " pathEditMode="relative" rAng="0" ptsTypes="AA">
                                      <p:cBhvr>
                                        <p:cTn id="90" dur="3000" fill="hold"/>
                                        <p:tgtEl>
                                          <p:spTgt spid="23"/>
                                        </p:tgtEl>
                                        <p:attrNameLst>
                                          <p:attrName>ppt_x</p:attrName>
                                          <p:attrName>ppt_y</p:attrName>
                                        </p:attrNameLst>
                                      </p:cBhvr>
                                      <p:rCtr x="-50000" y="0"/>
                                    </p:animMotion>
                                  </p:childTnLst>
                                </p:cTn>
                              </p:par>
                              <p:par>
                                <p:cTn id="91" presetID="35" presetClass="path" presetSubtype="0" fill="hold" nodeType="withEffect">
                                  <p:stCondLst>
                                    <p:cond delay="0"/>
                                  </p:stCondLst>
                                  <p:childTnLst>
                                    <p:animMotion origin="layout" path="M 1.45833E-6 -2.96296E-6 L -1 -2.96296E-6 " pathEditMode="relative" rAng="0" ptsTypes="AA">
                                      <p:cBhvr>
                                        <p:cTn id="92" dur="3000" fill="hold"/>
                                        <p:tgtEl>
                                          <p:spTgt spid="24"/>
                                        </p:tgtEl>
                                        <p:attrNameLst>
                                          <p:attrName>ppt_x</p:attrName>
                                          <p:attrName>ppt_y</p:attrName>
                                        </p:attrNameLst>
                                      </p:cBhvr>
                                      <p:rCtr x="-50000" y="0"/>
                                    </p:animMotion>
                                  </p:childTnLst>
                                </p:cTn>
                              </p:par>
                            </p:childTnLst>
                          </p:cTn>
                        </p:par>
                        <p:par>
                          <p:cTn id="93" fill="hold">
                            <p:stCondLst>
                              <p:cond delay="4800"/>
                            </p:stCondLst>
                            <p:childTnLst>
                              <p:par>
                                <p:cTn id="94" presetID="10" presetClass="entr" presetSubtype="0" fill="hold"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9" grpId="0" animBg="1"/>
      <p:bldP spid="39" grpId="1" animBg="1"/>
      <p:bldP spid="40" grpId="0" animBg="1"/>
      <p:bldP spid="4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84E930-6AF0-4CA6-9096-E5928693A5E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3" name="Rectangle: Rounded Corners 2">
            <a:extLst>
              <a:ext uri="{FF2B5EF4-FFF2-40B4-BE49-F238E27FC236}">
                <a16:creationId xmlns:a16="http://schemas.microsoft.com/office/drawing/2014/main" xmlns="" id="{AAAACAD0-040D-40FA-B586-B7BA0879D56C}"/>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4">
            <a:extLst>
              <a:ext uri="{FF2B5EF4-FFF2-40B4-BE49-F238E27FC236}">
                <a16:creationId xmlns:a16="http://schemas.microsoft.com/office/drawing/2014/main" xmlns="" id="{3FC1C2C1-78AC-41D9-B0AE-9086F9EC98C8}"/>
              </a:ext>
            </a:extLst>
          </p:cNvPr>
          <p:cNvSpPr txBox="1"/>
          <p:nvPr/>
        </p:nvSpPr>
        <p:spPr>
          <a:xfrm>
            <a:off x="1819686" y="1800716"/>
            <a:ext cx="681948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đổi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cửa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luôn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xmlns="" id="{EAD37EB9-3CD4-4326-A953-F0723A8A5DFC}"/>
              </a:ext>
            </a:extLst>
          </p:cNvPr>
          <p:cNvPicPr>
            <a:picLocks noChangeAspect="1"/>
          </p:cNvPicPr>
          <p:nvPr/>
        </p:nvPicPr>
        <p:blipFill>
          <a:blip r:embed="rId4"/>
          <a:stretch>
            <a:fillRect/>
          </a:stretch>
        </p:blipFill>
        <p:spPr>
          <a:xfrm rot="737208" flipH="1">
            <a:off x="627572" y="1718065"/>
            <a:ext cx="919996" cy="919996"/>
          </a:xfrm>
          <a:prstGeom prst="rect">
            <a:avLst/>
          </a:prstGeom>
        </p:spPr>
      </p:pic>
      <p:pic>
        <p:nvPicPr>
          <p:cNvPr id="16" name="图片 22">
            <a:extLst>
              <a:ext uri="{FF2B5EF4-FFF2-40B4-BE49-F238E27FC236}">
                <a16:creationId xmlns:a16="http://schemas.microsoft.com/office/drawing/2014/main" xmlns="" id="{9164EA97-4C6C-453E-8E93-95EE438E01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15" name="Picture 14">
            <a:extLst>
              <a:ext uri="{FF2B5EF4-FFF2-40B4-BE49-F238E27FC236}">
                <a16:creationId xmlns:a16="http://schemas.microsoft.com/office/drawing/2014/main" xmlns="" id="{BB8EEB89-3F01-4B1C-A566-3B71D2DA0138}"/>
              </a:ext>
            </a:extLst>
          </p:cNvPr>
          <p:cNvPicPr>
            <a:picLocks noChangeAspect="1"/>
          </p:cNvPicPr>
          <p:nvPr/>
        </p:nvPicPr>
        <p:blipFill>
          <a:blip r:embed="rId6"/>
          <a:stretch>
            <a:fillRect/>
          </a:stretch>
        </p:blipFill>
        <p:spPr>
          <a:xfrm>
            <a:off x="3580550" y="429379"/>
            <a:ext cx="4974767" cy="1261981"/>
          </a:xfrm>
          <a:prstGeom prst="rect">
            <a:avLst/>
          </a:prstGeom>
        </p:spPr>
      </p:pic>
      <p:sp>
        <p:nvSpPr>
          <p:cNvPr id="4" name="TextBox 34">
            <a:extLst>
              <a:ext uri="{FF2B5EF4-FFF2-40B4-BE49-F238E27FC236}">
                <a16:creationId xmlns:a16="http://schemas.microsoft.com/office/drawing/2014/main" xmlns="" id="{585FD2CE-F18E-2A39-447B-6AED26C66455}"/>
              </a:ext>
            </a:extLst>
          </p:cNvPr>
          <p:cNvSpPr txBox="1"/>
          <p:nvPr/>
        </p:nvSpPr>
        <p:spPr>
          <a:xfrm>
            <a:off x="1762536" y="3410441"/>
            <a:ext cx="681948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xmlns="" id="{D958C3F9-DB54-1CDA-3C6E-63C1539EECF4}"/>
              </a:ext>
            </a:extLst>
          </p:cNvPr>
          <p:cNvPicPr>
            <a:picLocks noChangeAspect="1"/>
          </p:cNvPicPr>
          <p:nvPr/>
        </p:nvPicPr>
        <p:blipFill>
          <a:blip r:embed="rId4"/>
          <a:stretch>
            <a:fillRect/>
          </a:stretch>
        </p:blipFill>
        <p:spPr>
          <a:xfrm rot="737208" flipH="1">
            <a:off x="570422" y="3327790"/>
            <a:ext cx="919996" cy="919996"/>
          </a:xfrm>
          <a:prstGeom prst="rect">
            <a:avLst/>
          </a:prstGeom>
        </p:spPr>
      </p:pic>
    </p:spTree>
    <p:extLst>
      <p:ext uri="{BB962C8B-B14F-4D97-AF65-F5344CB8AC3E}">
        <p14:creationId xmlns:p14="http://schemas.microsoft.com/office/powerpoint/2010/main" val="235350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3B4DD3-9EF7-4627-A4E0-AFEDC39654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xmlns="" id="{9552F84E-473D-40A9-9E5C-28FE82762426}"/>
              </a:ext>
            </a:extLst>
          </p:cNvPr>
          <p:cNvPicPr>
            <a:picLocks noChangeAspect="1"/>
          </p:cNvPicPr>
          <p:nvPr/>
        </p:nvPicPr>
        <p:blipFill>
          <a:blip r:embed="rId4"/>
          <a:stretch>
            <a:fillRect/>
          </a:stretch>
        </p:blipFill>
        <p:spPr>
          <a:xfrm>
            <a:off x="1688210" y="990600"/>
            <a:ext cx="8815580" cy="2719052"/>
          </a:xfrm>
          <a:prstGeom prst="rect">
            <a:avLst/>
          </a:prstGeom>
        </p:spPr>
      </p:pic>
    </p:spTree>
    <p:extLst>
      <p:ext uri="{BB962C8B-B14F-4D97-AF65-F5344CB8AC3E}">
        <p14:creationId xmlns:p14="http://schemas.microsoft.com/office/powerpoint/2010/main" val="8669086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947E9CFE-6301-419A-96B9-FBE3617A91FA}"/>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12" descr="Cute kids wallpaper children game   beautiful desktop wallpapers 2014 1600x1200">
            <a:extLst>
              <a:ext uri="{FF2B5EF4-FFF2-40B4-BE49-F238E27FC236}">
                <a16:creationId xmlns:a16="http://schemas.microsoft.com/office/drawing/2014/main" xmlns="" id="{7FB50D76-3777-461A-9B09-110A4FAEDF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35491" y="-220698"/>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aphic 12">
            <a:extLst>
              <a:ext uri="{FF2B5EF4-FFF2-40B4-BE49-F238E27FC236}">
                <a16:creationId xmlns:a16="http://schemas.microsoft.com/office/drawing/2014/main" xmlns="" id="{FBA1073C-32F8-4B43-89C7-7BABA1C70D3A}"/>
              </a:ext>
            </a:extLst>
          </p:cNvPr>
          <p:cNvGrpSpPr/>
          <p:nvPr/>
        </p:nvGrpSpPr>
        <p:grpSpPr>
          <a:xfrm>
            <a:off x="4925204" y="3384030"/>
            <a:ext cx="4923334" cy="3231852"/>
            <a:chOff x="3665215" y="980369"/>
            <a:chExt cx="4581821" cy="2709343"/>
          </a:xfrm>
        </p:grpSpPr>
        <p:sp>
          <p:nvSpPr>
            <p:cNvPr id="5" name="Freeform: Shape 4">
              <a:extLst>
                <a:ext uri="{FF2B5EF4-FFF2-40B4-BE49-F238E27FC236}">
                  <a16:creationId xmlns:a16="http://schemas.microsoft.com/office/drawing/2014/main" xmlns="" id="{2E3097BF-0388-4D9D-B758-4AAA1D48794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xmlns="" id="{2A297339-81AB-4BCE-9E39-609F7420D438}"/>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Shape 6">
            <a:extLst>
              <a:ext uri="{FF2B5EF4-FFF2-40B4-BE49-F238E27FC236}">
                <a16:creationId xmlns:a16="http://schemas.microsoft.com/office/drawing/2014/main" xmlns="" id="{8E9C50E1-9D02-4D93-8F1E-28403DEEB5B5}"/>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aphic 12">
            <a:extLst>
              <a:ext uri="{FF2B5EF4-FFF2-40B4-BE49-F238E27FC236}">
                <a16:creationId xmlns:a16="http://schemas.microsoft.com/office/drawing/2014/main" xmlns="" id="{E0B7B950-E21A-40FF-99A6-1939DA1911A3}"/>
              </a:ext>
            </a:extLst>
          </p:cNvPr>
          <p:cNvGrpSpPr/>
          <p:nvPr/>
        </p:nvGrpSpPr>
        <p:grpSpPr>
          <a:xfrm>
            <a:off x="9158662" y="3684189"/>
            <a:ext cx="565548" cy="597654"/>
            <a:chOff x="8646316" y="1021288"/>
            <a:chExt cx="437699" cy="462547"/>
          </a:xfrm>
        </p:grpSpPr>
        <p:sp>
          <p:nvSpPr>
            <p:cNvPr id="9" name="Freeform: Shape 8">
              <a:extLst>
                <a:ext uri="{FF2B5EF4-FFF2-40B4-BE49-F238E27FC236}">
                  <a16:creationId xmlns:a16="http://schemas.microsoft.com/office/drawing/2014/main" xmlns="" id="{EC28D21B-523B-4389-9BDC-62D869AC26F1}"/>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A083E173-F172-47D5-8656-6862C9FE8701}"/>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xmlns="" id="{F2DF2993-056D-4F14-BEAE-8ABF2205AB9E}"/>
              </a:ext>
            </a:extLst>
          </p:cNvPr>
          <p:cNvPicPr>
            <a:picLocks noChangeAspect="1"/>
          </p:cNvPicPr>
          <p:nvPr/>
        </p:nvPicPr>
        <p:blipFill>
          <a:blip r:embed="rId3"/>
          <a:stretch>
            <a:fillRect/>
          </a:stretch>
        </p:blipFill>
        <p:spPr>
          <a:xfrm>
            <a:off x="5444447" y="3637740"/>
            <a:ext cx="4279763" cy="2712955"/>
          </a:xfrm>
          <a:prstGeom prst="rect">
            <a:avLst/>
          </a:prstGeom>
        </p:spPr>
      </p:pic>
    </p:spTree>
    <p:extLst>
      <p:ext uri="{BB962C8B-B14F-4D97-AF65-F5344CB8AC3E}">
        <p14:creationId xmlns:p14="http://schemas.microsoft.com/office/powerpoint/2010/main" val="9950982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N BẢO VỆ MÔI TRƯỜNG">
            <a:hlinkClick r:id="" action="ppaction://media"/>
            <a:extLst>
              <a:ext uri="{FF2B5EF4-FFF2-40B4-BE49-F238E27FC236}">
                <a16:creationId xmlns:a16="http://schemas.microsoft.com/office/drawing/2014/main" xmlns="" id="{43478764-F6AE-827D-3B5D-C41E9DE17A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8784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286EC0B0-7D35-4842-8658-862D1A3B5A93}"/>
              </a:ext>
            </a:extLst>
          </p:cNvPr>
          <p:cNvSpPr txBox="1"/>
          <p:nvPr/>
        </p:nvSpPr>
        <p:spPr>
          <a:xfrm>
            <a:off x="3283227" y="1841197"/>
            <a:ext cx="5213074" cy="26296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1.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Trao</a:t>
            </a: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đổi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với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bạn</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1876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xmlns="" id="{087E5F26-A50B-4DDA-AC1D-3FEE2175A515}"/>
              </a:ext>
            </a:extLst>
          </p:cNvPr>
          <p:cNvSpPr/>
          <p:nvPr/>
        </p:nvSpPr>
        <p:spPr>
          <a:xfrm>
            <a:off x="1088022" y="99391"/>
            <a:ext cx="9992139" cy="952133"/>
          </a:xfrm>
          <a:custGeom>
            <a:avLst/>
            <a:gdLst>
              <a:gd name="connsiteX0" fmla="*/ 0 w 9992139"/>
              <a:gd name="connsiteY0" fmla="*/ 476067 h 952133"/>
              <a:gd name="connsiteX1" fmla="*/ 476067 w 9992139"/>
              <a:gd name="connsiteY1" fmla="*/ 0 h 952133"/>
              <a:gd name="connsiteX2" fmla="*/ 1171452 w 9992139"/>
              <a:gd name="connsiteY2" fmla="*/ 0 h 952133"/>
              <a:gd name="connsiteX3" fmla="*/ 1866837 w 9992139"/>
              <a:gd name="connsiteY3" fmla="*/ 0 h 952133"/>
              <a:gd name="connsiteX4" fmla="*/ 2381422 w 9992139"/>
              <a:gd name="connsiteY4" fmla="*/ 0 h 952133"/>
              <a:gd name="connsiteX5" fmla="*/ 2896007 w 9992139"/>
              <a:gd name="connsiteY5" fmla="*/ 0 h 952133"/>
              <a:gd name="connsiteX6" fmla="*/ 3320192 w 9992139"/>
              <a:gd name="connsiteY6" fmla="*/ 0 h 952133"/>
              <a:gd name="connsiteX7" fmla="*/ 4105977 w 9992139"/>
              <a:gd name="connsiteY7" fmla="*/ 0 h 952133"/>
              <a:gd name="connsiteX8" fmla="*/ 4710962 w 9992139"/>
              <a:gd name="connsiteY8" fmla="*/ 0 h 952133"/>
              <a:gd name="connsiteX9" fmla="*/ 5496747 w 9992139"/>
              <a:gd name="connsiteY9" fmla="*/ 0 h 952133"/>
              <a:gd name="connsiteX10" fmla="*/ 6011332 w 9992139"/>
              <a:gd name="connsiteY10" fmla="*/ 0 h 952133"/>
              <a:gd name="connsiteX11" fmla="*/ 6706717 w 9992139"/>
              <a:gd name="connsiteY11" fmla="*/ 0 h 952133"/>
              <a:gd name="connsiteX12" fmla="*/ 7492502 w 9992139"/>
              <a:gd name="connsiteY12" fmla="*/ 0 h 952133"/>
              <a:gd name="connsiteX13" fmla="*/ 8097487 w 9992139"/>
              <a:gd name="connsiteY13" fmla="*/ 0 h 952133"/>
              <a:gd name="connsiteX14" fmla="*/ 8702472 w 9992139"/>
              <a:gd name="connsiteY14" fmla="*/ 0 h 952133"/>
              <a:gd name="connsiteX15" fmla="*/ 9516073 w 9992139"/>
              <a:gd name="connsiteY15" fmla="*/ 0 h 952133"/>
              <a:gd name="connsiteX16" fmla="*/ 9992140 w 9992139"/>
              <a:gd name="connsiteY16" fmla="*/ 476067 h 952133"/>
              <a:gd name="connsiteX17" fmla="*/ 9992139 w 9992139"/>
              <a:gd name="connsiteY17" fmla="*/ 476067 h 952133"/>
              <a:gd name="connsiteX18" fmla="*/ 9516072 w 9992139"/>
              <a:gd name="connsiteY18" fmla="*/ 952134 h 952133"/>
              <a:gd name="connsiteX19" fmla="*/ 8911087 w 9992139"/>
              <a:gd name="connsiteY19" fmla="*/ 952134 h 952133"/>
              <a:gd name="connsiteX20" fmla="*/ 8215702 w 9992139"/>
              <a:gd name="connsiteY20" fmla="*/ 952134 h 952133"/>
              <a:gd name="connsiteX21" fmla="*/ 7520317 w 9992139"/>
              <a:gd name="connsiteY21" fmla="*/ 952134 h 952133"/>
              <a:gd name="connsiteX22" fmla="*/ 6824932 w 9992139"/>
              <a:gd name="connsiteY22" fmla="*/ 952134 h 952133"/>
              <a:gd name="connsiteX23" fmla="*/ 6039147 w 9992139"/>
              <a:gd name="connsiteY23" fmla="*/ 952134 h 952133"/>
              <a:gd name="connsiteX24" fmla="*/ 5434162 w 9992139"/>
              <a:gd name="connsiteY24" fmla="*/ 952134 h 952133"/>
              <a:gd name="connsiteX25" fmla="*/ 4738777 w 9992139"/>
              <a:gd name="connsiteY25" fmla="*/ 952133 h 952133"/>
              <a:gd name="connsiteX26" fmla="*/ 4224192 w 9992139"/>
              <a:gd name="connsiteY26" fmla="*/ 952133 h 952133"/>
              <a:gd name="connsiteX27" fmla="*/ 3619207 w 9992139"/>
              <a:gd name="connsiteY27" fmla="*/ 952133 h 952133"/>
              <a:gd name="connsiteX28" fmla="*/ 3104622 w 9992139"/>
              <a:gd name="connsiteY28" fmla="*/ 952133 h 952133"/>
              <a:gd name="connsiteX29" fmla="*/ 2590037 w 9992139"/>
              <a:gd name="connsiteY29" fmla="*/ 952133 h 952133"/>
              <a:gd name="connsiteX30" fmla="*/ 1804252 w 9992139"/>
              <a:gd name="connsiteY30" fmla="*/ 952133 h 952133"/>
              <a:gd name="connsiteX31" fmla="*/ 476067 w 9992139"/>
              <a:gd name="connsiteY31" fmla="*/ 952133 h 952133"/>
              <a:gd name="connsiteX32" fmla="*/ 0 w 9992139"/>
              <a:gd name="connsiteY32" fmla="*/ 476066 h 952133"/>
              <a:gd name="connsiteX33" fmla="*/ 0 w 9992139"/>
              <a:gd name="connsiteY33" fmla="*/ 476067 h 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952133" fill="none" extrusionOk="0">
                <a:moveTo>
                  <a:pt x="0" y="476067"/>
                </a:moveTo>
                <a:cubicBezTo>
                  <a:pt x="-52671" y="198221"/>
                  <a:pt x="256373" y="35627"/>
                  <a:pt x="476067" y="0"/>
                </a:cubicBezTo>
                <a:cubicBezTo>
                  <a:pt x="765225" y="-7881"/>
                  <a:pt x="980545" y="23008"/>
                  <a:pt x="1171452" y="0"/>
                </a:cubicBezTo>
                <a:cubicBezTo>
                  <a:pt x="1362360" y="-23008"/>
                  <a:pt x="1686644" y="-33449"/>
                  <a:pt x="1866837" y="0"/>
                </a:cubicBezTo>
                <a:cubicBezTo>
                  <a:pt x="2047031" y="33449"/>
                  <a:pt x="2202197" y="580"/>
                  <a:pt x="2381422" y="0"/>
                </a:cubicBezTo>
                <a:cubicBezTo>
                  <a:pt x="2560648" y="-580"/>
                  <a:pt x="2656613" y="1752"/>
                  <a:pt x="2896007" y="0"/>
                </a:cubicBezTo>
                <a:cubicBezTo>
                  <a:pt x="3135402" y="-1752"/>
                  <a:pt x="3192229" y="4097"/>
                  <a:pt x="3320192" y="0"/>
                </a:cubicBezTo>
                <a:cubicBezTo>
                  <a:pt x="3448156" y="-4097"/>
                  <a:pt x="3793265" y="-1201"/>
                  <a:pt x="4105977" y="0"/>
                </a:cubicBezTo>
                <a:cubicBezTo>
                  <a:pt x="4418689" y="1201"/>
                  <a:pt x="4548023" y="-18072"/>
                  <a:pt x="4710962" y="0"/>
                </a:cubicBezTo>
                <a:cubicBezTo>
                  <a:pt x="4873901" y="18072"/>
                  <a:pt x="5177945" y="23640"/>
                  <a:pt x="5496747" y="0"/>
                </a:cubicBezTo>
                <a:cubicBezTo>
                  <a:pt x="5815550" y="-23640"/>
                  <a:pt x="5805860" y="13127"/>
                  <a:pt x="6011332" y="0"/>
                </a:cubicBezTo>
                <a:cubicBezTo>
                  <a:pt x="6216805" y="-13127"/>
                  <a:pt x="6525137" y="-27590"/>
                  <a:pt x="6706717" y="0"/>
                </a:cubicBezTo>
                <a:cubicBezTo>
                  <a:pt x="6888297" y="27590"/>
                  <a:pt x="7256590" y="-36903"/>
                  <a:pt x="7492502" y="0"/>
                </a:cubicBezTo>
                <a:cubicBezTo>
                  <a:pt x="7728415" y="36903"/>
                  <a:pt x="7933743" y="1009"/>
                  <a:pt x="8097487" y="0"/>
                </a:cubicBezTo>
                <a:cubicBezTo>
                  <a:pt x="8261231" y="-1009"/>
                  <a:pt x="8432956" y="23132"/>
                  <a:pt x="8702472" y="0"/>
                </a:cubicBezTo>
                <a:cubicBezTo>
                  <a:pt x="8971988" y="-23132"/>
                  <a:pt x="9244690" y="-5273"/>
                  <a:pt x="9516073" y="0"/>
                </a:cubicBezTo>
                <a:cubicBezTo>
                  <a:pt x="9743459" y="17702"/>
                  <a:pt x="9982168" y="210276"/>
                  <a:pt x="9992140" y="476067"/>
                </a:cubicBezTo>
                <a:lnTo>
                  <a:pt x="9992139" y="476067"/>
                </a:lnTo>
                <a:cubicBezTo>
                  <a:pt x="9943543" y="736913"/>
                  <a:pt x="9771767" y="947805"/>
                  <a:pt x="9516072" y="952134"/>
                </a:cubicBezTo>
                <a:cubicBezTo>
                  <a:pt x="9351911" y="923572"/>
                  <a:pt x="9166108" y="938260"/>
                  <a:pt x="8911087" y="952134"/>
                </a:cubicBezTo>
                <a:cubicBezTo>
                  <a:pt x="8656067" y="966008"/>
                  <a:pt x="8385349" y="982198"/>
                  <a:pt x="8215702" y="952134"/>
                </a:cubicBezTo>
                <a:cubicBezTo>
                  <a:pt x="8046056" y="922070"/>
                  <a:pt x="7847249" y="953638"/>
                  <a:pt x="7520317" y="952134"/>
                </a:cubicBezTo>
                <a:cubicBezTo>
                  <a:pt x="7193386" y="950630"/>
                  <a:pt x="7132720" y="971573"/>
                  <a:pt x="6824932" y="952134"/>
                </a:cubicBezTo>
                <a:cubicBezTo>
                  <a:pt x="6517145" y="932695"/>
                  <a:pt x="6378892" y="962476"/>
                  <a:pt x="6039147" y="952134"/>
                </a:cubicBezTo>
                <a:cubicBezTo>
                  <a:pt x="5699403" y="941792"/>
                  <a:pt x="5593684" y="947143"/>
                  <a:pt x="5434162" y="952134"/>
                </a:cubicBezTo>
                <a:cubicBezTo>
                  <a:pt x="5274640" y="957125"/>
                  <a:pt x="4991758" y="969189"/>
                  <a:pt x="4738777" y="952133"/>
                </a:cubicBezTo>
                <a:cubicBezTo>
                  <a:pt x="4485796" y="935078"/>
                  <a:pt x="4404628" y="965597"/>
                  <a:pt x="4224192" y="952133"/>
                </a:cubicBezTo>
                <a:cubicBezTo>
                  <a:pt x="4043756" y="938669"/>
                  <a:pt x="3880752" y="952800"/>
                  <a:pt x="3619207" y="952133"/>
                </a:cubicBezTo>
                <a:cubicBezTo>
                  <a:pt x="3357662" y="951466"/>
                  <a:pt x="3360006" y="954750"/>
                  <a:pt x="3104622" y="952133"/>
                </a:cubicBezTo>
                <a:cubicBezTo>
                  <a:pt x="2849239" y="949516"/>
                  <a:pt x="2805904" y="956240"/>
                  <a:pt x="2590037" y="952133"/>
                </a:cubicBezTo>
                <a:cubicBezTo>
                  <a:pt x="2374171" y="948026"/>
                  <a:pt x="2194128" y="977782"/>
                  <a:pt x="1804252" y="952133"/>
                </a:cubicBezTo>
                <a:cubicBezTo>
                  <a:pt x="1414376" y="926484"/>
                  <a:pt x="1054859" y="921463"/>
                  <a:pt x="476067" y="952133"/>
                </a:cubicBezTo>
                <a:cubicBezTo>
                  <a:pt x="205108" y="957595"/>
                  <a:pt x="23226" y="733126"/>
                  <a:pt x="0" y="476066"/>
                </a:cubicBezTo>
                <a:lnTo>
                  <a:pt x="0" y="476067"/>
                </a:lnTo>
                <a:close/>
              </a:path>
              <a:path w="9992139" h="952133" stroke="0" extrusionOk="0">
                <a:moveTo>
                  <a:pt x="0" y="476067"/>
                </a:moveTo>
                <a:cubicBezTo>
                  <a:pt x="-9345" y="222950"/>
                  <a:pt x="221818" y="36701"/>
                  <a:pt x="476067" y="0"/>
                </a:cubicBezTo>
                <a:cubicBezTo>
                  <a:pt x="670188" y="-16076"/>
                  <a:pt x="784100" y="5801"/>
                  <a:pt x="990652" y="0"/>
                </a:cubicBezTo>
                <a:cubicBezTo>
                  <a:pt x="1197205" y="-5801"/>
                  <a:pt x="1428843" y="28908"/>
                  <a:pt x="1595637" y="0"/>
                </a:cubicBezTo>
                <a:cubicBezTo>
                  <a:pt x="1762432" y="-28908"/>
                  <a:pt x="1846212" y="20578"/>
                  <a:pt x="2019822" y="0"/>
                </a:cubicBezTo>
                <a:cubicBezTo>
                  <a:pt x="2193432" y="-20578"/>
                  <a:pt x="2627668" y="-2593"/>
                  <a:pt x="2805607" y="0"/>
                </a:cubicBezTo>
                <a:cubicBezTo>
                  <a:pt x="2983546" y="2593"/>
                  <a:pt x="3063805" y="-11316"/>
                  <a:pt x="3229792" y="0"/>
                </a:cubicBezTo>
                <a:cubicBezTo>
                  <a:pt x="3395780" y="11316"/>
                  <a:pt x="3582475" y="15817"/>
                  <a:pt x="3925177" y="0"/>
                </a:cubicBezTo>
                <a:cubicBezTo>
                  <a:pt x="4267879" y="-15817"/>
                  <a:pt x="4249477" y="17325"/>
                  <a:pt x="4439762" y="0"/>
                </a:cubicBezTo>
                <a:cubicBezTo>
                  <a:pt x="4630047" y="-17325"/>
                  <a:pt x="4700007" y="-2562"/>
                  <a:pt x="4954347" y="0"/>
                </a:cubicBezTo>
                <a:cubicBezTo>
                  <a:pt x="5208688" y="2562"/>
                  <a:pt x="5222167" y="19736"/>
                  <a:pt x="5378532" y="0"/>
                </a:cubicBezTo>
                <a:cubicBezTo>
                  <a:pt x="5534897" y="-19736"/>
                  <a:pt x="5645842" y="-12147"/>
                  <a:pt x="5802717" y="0"/>
                </a:cubicBezTo>
                <a:cubicBezTo>
                  <a:pt x="5959593" y="12147"/>
                  <a:pt x="6168105" y="-6783"/>
                  <a:pt x="6317302" y="0"/>
                </a:cubicBezTo>
                <a:cubicBezTo>
                  <a:pt x="6466500" y="6783"/>
                  <a:pt x="6705789" y="-13007"/>
                  <a:pt x="6922287" y="0"/>
                </a:cubicBezTo>
                <a:cubicBezTo>
                  <a:pt x="7138786" y="13007"/>
                  <a:pt x="7316546" y="16431"/>
                  <a:pt x="7708072" y="0"/>
                </a:cubicBezTo>
                <a:cubicBezTo>
                  <a:pt x="8099598" y="-16431"/>
                  <a:pt x="8256383" y="8861"/>
                  <a:pt x="8403457" y="0"/>
                </a:cubicBezTo>
                <a:cubicBezTo>
                  <a:pt x="8550531" y="-8861"/>
                  <a:pt x="9277621" y="34640"/>
                  <a:pt x="9516073" y="0"/>
                </a:cubicBezTo>
                <a:cubicBezTo>
                  <a:pt x="9746417" y="-8750"/>
                  <a:pt x="10040229" y="215432"/>
                  <a:pt x="9992140" y="476067"/>
                </a:cubicBezTo>
                <a:lnTo>
                  <a:pt x="9992139" y="476067"/>
                </a:lnTo>
                <a:cubicBezTo>
                  <a:pt x="9981671" y="712409"/>
                  <a:pt x="9736575" y="972349"/>
                  <a:pt x="9516072" y="952134"/>
                </a:cubicBezTo>
                <a:cubicBezTo>
                  <a:pt x="9382511" y="971092"/>
                  <a:pt x="9198609" y="963663"/>
                  <a:pt x="8911087" y="952134"/>
                </a:cubicBezTo>
                <a:cubicBezTo>
                  <a:pt x="8623565" y="940605"/>
                  <a:pt x="8385577" y="950663"/>
                  <a:pt x="8125302" y="952134"/>
                </a:cubicBezTo>
                <a:cubicBezTo>
                  <a:pt x="7865027" y="953605"/>
                  <a:pt x="7541199" y="974338"/>
                  <a:pt x="7339517" y="952134"/>
                </a:cubicBezTo>
                <a:cubicBezTo>
                  <a:pt x="7137835" y="929930"/>
                  <a:pt x="6843894" y="990950"/>
                  <a:pt x="6463332" y="952134"/>
                </a:cubicBezTo>
                <a:cubicBezTo>
                  <a:pt x="6082771" y="913318"/>
                  <a:pt x="6110932" y="960539"/>
                  <a:pt x="5767947" y="952134"/>
                </a:cubicBezTo>
                <a:cubicBezTo>
                  <a:pt x="5424963" y="943729"/>
                  <a:pt x="5295685" y="947693"/>
                  <a:pt x="4891762" y="952133"/>
                </a:cubicBezTo>
                <a:cubicBezTo>
                  <a:pt x="4487839" y="956573"/>
                  <a:pt x="4492875" y="946896"/>
                  <a:pt x="4377177" y="952133"/>
                </a:cubicBezTo>
                <a:cubicBezTo>
                  <a:pt x="4261479" y="957370"/>
                  <a:pt x="3957806" y="935569"/>
                  <a:pt x="3772192" y="952133"/>
                </a:cubicBezTo>
                <a:cubicBezTo>
                  <a:pt x="3586579" y="968697"/>
                  <a:pt x="3212406" y="948026"/>
                  <a:pt x="2986407" y="952133"/>
                </a:cubicBezTo>
                <a:cubicBezTo>
                  <a:pt x="2760408" y="956240"/>
                  <a:pt x="2546972" y="987489"/>
                  <a:pt x="2200622" y="952133"/>
                </a:cubicBezTo>
                <a:cubicBezTo>
                  <a:pt x="1854272" y="916777"/>
                  <a:pt x="1768892" y="935171"/>
                  <a:pt x="1505237" y="952133"/>
                </a:cubicBezTo>
                <a:cubicBezTo>
                  <a:pt x="1241582" y="969095"/>
                  <a:pt x="1202372" y="969751"/>
                  <a:pt x="1081052" y="952133"/>
                </a:cubicBezTo>
                <a:cubicBezTo>
                  <a:pt x="959733" y="934515"/>
                  <a:pt x="687425" y="944896"/>
                  <a:pt x="476067" y="952133"/>
                </a:cubicBezTo>
                <a:cubicBezTo>
                  <a:pt x="215164" y="974386"/>
                  <a:pt x="48176" y="743084"/>
                  <a:pt x="0" y="476066"/>
                </a:cubicBezTo>
                <a:lnTo>
                  <a:pt x="0" y="476067"/>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hiện tượng ô nhiễm môi trường ở địa phương và nguyên nhân.</a:t>
            </a:r>
          </a:p>
        </p:txBody>
      </p:sp>
      <p:pic>
        <p:nvPicPr>
          <p:cNvPr id="10" name="Picture 9">
            <a:extLst>
              <a:ext uri="{FF2B5EF4-FFF2-40B4-BE49-F238E27FC236}">
                <a16:creationId xmlns:a16="http://schemas.microsoft.com/office/drawing/2014/main" xmlns="" id="{6796A1F4-61B1-89FA-C72F-25E25CAFDA5E}"/>
              </a:ext>
            </a:extLst>
          </p:cNvPr>
          <p:cNvPicPr>
            <a:picLocks noChangeAspect="1"/>
          </p:cNvPicPr>
          <p:nvPr/>
        </p:nvPicPr>
        <p:blipFill>
          <a:blip r:embed="rId18"/>
          <a:stretch>
            <a:fillRect/>
          </a:stretch>
        </p:blipFill>
        <p:spPr>
          <a:xfrm>
            <a:off x="1657557" y="1480101"/>
            <a:ext cx="8649321" cy="4004985"/>
          </a:xfrm>
          <a:prstGeom prst="rect">
            <a:avLst/>
          </a:prstGeom>
          <a:ln>
            <a:noFill/>
          </a:ln>
          <a:effectLst>
            <a:softEdge rad="112500"/>
          </a:effectLst>
        </p:spPr>
      </p:pic>
    </p:spTree>
    <p:extLst>
      <p:ext uri="{BB962C8B-B14F-4D97-AF65-F5344CB8AC3E}">
        <p14:creationId xmlns:p14="http://schemas.microsoft.com/office/powerpoint/2010/main" val="130476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88961" y="248783"/>
            <a:ext cx="11614078" cy="6360433"/>
          </a:xfrm>
          <a:prstGeom prst="rect">
            <a:avLst/>
          </a:prstGeom>
        </p:spPr>
      </p:pic>
      <p:sp>
        <p:nvSpPr>
          <p:cNvPr id="29" name="Rectangle: Rounded Corners 28">
            <a:extLst>
              <a:ext uri="{FF2B5EF4-FFF2-40B4-BE49-F238E27FC236}">
                <a16:creationId xmlns:a16="http://schemas.microsoft.com/office/drawing/2014/main" xmlns="" id="{B2C074BA-7FCC-40B9-8DE7-2858FA00549E}"/>
              </a:ext>
            </a:extLst>
          </p:cNvPr>
          <p:cNvSpPr/>
          <p:nvPr/>
        </p:nvSpPr>
        <p:spPr>
          <a:xfrm>
            <a:off x="4929809" y="786282"/>
            <a:ext cx="6828182" cy="2096066"/>
          </a:xfrm>
          <a:custGeom>
            <a:avLst/>
            <a:gdLst>
              <a:gd name="connsiteX0" fmla="*/ 0 w 6828182"/>
              <a:gd name="connsiteY0" fmla="*/ 1048033 h 2096066"/>
              <a:gd name="connsiteX1" fmla="*/ 1048033 w 6828182"/>
              <a:gd name="connsiteY1" fmla="*/ 0 h 2096066"/>
              <a:gd name="connsiteX2" fmla="*/ 1818692 w 6828182"/>
              <a:gd name="connsiteY2" fmla="*/ 0 h 2096066"/>
              <a:gd name="connsiteX3" fmla="*/ 2447387 w 6828182"/>
              <a:gd name="connsiteY3" fmla="*/ 0 h 2096066"/>
              <a:gd name="connsiteX4" fmla="*/ 3076083 w 6828182"/>
              <a:gd name="connsiteY4" fmla="*/ 0 h 2096066"/>
              <a:gd name="connsiteX5" fmla="*/ 3752099 w 6828182"/>
              <a:gd name="connsiteY5" fmla="*/ 0 h 2096066"/>
              <a:gd name="connsiteX6" fmla="*/ 4333474 w 6828182"/>
              <a:gd name="connsiteY6" fmla="*/ 0 h 2096066"/>
              <a:gd name="connsiteX7" fmla="*/ 4914848 w 6828182"/>
              <a:gd name="connsiteY7" fmla="*/ 0 h 2096066"/>
              <a:gd name="connsiteX8" fmla="*/ 5780149 w 6828182"/>
              <a:gd name="connsiteY8" fmla="*/ 0 h 2096066"/>
              <a:gd name="connsiteX9" fmla="*/ 6828182 w 6828182"/>
              <a:gd name="connsiteY9" fmla="*/ 1048033 h 2096066"/>
              <a:gd name="connsiteX10" fmla="*/ 6828182 w 6828182"/>
              <a:gd name="connsiteY10" fmla="*/ 1048033 h 2096066"/>
              <a:gd name="connsiteX11" fmla="*/ 5780149 w 6828182"/>
              <a:gd name="connsiteY11" fmla="*/ 2096066 h 2096066"/>
              <a:gd name="connsiteX12" fmla="*/ 5151454 w 6828182"/>
              <a:gd name="connsiteY12" fmla="*/ 2096066 h 2096066"/>
              <a:gd name="connsiteX13" fmla="*/ 4617400 w 6828182"/>
              <a:gd name="connsiteY13" fmla="*/ 2096066 h 2096066"/>
              <a:gd name="connsiteX14" fmla="*/ 4036026 w 6828182"/>
              <a:gd name="connsiteY14" fmla="*/ 2096066 h 2096066"/>
              <a:gd name="connsiteX15" fmla="*/ 3360010 w 6828182"/>
              <a:gd name="connsiteY15" fmla="*/ 2096066 h 2096066"/>
              <a:gd name="connsiteX16" fmla="*/ 2731314 w 6828182"/>
              <a:gd name="connsiteY16" fmla="*/ 2096066 h 2096066"/>
              <a:gd name="connsiteX17" fmla="*/ 2102619 w 6828182"/>
              <a:gd name="connsiteY17" fmla="*/ 2096066 h 2096066"/>
              <a:gd name="connsiteX18" fmla="*/ 1048033 w 6828182"/>
              <a:gd name="connsiteY18" fmla="*/ 2096066 h 2096066"/>
              <a:gd name="connsiteX19" fmla="*/ 0 w 6828182"/>
              <a:gd name="connsiteY19" fmla="*/ 1048033 h 20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182" h="2096066" fill="none" extrusionOk="0">
                <a:moveTo>
                  <a:pt x="0" y="1048033"/>
                </a:moveTo>
                <a:cubicBezTo>
                  <a:pt x="39847" y="466679"/>
                  <a:pt x="337222" y="-42468"/>
                  <a:pt x="1048033" y="0"/>
                </a:cubicBezTo>
                <a:cubicBezTo>
                  <a:pt x="1276833" y="17942"/>
                  <a:pt x="1451638" y="30303"/>
                  <a:pt x="1818692" y="0"/>
                </a:cubicBezTo>
                <a:cubicBezTo>
                  <a:pt x="2185746" y="-30303"/>
                  <a:pt x="2228795" y="29482"/>
                  <a:pt x="2447387" y="0"/>
                </a:cubicBezTo>
                <a:cubicBezTo>
                  <a:pt x="2665979" y="-29482"/>
                  <a:pt x="2872144" y="-12537"/>
                  <a:pt x="3076083" y="0"/>
                </a:cubicBezTo>
                <a:cubicBezTo>
                  <a:pt x="3280022" y="12537"/>
                  <a:pt x="3473108" y="25454"/>
                  <a:pt x="3752099" y="0"/>
                </a:cubicBezTo>
                <a:cubicBezTo>
                  <a:pt x="4031090" y="-25454"/>
                  <a:pt x="4084661" y="3276"/>
                  <a:pt x="4333474" y="0"/>
                </a:cubicBezTo>
                <a:cubicBezTo>
                  <a:pt x="4582288" y="-3276"/>
                  <a:pt x="4706018" y="-22403"/>
                  <a:pt x="4914848" y="0"/>
                </a:cubicBezTo>
                <a:cubicBezTo>
                  <a:pt x="5123678" y="22403"/>
                  <a:pt x="5487090" y="13137"/>
                  <a:pt x="5780149" y="0"/>
                </a:cubicBezTo>
                <a:cubicBezTo>
                  <a:pt x="6481232" y="-73398"/>
                  <a:pt x="6833881" y="394479"/>
                  <a:pt x="6828182" y="1048033"/>
                </a:cubicBezTo>
                <a:lnTo>
                  <a:pt x="6828182" y="1048033"/>
                </a:lnTo>
                <a:cubicBezTo>
                  <a:pt x="6805290" y="1758658"/>
                  <a:pt x="6491057" y="2110580"/>
                  <a:pt x="5780149" y="2096066"/>
                </a:cubicBezTo>
                <a:cubicBezTo>
                  <a:pt x="5479019" y="2121723"/>
                  <a:pt x="5444820" y="2098934"/>
                  <a:pt x="5151454" y="2096066"/>
                </a:cubicBezTo>
                <a:cubicBezTo>
                  <a:pt x="4858088" y="2093198"/>
                  <a:pt x="4796720" y="2114597"/>
                  <a:pt x="4617400" y="2096066"/>
                </a:cubicBezTo>
                <a:cubicBezTo>
                  <a:pt x="4438080" y="2077535"/>
                  <a:pt x="4257942" y="2087690"/>
                  <a:pt x="4036026" y="2096066"/>
                </a:cubicBezTo>
                <a:cubicBezTo>
                  <a:pt x="3814110" y="2104442"/>
                  <a:pt x="3515918" y="2081710"/>
                  <a:pt x="3360010" y="2096066"/>
                </a:cubicBezTo>
                <a:cubicBezTo>
                  <a:pt x="3204102" y="2110422"/>
                  <a:pt x="2936973" y="2104806"/>
                  <a:pt x="2731314" y="2096066"/>
                </a:cubicBezTo>
                <a:cubicBezTo>
                  <a:pt x="2525655" y="2087326"/>
                  <a:pt x="2258068" y="2119545"/>
                  <a:pt x="2102619" y="2096066"/>
                </a:cubicBezTo>
                <a:cubicBezTo>
                  <a:pt x="1947170" y="2072587"/>
                  <a:pt x="1314131" y="2087654"/>
                  <a:pt x="1048033" y="2096066"/>
                </a:cubicBezTo>
                <a:cubicBezTo>
                  <a:pt x="482835" y="1998022"/>
                  <a:pt x="167" y="1590490"/>
                  <a:pt x="0" y="1048033"/>
                </a:cubicBezTo>
                <a:close/>
              </a:path>
              <a:path w="6828182" h="2096066" stroke="0" extrusionOk="0">
                <a:moveTo>
                  <a:pt x="0" y="1048033"/>
                </a:moveTo>
                <a:cubicBezTo>
                  <a:pt x="-68801" y="541430"/>
                  <a:pt x="495270" y="110196"/>
                  <a:pt x="1048033" y="0"/>
                </a:cubicBezTo>
                <a:cubicBezTo>
                  <a:pt x="1327565" y="-19843"/>
                  <a:pt x="1409423" y="25107"/>
                  <a:pt x="1629407" y="0"/>
                </a:cubicBezTo>
                <a:cubicBezTo>
                  <a:pt x="1849391" y="-25107"/>
                  <a:pt x="1998250" y="22116"/>
                  <a:pt x="2258103" y="0"/>
                </a:cubicBezTo>
                <a:cubicBezTo>
                  <a:pt x="2517956" y="-22116"/>
                  <a:pt x="2530128" y="16805"/>
                  <a:pt x="2792156" y="0"/>
                </a:cubicBezTo>
                <a:cubicBezTo>
                  <a:pt x="3054184" y="-16805"/>
                  <a:pt x="3196311" y="-27337"/>
                  <a:pt x="3515493" y="0"/>
                </a:cubicBezTo>
                <a:cubicBezTo>
                  <a:pt x="3834675" y="27337"/>
                  <a:pt x="3820563" y="15260"/>
                  <a:pt x="4049547" y="0"/>
                </a:cubicBezTo>
                <a:cubicBezTo>
                  <a:pt x="4278531" y="-15260"/>
                  <a:pt x="4448105" y="18505"/>
                  <a:pt x="4725563" y="0"/>
                </a:cubicBezTo>
                <a:cubicBezTo>
                  <a:pt x="5003021" y="-18505"/>
                  <a:pt x="5394732" y="34657"/>
                  <a:pt x="5780149" y="0"/>
                </a:cubicBezTo>
                <a:cubicBezTo>
                  <a:pt x="6283339" y="102930"/>
                  <a:pt x="6780426" y="602040"/>
                  <a:pt x="6828182" y="1048033"/>
                </a:cubicBezTo>
                <a:lnTo>
                  <a:pt x="6828182" y="1048033"/>
                </a:lnTo>
                <a:cubicBezTo>
                  <a:pt x="6855866" y="1623850"/>
                  <a:pt x="6334546" y="2031799"/>
                  <a:pt x="5780149" y="2096066"/>
                </a:cubicBezTo>
                <a:cubicBezTo>
                  <a:pt x="5630116" y="2074878"/>
                  <a:pt x="5400494" y="2091646"/>
                  <a:pt x="5151454" y="2096066"/>
                </a:cubicBezTo>
                <a:cubicBezTo>
                  <a:pt x="4902414" y="2100486"/>
                  <a:pt x="4713137" y="2082492"/>
                  <a:pt x="4570079" y="2096066"/>
                </a:cubicBezTo>
                <a:cubicBezTo>
                  <a:pt x="4427021" y="2109640"/>
                  <a:pt x="4005043" y="2109548"/>
                  <a:pt x="3846742" y="2096066"/>
                </a:cubicBezTo>
                <a:cubicBezTo>
                  <a:pt x="3688441" y="2082584"/>
                  <a:pt x="3366964" y="2078195"/>
                  <a:pt x="3218046" y="2096066"/>
                </a:cubicBezTo>
                <a:cubicBezTo>
                  <a:pt x="3069128" y="2113937"/>
                  <a:pt x="2902307" y="2083472"/>
                  <a:pt x="2636672" y="2096066"/>
                </a:cubicBezTo>
                <a:cubicBezTo>
                  <a:pt x="2371037" y="2108660"/>
                  <a:pt x="2196411" y="2091847"/>
                  <a:pt x="2055298" y="2096066"/>
                </a:cubicBezTo>
                <a:cubicBezTo>
                  <a:pt x="1914185" y="2100285"/>
                  <a:pt x="1386799" y="2115886"/>
                  <a:pt x="1048033" y="2096066"/>
                </a:cubicBezTo>
                <a:cubicBezTo>
                  <a:pt x="435205" y="1996872"/>
                  <a:pt x="-63061" y="1661039"/>
                  <a:pt x="0" y="104803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Quan sát tranh, trao đổi nhóm với bạn về hiện tượng ô nhiễm môi trường ở địa phương và nêu nguyên nhân.</a:t>
            </a:r>
          </a:p>
        </p:txBody>
      </p:sp>
      <p:pic>
        <p:nvPicPr>
          <p:cNvPr id="7" name="Picture 6">
            <a:extLst>
              <a:ext uri="{FF2B5EF4-FFF2-40B4-BE49-F238E27FC236}">
                <a16:creationId xmlns:a16="http://schemas.microsoft.com/office/drawing/2014/main" xmlns="" id="{15DFF7E1-6D9A-45C9-A280-53A053EA442D}"/>
              </a:ext>
            </a:extLst>
          </p:cNvPr>
          <p:cNvPicPr>
            <a:picLocks noChangeAspect="1"/>
          </p:cNvPicPr>
          <p:nvPr/>
        </p:nvPicPr>
        <p:blipFill>
          <a:blip r:embed="rId18"/>
          <a:stretch>
            <a:fillRect/>
          </a:stretch>
        </p:blipFill>
        <p:spPr>
          <a:xfrm>
            <a:off x="725489" y="1423703"/>
            <a:ext cx="4651651" cy="4932091"/>
          </a:xfrm>
          <a:prstGeom prst="rect">
            <a:avLst/>
          </a:prstGeom>
        </p:spPr>
      </p:pic>
      <p:pic>
        <p:nvPicPr>
          <p:cNvPr id="8" name="Picture 7">
            <a:extLst>
              <a:ext uri="{FF2B5EF4-FFF2-40B4-BE49-F238E27FC236}">
                <a16:creationId xmlns:a16="http://schemas.microsoft.com/office/drawing/2014/main" xmlns="" id="{639103FB-39C6-E9BE-9B21-902DBF8D2FD4}"/>
              </a:ext>
            </a:extLst>
          </p:cNvPr>
          <p:cNvPicPr>
            <a:picLocks noChangeAspect="1"/>
          </p:cNvPicPr>
          <p:nvPr/>
        </p:nvPicPr>
        <p:blipFill>
          <a:blip r:embed="rId19"/>
          <a:stretch>
            <a:fillRect/>
          </a:stretch>
        </p:blipFill>
        <p:spPr>
          <a:xfrm>
            <a:off x="5595730" y="3141545"/>
            <a:ext cx="6241774" cy="2890193"/>
          </a:xfrm>
          <a:prstGeom prst="rect">
            <a:avLst/>
          </a:prstGeom>
          <a:ln>
            <a:noFill/>
          </a:ln>
          <a:effectLst>
            <a:softEdge rad="112500"/>
          </a:effectLst>
        </p:spPr>
      </p:pic>
    </p:spTree>
    <p:extLst>
      <p:ext uri="{BB962C8B-B14F-4D97-AF65-F5344CB8AC3E}">
        <p14:creationId xmlns:p14="http://schemas.microsoft.com/office/powerpoint/2010/main" val="26132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xmlns=""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xmlns=""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xmlns=""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xmlns=""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5898521" y="-1720008"/>
            <a:ext cx="1449017" cy="47422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88961" y="248783"/>
            <a:ext cx="11614078" cy="6360433"/>
          </a:xfrm>
          <a:prstGeom prst="rect">
            <a:avLst/>
          </a:prstGeom>
        </p:spPr>
      </p:pic>
      <p:pic>
        <p:nvPicPr>
          <p:cNvPr id="13" name="Picture 12">
            <a:extLst>
              <a:ext uri="{FF2B5EF4-FFF2-40B4-BE49-F238E27FC236}">
                <a16:creationId xmlns:a16="http://schemas.microsoft.com/office/drawing/2014/main" xmlns="" id="{2969F142-7DDB-42A1-C2C6-46A57EA0D63D}"/>
              </a:ext>
            </a:extLst>
          </p:cNvPr>
          <p:cNvPicPr>
            <a:picLocks noChangeAspect="1"/>
          </p:cNvPicPr>
          <p:nvPr/>
        </p:nvPicPr>
        <p:blipFill>
          <a:blip r:embed="rId20"/>
          <a:stretch>
            <a:fillRect/>
          </a:stretch>
        </p:blipFill>
        <p:spPr>
          <a:xfrm>
            <a:off x="838407" y="1648491"/>
            <a:ext cx="4349819" cy="3831697"/>
          </a:xfrm>
          <a:prstGeom prst="rect">
            <a:avLst/>
          </a:prstGeom>
        </p:spPr>
      </p:pic>
      <p:sp>
        <p:nvSpPr>
          <p:cNvPr id="15" name="Speech Bubble: Rectangle with Corners Rounded 14">
            <a:extLst>
              <a:ext uri="{FF2B5EF4-FFF2-40B4-BE49-F238E27FC236}">
                <a16:creationId xmlns:a16="http://schemas.microsoft.com/office/drawing/2014/main" xmlns="" id="{4AADAC07-7534-FDB1-1C27-DB061ED99FCA}"/>
              </a:ext>
            </a:extLst>
          </p:cNvPr>
          <p:cNvSpPr/>
          <p:nvPr/>
        </p:nvSpPr>
        <p:spPr>
          <a:xfrm>
            <a:off x="5074055" y="208722"/>
            <a:ext cx="6505032" cy="2435087"/>
          </a:xfrm>
          <a:custGeom>
            <a:avLst/>
            <a:gdLst>
              <a:gd name="connsiteX0" fmla="*/ 0 w 6505032"/>
              <a:gd name="connsiteY0" fmla="*/ 405856 h 2435087"/>
              <a:gd name="connsiteX1" fmla="*/ 405856 w 6505032"/>
              <a:gd name="connsiteY1" fmla="*/ 0 h 2435087"/>
              <a:gd name="connsiteX2" fmla="*/ 1084172 w 6505032"/>
              <a:gd name="connsiteY2" fmla="*/ 0 h 2435087"/>
              <a:gd name="connsiteX3" fmla="*/ 1084172 w 6505032"/>
              <a:gd name="connsiteY3" fmla="*/ 0 h 2435087"/>
              <a:gd name="connsiteX4" fmla="*/ 2710430 w 6505032"/>
              <a:gd name="connsiteY4" fmla="*/ 0 h 2435087"/>
              <a:gd name="connsiteX5" fmla="*/ 6099176 w 6505032"/>
              <a:gd name="connsiteY5" fmla="*/ 0 h 2435087"/>
              <a:gd name="connsiteX6" fmla="*/ 6505032 w 6505032"/>
              <a:gd name="connsiteY6" fmla="*/ 405856 h 2435087"/>
              <a:gd name="connsiteX7" fmla="*/ 6505032 w 6505032"/>
              <a:gd name="connsiteY7" fmla="*/ 1420467 h 2435087"/>
              <a:gd name="connsiteX8" fmla="*/ 6505032 w 6505032"/>
              <a:gd name="connsiteY8" fmla="*/ 1420467 h 2435087"/>
              <a:gd name="connsiteX9" fmla="*/ 6505032 w 6505032"/>
              <a:gd name="connsiteY9" fmla="*/ 2029239 h 2435087"/>
              <a:gd name="connsiteX10" fmla="*/ 6505032 w 6505032"/>
              <a:gd name="connsiteY10" fmla="*/ 2029231 h 2435087"/>
              <a:gd name="connsiteX11" fmla="*/ 6099176 w 6505032"/>
              <a:gd name="connsiteY11" fmla="*/ 2435087 h 2435087"/>
              <a:gd name="connsiteX12" fmla="*/ 2710430 w 6505032"/>
              <a:gd name="connsiteY12" fmla="*/ 2435087 h 2435087"/>
              <a:gd name="connsiteX13" fmla="*/ 185198 w 6505032"/>
              <a:gd name="connsiteY13" fmla="*/ 2804806 h 2435087"/>
              <a:gd name="connsiteX14" fmla="*/ 1084172 w 6505032"/>
              <a:gd name="connsiteY14" fmla="*/ 2435087 h 2435087"/>
              <a:gd name="connsiteX15" fmla="*/ 405856 w 6505032"/>
              <a:gd name="connsiteY15" fmla="*/ 2435087 h 2435087"/>
              <a:gd name="connsiteX16" fmla="*/ 0 w 6505032"/>
              <a:gd name="connsiteY16" fmla="*/ 2029231 h 2435087"/>
              <a:gd name="connsiteX17" fmla="*/ 0 w 6505032"/>
              <a:gd name="connsiteY17" fmla="*/ 2029239 h 2435087"/>
              <a:gd name="connsiteX18" fmla="*/ 0 w 6505032"/>
              <a:gd name="connsiteY18" fmla="*/ 1420467 h 2435087"/>
              <a:gd name="connsiteX19" fmla="*/ 0 w 6505032"/>
              <a:gd name="connsiteY19" fmla="*/ 1420467 h 2435087"/>
              <a:gd name="connsiteX20" fmla="*/ 0 w 6505032"/>
              <a:gd name="connsiteY20" fmla="*/ 405856 h 24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5032" h="2435087" fill="none" extrusionOk="0">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w="6505032" h="2435087" stroke="0" extrusionOk="0">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7153"/>
                      <a:gd name="adj2" fmla="val 65183"/>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dirty="0">
                <a:solidFill>
                  <a:srgbClr val="002060"/>
                </a:solidFill>
                <a:latin typeface="Calibri" panose="020F0502020204030204" pitchFamily="34" charset="0"/>
                <a:cs typeface="Calibri" panose="020F0502020204030204" pitchFamily="34" charset="0"/>
              </a:rPr>
              <a:t>Mọi người vứt rác ra ngoài đường, sử dụng túi ni lông tràn lan, không phân loại rác thải, sử dụng bếp than để đun nấu, sử dụng nhiều hóa chất để báo cho cây trồng. </a:t>
            </a:r>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xmlns="" id="{BE2CEAC2-C79D-9C8D-875B-29E58957E399}"/>
              </a:ext>
            </a:extLst>
          </p:cNvPr>
          <p:cNvSpPr/>
          <p:nvPr/>
        </p:nvSpPr>
        <p:spPr>
          <a:xfrm>
            <a:off x="5542708" y="3374546"/>
            <a:ext cx="6285317" cy="190910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Nguyên nhân: Do ý thức bảo vệ môi trường của một số người chưa tốt</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86753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682</Words>
  <Application>Microsoft Office PowerPoint</Application>
  <PresentationFormat>Widescreen</PresentationFormat>
  <Paragraphs>60</Paragraphs>
  <Slides>26</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#9Slide03 Arima Madurai Black</vt:lpstr>
      <vt:lpstr>#9Slide03 Sofia Pro Soft Bold</vt:lpstr>
      <vt:lpstr>#9Slide04 Vollkorn Black</vt:lpstr>
      <vt:lpstr>#9Slide05 Dear Saturday</vt:lpstr>
      <vt:lpstr>Arial</vt:lpstr>
      <vt:lpstr>Arial-Rounded</vt:lpstr>
      <vt:lpstr>Calibri</vt:lpstr>
      <vt:lpstr>Calibri Light</vt:lpstr>
      <vt:lpstr>SVN-Sign Painter House Script</vt:lpstr>
      <vt:lpstr>Times New Roman</vt:lpstr>
      <vt:lpstr>UVN Banh Mi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19</cp:revision>
  <dcterms:created xsi:type="dcterms:W3CDTF">2023-02-04T02:09:15Z</dcterms:created>
  <dcterms:modified xsi:type="dcterms:W3CDTF">2025-04-17T23:27:58Z</dcterms:modified>
</cp:coreProperties>
</file>