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  <p:sldMasterId id="2147483688" r:id="rId4"/>
    <p:sldMasterId id="2147483699" r:id="rId5"/>
  </p:sldMasterIdLst>
  <p:notesMasterIdLst>
    <p:notesMasterId r:id="rId16"/>
  </p:notesMasterIdLst>
  <p:sldIdLst>
    <p:sldId id="289" r:id="rId6"/>
    <p:sldId id="259" r:id="rId7"/>
    <p:sldId id="260" r:id="rId8"/>
    <p:sldId id="261" r:id="rId9"/>
    <p:sldId id="344" r:id="rId10"/>
    <p:sldId id="350" r:id="rId11"/>
    <p:sldId id="356" r:id="rId12"/>
    <p:sldId id="353" r:id="rId13"/>
    <p:sldId id="385" r:id="rId14"/>
    <p:sldId id="3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CB4BD-95AC-40DF-84A7-0D1429554AF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125EF-EEB7-493A-928A-7F26BC1D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9D047-1C12-4CEA-A369-FB09B98F05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234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387AE-AB37-47EF-B868-11125CF1B1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387AE-AB37-47EF-B868-11125CF1B1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387AE-AB37-47EF-B868-11125CF1B1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987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49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39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42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280931"/>
      </p:ext>
    </p:extLst>
  </p:cSld>
  <p:clrMapOvr>
    <a:masterClrMapping/>
  </p:clrMapOvr>
  <p:transition spd="slow" advTm="12737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423856"/>
      </p:ext>
    </p:extLst>
  </p:cSld>
  <p:clrMapOvr>
    <a:masterClrMapping/>
  </p:clrMapOvr>
  <p:transition spd="slow" advTm="12737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148091"/>
      </p:ext>
    </p:extLst>
  </p:cSld>
  <p:clrMapOvr>
    <a:masterClrMapping/>
  </p:clrMapOvr>
  <p:transition spd="slow" advTm="12737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5474"/>
      </p:ext>
    </p:extLst>
  </p:cSld>
  <p:clrMapOvr>
    <a:masterClrMapping/>
  </p:clrMapOvr>
  <p:transition spd="slow" advTm="12737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814330"/>
      </p:ext>
    </p:extLst>
  </p:cSld>
  <p:clrMapOvr>
    <a:masterClrMapping/>
  </p:clrMapOvr>
  <p:transition spd="slow" advTm="12737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92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32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31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44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1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038C4F7-9D87-4042-AADE-83DC55327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44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75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85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88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14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40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1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56322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91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2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6712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05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41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23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9715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20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58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58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19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715747"/>
      </p:ext>
    </p:extLst>
  </p:cSld>
  <p:clrMapOvr>
    <a:masterClrMapping/>
  </p:clrMapOvr>
  <p:transition spd="slow" advTm="12737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43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37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25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75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2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88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03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362420"/>
      </p:ext>
    </p:extLst>
  </p:cSld>
  <p:clrMapOvr>
    <a:masterClrMapping/>
  </p:clrMapOvr>
  <p:transition spd="slow" advTm="12737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768125"/>
      </p:ext>
    </p:extLst>
  </p:cSld>
  <p:clrMapOvr>
    <a:masterClrMapping/>
  </p:clrMapOvr>
  <p:transition spd="slow" advTm="12737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115651"/>
      </p:ext>
    </p:extLst>
  </p:cSld>
  <p:clrMapOvr>
    <a:masterClrMapping/>
  </p:clrMapOvr>
  <p:transition spd="slow" advTm="12737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670719"/>
      </p:ext>
    </p:extLst>
  </p:cSld>
  <p:clrMapOvr>
    <a:masterClrMapping/>
  </p:clrMapOvr>
  <p:transition spd="slow" advTm="12737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450156"/>
      </p:ext>
    </p:extLst>
  </p:cSld>
  <p:clrMapOvr>
    <a:masterClrMapping/>
  </p:clrMapOvr>
  <p:transition spd="slow" advTm="12737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485BEA0-CD52-4B74-93A5-AFE733A3BA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1CC57C79-258B-4C3A-B2E9-AC5822D2AC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76" y="133349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7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978FE11D-509D-4A62-8325-0E8E0BCC9FE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76" y="133349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slow" advTm="12737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02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B7A82CCF-C239-4AAB-B52A-EED954A7260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76" y="133349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4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9Slide.vn - 2019">
            <a:extLst>
              <a:ext uri="{FF2B5EF4-FFF2-40B4-BE49-F238E27FC236}">
                <a16:creationId xmlns:a16="http://schemas.microsoft.com/office/drawing/2014/main" id="{AE732496-137F-461B-B713-C3AAE416256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8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1.xml"/><Relationship Id="rId7" Type="http://schemas.openxmlformats.org/officeDocument/2006/relationships/audio" Target="../media/audio3.wav"/><Relationship Id="rId12" Type="http://schemas.openxmlformats.org/officeDocument/2006/relationships/image" Target="../media/image13.png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slide" Target="slide5.xml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12.png"/><Relationship Id="rId5" Type="http://schemas.openxmlformats.org/officeDocument/2006/relationships/audio" Target="../media/audio1.wav"/><Relationship Id="rId15" Type="http://schemas.openxmlformats.org/officeDocument/2006/relationships/image" Target="../media/image16.png"/><Relationship Id="rId10" Type="http://schemas.openxmlformats.org/officeDocument/2006/relationships/image" Target="../media/image11.gi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1.xml"/><Relationship Id="rId7" Type="http://schemas.openxmlformats.org/officeDocument/2006/relationships/audio" Target="../media/audio3.wav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slide" Target="slide5.xml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12.png"/><Relationship Id="rId5" Type="http://schemas.openxmlformats.org/officeDocument/2006/relationships/audio" Target="../media/audio1.wav"/><Relationship Id="rId15" Type="http://schemas.openxmlformats.org/officeDocument/2006/relationships/image" Target="../media/image17.png"/><Relationship Id="rId10" Type="http://schemas.openxmlformats.org/officeDocument/2006/relationships/image" Target="../media/image11.gi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1.gif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slide" Target="slide5.xml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3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1.jpeg"/><Relationship Id="rId5" Type="http://schemas.openxmlformats.org/officeDocument/2006/relationships/image" Target="../media/image30.emf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3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1.jpeg"/><Relationship Id="rId5" Type="http://schemas.openxmlformats.org/officeDocument/2006/relationships/image" Target="../media/image30.emf"/><Relationship Id="rId4" Type="http://schemas.openxmlformats.org/officeDocument/2006/relationships/image" Target="../media/image24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3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1.jpeg"/><Relationship Id="rId5" Type="http://schemas.openxmlformats.org/officeDocument/2006/relationships/image" Target="../media/image30.emf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B567DF-B009-40E2-B1F8-B35608124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5352" cy="6656918"/>
          </a:xfrm>
          <a:prstGeom prst="rect">
            <a:avLst/>
          </a:prstGeom>
        </p:spPr>
      </p:pic>
      <p:sp>
        <p:nvSpPr>
          <p:cNvPr id="15" name="Google Shape;961;p9">
            <a:extLst>
              <a:ext uri="{FF2B5EF4-FFF2-40B4-BE49-F238E27FC236}">
                <a16:creationId xmlns:a16="http://schemas.microsoft.com/office/drawing/2014/main" id="{54285490-B3CA-4238-8F72-37AECC567B86}"/>
              </a:ext>
            </a:extLst>
          </p:cNvPr>
          <p:cNvSpPr/>
          <p:nvPr/>
        </p:nvSpPr>
        <p:spPr>
          <a:xfrm>
            <a:off x="2262899" y="690948"/>
            <a:ext cx="74062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10 -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20AA9F6-ECFC-49AC-9A53-C213FBF3BC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56"/>
          <a:stretch/>
        </p:blipFill>
        <p:spPr>
          <a:xfrm>
            <a:off x="2392855" y="2952613"/>
            <a:ext cx="2187325" cy="19655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219732-4547-4660-AC81-A7CB4FA45E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t="8029" r="13438" b="24064"/>
          <a:stretch/>
        </p:blipFill>
        <p:spPr>
          <a:xfrm>
            <a:off x="7497157" y="2887553"/>
            <a:ext cx="2840182" cy="2095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F22EB5-8A3D-4193-9310-6F61EDB50B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07" y="2791730"/>
            <a:ext cx="1961471" cy="26187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DCF056-1C6E-422B-B711-B9AE6D5773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3784" y="1406205"/>
            <a:ext cx="7407282" cy="151193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E5D13B3-1985-D0F1-FAFC-F322DB575928}"/>
              </a:ext>
            </a:extLst>
          </p:cNvPr>
          <p:cNvSpPr/>
          <p:nvPr/>
        </p:nvSpPr>
        <p:spPr>
          <a:xfrm>
            <a:off x="-1418253" y="169960"/>
            <a:ext cx="1007706" cy="10419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2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40">
        <p14:window dir="vert"/>
      </p:transition>
    </mc:Choice>
    <mc:Fallback xmlns="">
      <p:transition spd="slow" advTm="29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8">
            <a:extLst>
              <a:ext uri="{FF2B5EF4-FFF2-40B4-BE49-F238E27FC236}">
                <a16:creationId xmlns:a16="http://schemas.microsoft.com/office/drawing/2014/main" id="{A3234B3F-AE6A-4278-92CB-E5110CD9E2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sp>
        <p:nvSpPr>
          <p:cNvPr id="38" name="Google Shape;973;p10">
            <a:extLst>
              <a:ext uri="{FF2B5EF4-FFF2-40B4-BE49-F238E27FC236}">
                <a16:creationId xmlns:a16="http://schemas.microsoft.com/office/drawing/2014/main" id="{C8F84D18-C5DF-4121-B15A-2CF2B65CFD23}"/>
              </a:ext>
            </a:extLst>
          </p:cNvPr>
          <p:cNvSpPr/>
          <p:nvPr/>
        </p:nvSpPr>
        <p:spPr>
          <a:xfrm>
            <a:off x="860707" y="425190"/>
            <a:ext cx="10527736" cy="646941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2. </a:t>
            </a:r>
            <a:r>
              <a:rPr lang="vi-VN" sz="32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Em sẽ khuyên bạn điều gì trong các tình huống dưới dây?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32E381-18B8-4904-895E-472987E0F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4" y="1966912"/>
            <a:ext cx="6279349" cy="3052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91AF32-E3EB-4A92-AE00-EDF50117B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037" y="1957387"/>
            <a:ext cx="4543425" cy="294322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2E695A9-C0A3-5CC5-CE49-EA524C7A233C}"/>
              </a:ext>
            </a:extLst>
          </p:cNvPr>
          <p:cNvSpPr/>
          <p:nvPr/>
        </p:nvSpPr>
        <p:spPr>
          <a:xfrm>
            <a:off x="-1418253" y="169960"/>
            <a:ext cx="1007706" cy="10419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3220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loud Clip Art at Clker.com - vector clip art online, royalty free &amp;amp; public  doma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0" y="507582"/>
            <a:ext cx="1820975" cy="100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loud Clip Art at Clker.com - vector clip art online, royalty free &amp;amp; public  domai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97" y="76200"/>
            <a:ext cx="2003073" cy="110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0"/>
            <a:ext cx="12161839" cy="6858000"/>
          </a:xfrm>
          <a:prstGeom prst="rect">
            <a:avLst/>
          </a:prstGeom>
        </p:spPr>
      </p:pic>
      <p:pic>
        <p:nvPicPr>
          <p:cNvPr id="11" name="Tieng-song-bie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29481" y="1981200"/>
            <a:ext cx="609600" cy="609600"/>
          </a:xfrm>
          <a:prstGeom prst="rect">
            <a:avLst/>
          </a:prstGeom>
        </p:spPr>
      </p:pic>
      <p:pic>
        <p:nvPicPr>
          <p:cNvPr id="1026" name="Picture 2" descr="Cloud Clip Art at Clker.com - vector clip art online, royalty free &amp;amp; public  domai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476" y="76200"/>
            <a:ext cx="1368125" cy="75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loud Clip Art at Clker.com - vector clip art online, royalty free &amp;amp; public  domai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688" y="353013"/>
            <a:ext cx="2003073" cy="110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564398" y="5479250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máy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56945" y="4236478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ô tô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04" y="5539189"/>
            <a:ext cx="798097" cy="7827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4306778"/>
            <a:ext cx="807556" cy="7783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61914" y="300568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điện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3082634"/>
            <a:ext cx="807556" cy="7783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78391" y="335450"/>
            <a:ext cx="10871183" cy="2338904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		Bạn nhỏ tham gia 					phương tiện giao thông nào?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95457C-6D81-4981-A919-829A33B76BA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20" y="454715"/>
            <a:ext cx="2690898" cy="2110509"/>
          </a:xfrm>
          <a:prstGeom prst="rect">
            <a:avLst/>
          </a:prstGeom>
        </p:spPr>
      </p:pic>
      <p:pic>
        <p:nvPicPr>
          <p:cNvPr id="23" name="da">
            <a:hlinkClick r:id="rId16" action="ppaction://hlinksldjump"/>
            <a:extLst>
              <a:ext uri="{FF2B5EF4-FFF2-40B4-BE49-F238E27FC236}">
                <a16:creationId xmlns:a16="http://schemas.microsoft.com/office/drawing/2014/main" id="{ECB6536D-EB4F-43F7-B83D-5F7C412F737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9" t="13169" r="17266" b="24064"/>
          <a:stretch/>
        </p:blipFill>
        <p:spPr>
          <a:xfrm>
            <a:off x="-196732" y="4790663"/>
            <a:ext cx="2682632" cy="193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969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 numSld="999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loud Clip Art at Clker.com - vector clip art online, royalty free &amp;amp; public  doma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0" y="507582"/>
            <a:ext cx="1820975" cy="100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loud Clip Art at Clker.com - vector clip art online, royalty free &amp;amp; public  domai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97" y="76200"/>
            <a:ext cx="2003073" cy="110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0"/>
            <a:ext cx="12161839" cy="6858000"/>
          </a:xfrm>
          <a:prstGeom prst="rect">
            <a:avLst/>
          </a:prstGeom>
        </p:spPr>
      </p:pic>
      <p:pic>
        <p:nvPicPr>
          <p:cNvPr id="11" name="Tieng-song-bie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29481" y="1981200"/>
            <a:ext cx="609600" cy="609600"/>
          </a:xfrm>
          <a:prstGeom prst="rect">
            <a:avLst/>
          </a:prstGeom>
        </p:spPr>
      </p:pic>
      <p:pic>
        <p:nvPicPr>
          <p:cNvPr id="1026" name="Picture 2" descr="Cloud Clip Art at Clker.com - vector clip art online, royalty free &amp;amp; public  domai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476" y="76200"/>
            <a:ext cx="1368125" cy="75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loud Clip Art at Clker.com - vector clip art online, royalty free &amp;amp; public  domai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688" y="353013"/>
            <a:ext cx="2003073" cy="110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65198" y="3812864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 tuân thủ quy tắc an toàn GT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57745" y="5046592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Chưa tuân thủ quy tắc an toàn GT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609" y="3845036"/>
            <a:ext cx="798097" cy="7827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812" y="5129977"/>
            <a:ext cx="807556" cy="7783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96F2BE6-BFBB-4444-8633-58CF7E14505A}"/>
              </a:ext>
            </a:extLst>
          </p:cNvPr>
          <p:cNvSpPr/>
          <p:nvPr/>
        </p:nvSpPr>
        <p:spPr>
          <a:xfrm>
            <a:off x="979733" y="102727"/>
            <a:ext cx="10871183" cy="3077568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		Mọi người trên thuyền đã 				tuân thủ quy tắc an toàn 			giao thông chưa?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C572B-2156-4764-A138-CD26E3DF2A4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24" y="131972"/>
            <a:ext cx="3564792" cy="2901744"/>
          </a:xfrm>
          <a:prstGeom prst="rect">
            <a:avLst/>
          </a:prstGeom>
        </p:spPr>
      </p:pic>
      <p:pic>
        <p:nvPicPr>
          <p:cNvPr id="24" name="Picture 23">
            <a:hlinkClick r:id="rId16" action="ppaction://hlinksldjump"/>
            <a:extLst>
              <a:ext uri="{FF2B5EF4-FFF2-40B4-BE49-F238E27FC236}">
                <a16:creationId xmlns:a16="http://schemas.microsoft.com/office/drawing/2014/main" id="{0F12A74E-C2E0-4D73-AEAD-15FDFCBB88F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6" y="5396471"/>
            <a:ext cx="935845" cy="124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09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 numSld="999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loud Clip Art at Clker.com - vector clip art online, royalty free &amp;amp; public  doma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0" y="507582"/>
            <a:ext cx="1820975" cy="100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loud Clip Art at Clker.com - vector clip art online, royalty free &amp;amp; public  doma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97" y="76200"/>
            <a:ext cx="2003073" cy="110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0"/>
            <a:ext cx="12161839" cy="6858000"/>
          </a:xfrm>
          <a:prstGeom prst="rect">
            <a:avLst/>
          </a:prstGeom>
        </p:spPr>
      </p:pic>
      <p:pic>
        <p:nvPicPr>
          <p:cNvPr id="11" name="Tieng-song-bie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29481" y="1981200"/>
            <a:ext cx="609600" cy="609600"/>
          </a:xfrm>
          <a:prstGeom prst="rect">
            <a:avLst/>
          </a:prstGeom>
        </p:spPr>
      </p:pic>
      <p:pic>
        <p:nvPicPr>
          <p:cNvPr id="1026" name="Picture 2" descr="Cloud Clip Art at Clker.com - vector clip art online, royalty free &amp;amp; public  domai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476" y="76200"/>
            <a:ext cx="1368125" cy="75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loud Clip Art at Clker.com - vector clip art online, royalty free &amp;amp; public  doma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688" y="353013"/>
            <a:ext cx="2003073" cy="110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5711D49-7852-4177-ABFA-2F3AA091B941}"/>
              </a:ext>
            </a:extLst>
          </p:cNvPr>
          <p:cNvSpPr/>
          <p:nvPr/>
        </p:nvSpPr>
        <p:spPr>
          <a:xfrm>
            <a:off x="787418" y="909430"/>
            <a:ext cx="10871183" cy="4554895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			Nêu nguy hiểm có thể 					xảy ra đối với bạn nhỏ 		trong hình?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B89761-9E9C-4EDC-8193-345FAA3875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6" y="1766979"/>
            <a:ext cx="3893577" cy="2629906"/>
          </a:xfrm>
          <a:prstGeom prst="rect">
            <a:avLst/>
          </a:prstGeom>
        </p:spPr>
      </p:pic>
      <p:pic>
        <p:nvPicPr>
          <p:cNvPr id="23" name="đỏ gần">
            <a:hlinkClick r:id="rId11" action="ppaction://hlinksldjump"/>
            <a:extLst>
              <a:ext uri="{FF2B5EF4-FFF2-40B4-BE49-F238E27FC236}">
                <a16:creationId xmlns:a16="http://schemas.microsoft.com/office/drawing/2014/main" id="{47415D25-8700-4A1C-AA48-F9A8E71B000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0" y="5140016"/>
            <a:ext cx="1528135" cy="161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61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5+ Background Biển, Background Beach Đại Dương, Đảo Đẹp, Sắc Nét">
            <a:extLst>
              <a:ext uri="{FF2B5EF4-FFF2-40B4-BE49-F238E27FC236}">
                <a16:creationId xmlns:a16="http://schemas.microsoft.com/office/drawing/2014/main" id="{21B01EE5-6B00-47A1-B47D-9ECDADD2A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34" y="0"/>
            <a:ext cx="122045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4240"/>
            <a:ext cx="12192000" cy="158607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2" y="317687"/>
            <a:ext cx="1198006" cy="1093102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325418" y="1842927"/>
            <a:ext cx="4866081" cy="1586073"/>
          </a:xfrm>
          <a:prstGeom prst="wedgeRoundRectCallout">
            <a:avLst>
              <a:gd name="adj1" fmla="val -17790"/>
              <a:gd name="adj2" fmla="val 48759"/>
              <a:gd name="adj3" fmla="val 16667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LUYỆN TẬP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8B2259-0F68-FA0A-B154-2E49A815646A}"/>
              </a:ext>
            </a:extLst>
          </p:cNvPr>
          <p:cNvSpPr/>
          <p:nvPr/>
        </p:nvSpPr>
        <p:spPr>
          <a:xfrm>
            <a:off x="-1418253" y="169960"/>
            <a:ext cx="1007706" cy="10419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06380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8">
            <a:extLst>
              <a:ext uri="{FF2B5EF4-FFF2-40B4-BE49-F238E27FC236}">
                <a16:creationId xmlns:a16="http://schemas.microsoft.com/office/drawing/2014/main" id="{A3234B3F-AE6A-4278-92CB-E5110CD9E2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sp>
        <p:nvSpPr>
          <p:cNvPr id="38" name="Google Shape;973;p10">
            <a:extLst>
              <a:ext uri="{FF2B5EF4-FFF2-40B4-BE49-F238E27FC236}">
                <a16:creationId xmlns:a16="http://schemas.microsoft.com/office/drawing/2014/main" id="{C8F84D18-C5DF-4121-B15A-2CF2B65CFD23}"/>
              </a:ext>
            </a:extLst>
          </p:cNvPr>
          <p:cNvSpPr/>
          <p:nvPr/>
        </p:nvSpPr>
        <p:spPr>
          <a:xfrm>
            <a:off x="860707" y="425190"/>
            <a:ext cx="10527736" cy="1191771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1. </a:t>
            </a:r>
            <a:r>
              <a:rPr lang="vi-VN" sz="32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Em đồng tình hoặc không đồng tình với hành vi của các bạn nào trong tranh dưới dây? Vì sao?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7F6B4B-20E2-460B-BA10-D950398D3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2" y="2033587"/>
            <a:ext cx="5438775" cy="4200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612F76-5A71-403B-A93E-A016F821B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75" y="2067997"/>
            <a:ext cx="4229100" cy="42708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BE82A7D-C550-4291-AF1F-3FC1E6536B1C}"/>
              </a:ext>
            </a:extLst>
          </p:cNvPr>
          <p:cNvGrpSpPr/>
          <p:nvPr/>
        </p:nvGrpSpPr>
        <p:grpSpPr>
          <a:xfrm>
            <a:off x="3618525" y="4035393"/>
            <a:ext cx="4212000" cy="2435736"/>
            <a:chOff x="5876916" y="975793"/>
            <a:chExt cx="4684259" cy="282456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2F2BC7C-759E-4B72-86CE-A1DDF938C0B8}"/>
                </a:ext>
              </a:extLst>
            </p:cNvPr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27" name="图片 2" descr="2">
                <a:extLst>
                  <a:ext uri="{FF2B5EF4-FFF2-40B4-BE49-F238E27FC236}">
                    <a16:creationId xmlns:a16="http://schemas.microsoft.com/office/drawing/2014/main" id="{8ED3C9C9-D255-44E1-B7DF-A20AEFE1D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</p:spPr>
          </p:pic>
          <p:pic>
            <p:nvPicPr>
              <p:cNvPr id="28" name="图片 1" descr="1">
                <a:extLst>
                  <a:ext uri="{FF2B5EF4-FFF2-40B4-BE49-F238E27FC236}">
                    <a16:creationId xmlns:a16="http://schemas.microsoft.com/office/drawing/2014/main" id="{780D7BFC-29EE-48FB-BA6A-8B2A3CCD99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</p:spPr>
          </p:pic>
          <p:pic>
            <p:nvPicPr>
              <p:cNvPr id="29" name="图片 2" descr="3">
                <a:extLst>
                  <a:ext uri="{FF2B5EF4-FFF2-40B4-BE49-F238E27FC236}">
                    <a16:creationId xmlns:a16="http://schemas.microsoft.com/office/drawing/2014/main" id="{316F8FEA-2F91-4D72-8A5D-BAFA19440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</p:spPr>
          </p:pic>
        </p:grpSp>
        <p:sp>
          <p:nvSpPr>
            <p:cNvPr id="26" name="Rounded Rectangle 20">
              <a:extLst>
                <a:ext uri="{FF2B5EF4-FFF2-40B4-BE49-F238E27FC236}">
                  <a16:creationId xmlns:a16="http://schemas.microsoft.com/office/drawing/2014/main" id="{5A92A7BE-4345-4ACA-9A27-0F21AE34A555}"/>
                </a:ext>
              </a:extLst>
            </p:cNvPr>
            <p:cNvSpPr/>
            <p:nvPr/>
          </p:nvSpPr>
          <p:spPr>
            <a:xfrm>
              <a:off x="6494964" y="2510019"/>
              <a:ext cx="3671532" cy="1290335"/>
            </a:xfrm>
            <a:prstGeom prst="roundRect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rPr>
                <a:t>Hoạt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rPr>
                <a:t>động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rPr>
                <a:t>nhóm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rPr>
                <a:t> 4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4E15370-EA0D-8C1F-D6A7-83D47C5D4D43}"/>
              </a:ext>
            </a:extLst>
          </p:cNvPr>
          <p:cNvSpPr/>
          <p:nvPr/>
        </p:nvSpPr>
        <p:spPr>
          <a:xfrm>
            <a:off x="-1418253" y="169960"/>
            <a:ext cx="1007706" cy="10419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09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ADD7744-0F39-42DA-9603-E9A8EAF8FD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69929D-78CF-4F3A-9CD2-BF8EA95C30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8216" b="-6662"/>
          <a:stretch>
            <a:fillRect/>
          </a:stretch>
        </p:blipFill>
        <p:spPr>
          <a:xfrm>
            <a:off x="3878042" y="361950"/>
            <a:ext cx="3555365" cy="12217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89A7F0-4D01-4BC4-958F-640C6B855F5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A16D5DD-12E3-43FC-A27F-76357EEB53AB}"/>
              </a:ext>
            </a:extLst>
          </p:cNvPr>
          <p:cNvSpPr/>
          <p:nvPr/>
        </p:nvSpPr>
        <p:spPr>
          <a:xfrm>
            <a:off x="5326422" y="2296795"/>
            <a:ext cx="6383020" cy="3162300"/>
          </a:xfrm>
          <a:prstGeom prst="wedgeRoundRectCallout">
            <a:avLst>
              <a:gd name="adj1" fmla="val 32737"/>
              <a:gd name="adj2" fmla="val 49722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nam không thắt dây an toàn, chơi đồ chơi khi ngồi trên máy bay</a:t>
            </a:r>
          </a:p>
          <a:p>
            <a:pPr lvl="0" algn="just"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 tuân thủ quy tắc an toàn giao thông</a:t>
            </a:r>
          </a:p>
        </p:txBody>
      </p:sp>
      <p:pic>
        <p:nvPicPr>
          <p:cNvPr id="10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28599895-9DA7-41C8-A016-F1F266BB6A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20600" y="6305550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33B35B-60B0-4F57-9AEE-5416999EC2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075" y="2205037"/>
            <a:ext cx="4629150" cy="1990725"/>
          </a:xfrm>
          <a:prstGeom prst="rect">
            <a:avLst/>
          </a:prstGeom>
        </p:spPr>
      </p:pic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8E982989-0A83-4336-85E8-85472541D9A8}"/>
              </a:ext>
            </a:extLst>
          </p:cNvPr>
          <p:cNvSpPr/>
          <p:nvPr/>
        </p:nvSpPr>
        <p:spPr>
          <a:xfrm>
            <a:off x="1908155" y="3501562"/>
            <a:ext cx="1808478" cy="1351108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8FD124-3C5A-98CC-9E4C-CE2207A11977}"/>
              </a:ext>
            </a:extLst>
          </p:cNvPr>
          <p:cNvSpPr/>
          <p:nvPr/>
        </p:nvSpPr>
        <p:spPr>
          <a:xfrm>
            <a:off x="-1418253" y="169960"/>
            <a:ext cx="1007706" cy="10419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6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bldLvl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ADD7744-0F39-42DA-9603-E9A8EAF8FD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69929D-78CF-4F3A-9CD2-BF8EA95C30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8216" b="-6662"/>
          <a:stretch>
            <a:fillRect/>
          </a:stretch>
        </p:blipFill>
        <p:spPr>
          <a:xfrm>
            <a:off x="3878042" y="361950"/>
            <a:ext cx="3555365" cy="12217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89A7F0-4D01-4BC4-958F-640C6B855F5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A16D5DD-12E3-43FC-A27F-76357EEB53AB}"/>
              </a:ext>
            </a:extLst>
          </p:cNvPr>
          <p:cNvSpPr/>
          <p:nvPr/>
        </p:nvSpPr>
        <p:spPr>
          <a:xfrm>
            <a:off x="5187314" y="2266950"/>
            <a:ext cx="6642735" cy="2771775"/>
          </a:xfrm>
          <a:prstGeom prst="wedgeRoundRectCallout">
            <a:avLst>
              <a:gd name="adj1" fmla="val 32737"/>
              <a:gd name="adj2" fmla="val 49722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phao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ngồi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ngay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thuyền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  </a:t>
            </a:r>
          </a:p>
          <a:p>
            <a:pPr lvl="0" algn="just">
              <a:lnSpc>
                <a:spcPct val="120000"/>
              </a:lnSpc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Tuân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tắc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7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F290999-2623-490E-A28C-3D65AA2BDD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81050" y="5905500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CE38C4-34EF-45BD-8239-5DB47315B7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037" y="2333625"/>
            <a:ext cx="4486275" cy="2266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C55E85-67F1-4E87-90BB-C416DAE6C8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23" y="3600450"/>
            <a:ext cx="1847850" cy="17145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37D5CB6-FF49-D855-1E23-73618745B0C9}"/>
              </a:ext>
            </a:extLst>
          </p:cNvPr>
          <p:cNvSpPr/>
          <p:nvPr/>
        </p:nvSpPr>
        <p:spPr>
          <a:xfrm>
            <a:off x="-1418253" y="169960"/>
            <a:ext cx="1007706" cy="10419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7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ADD7744-0F39-42DA-9603-E9A8EAF8FD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69929D-78CF-4F3A-9CD2-BF8EA95C30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8216" b="-6662"/>
          <a:stretch>
            <a:fillRect/>
          </a:stretch>
        </p:blipFill>
        <p:spPr>
          <a:xfrm>
            <a:off x="3878042" y="361950"/>
            <a:ext cx="3555365" cy="12217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89A7F0-4D01-4BC4-958F-640C6B855F5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A16D5DD-12E3-43FC-A27F-76357EEB53AB}"/>
              </a:ext>
            </a:extLst>
          </p:cNvPr>
          <p:cNvSpPr/>
          <p:nvPr/>
        </p:nvSpPr>
        <p:spPr>
          <a:xfrm>
            <a:off x="5393097" y="2076450"/>
            <a:ext cx="6383020" cy="2896870"/>
          </a:xfrm>
          <a:prstGeom prst="wedgeRoundRectCallout">
            <a:avLst>
              <a:gd name="adj1" fmla="val 32737"/>
              <a:gd name="adj2" fmla="val 49722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2,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bạn buông hai tay khi đi xe đạp.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 tuân thủ quy tắc an toàn giao thông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28599895-9DA7-41C8-A016-F1F266BB6A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20600" y="6305550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7BCD3F-240F-48D0-B6C8-8E3CC1B911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162" y="2066925"/>
            <a:ext cx="4543425" cy="2571750"/>
          </a:xfrm>
          <a:prstGeom prst="rect">
            <a:avLst/>
          </a:prstGeom>
        </p:spPr>
      </p:pic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64D69B87-E045-4F6C-8636-B47DDB37CA18}"/>
              </a:ext>
            </a:extLst>
          </p:cNvPr>
          <p:cNvSpPr/>
          <p:nvPr/>
        </p:nvSpPr>
        <p:spPr>
          <a:xfrm>
            <a:off x="1955780" y="4044487"/>
            <a:ext cx="1808478" cy="1351108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228A8E-2AC2-3077-0091-00A8212D670B}"/>
              </a:ext>
            </a:extLst>
          </p:cNvPr>
          <p:cNvSpPr/>
          <p:nvPr/>
        </p:nvSpPr>
        <p:spPr>
          <a:xfrm>
            <a:off x="-1418253" y="169960"/>
            <a:ext cx="1007706" cy="10419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3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bldLvl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239</Words>
  <Application>Microsoft Office PowerPoint</Application>
  <PresentationFormat>Widescreen</PresentationFormat>
  <Paragraphs>27</Paragraphs>
  <Slides>10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Arial-Rounded</vt:lpstr>
      <vt:lpstr>等线</vt:lpstr>
      <vt:lpstr>字魂59号-创粗黑</vt:lpstr>
      <vt:lpstr>Arial</vt:lpstr>
      <vt:lpstr>Calibri</vt:lpstr>
      <vt:lpstr>4_Office 主题​​</vt:lpstr>
      <vt:lpstr>Office 主题</vt:lpstr>
      <vt:lpstr>1_Office Theme</vt:lpstr>
      <vt:lpstr>4_Office 主题</vt:lpstr>
      <vt:lpstr>6_Office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Bui Nam</cp:lastModifiedBy>
  <cp:revision>32</cp:revision>
  <dcterms:created xsi:type="dcterms:W3CDTF">2023-01-15T02:06:43Z</dcterms:created>
  <dcterms:modified xsi:type="dcterms:W3CDTF">2025-05-10T04:12:14Z</dcterms:modified>
</cp:coreProperties>
</file>