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2" r:id="rId3"/>
    <p:sldId id="272" r:id="rId4"/>
    <p:sldId id="270" r:id="rId5"/>
    <p:sldId id="271" r:id="rId6"/>
    <p:sldId id="268" r:id="rId7"/>
    <p:sldId id="309" r:id="rId8"/>
    <p:sldId id="310" r:id="rId9"/>
    <p:sldId id="311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2955F-7C80-456C-A71F-29FA7F91509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12909-AA18-45C4-957C-4211923B9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2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75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138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73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3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74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53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49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304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48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77750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14219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31831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4938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3286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9331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20817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311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CB93035-8C84-E946-8167-EB2B5B1DA0E8}"/>
              </a:ext>
            </a:extLst>
          </p:cNvPr>
          <p:cNvSpPr/>
          <p:nvPr userDrawn="1"/>
        </p:nvSpPr>
        <p:spPr>
          <a:xfrm>
            <a:off x="216130" y="166255"/>
            <a:ext cx="11737571" cy="6517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1EA24BA-5092-904F-AD00-9D842FDA2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55" y="266005"/>
            <a:ext cx="681645" cy="6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2475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33893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8665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144E-88B6-4C68-8B57-69919A380F38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AB3982E-3C3C-BFFA-B35D-A1DE78FDFF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33375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4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E90E59-18F6-C94E-B966-C5DE152FF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91" y="3000664"/>
            <a:ext cx="3368503" cy="3857336"/>
          </a:xfrm>
          <a:prstGeom prst="rect">
            <a:avLst/>
          </a:prstGeom>
        </p:spPr>
      </p:pic>
      <p:sp>
        <p:nvSpPr>
          <p:cNvPr id="8" name="矩形: 圆角 2">
            <a:extLst>
              <a:ext uri="{FF2B5EF4-FFF2-40B4-BE49-F238E27FC236}">
                <a16:creationId xmlns:a16="http://schemas.microsoft.com/office/drawing/2014/main" id="{12D0640D-E62D-8568-8551-146CCF849EB7}"/>
              </a:ext>
            </a:extLst>
          </p:cNvPr>
          <p:cNvSpPr/>
          <p:nvPr/>
        </p:nvSpPr>
        <p:spPr>
          <a:xfrm>
            <a:off x="5045641" y="994753"/>
            <a:ext cx="2519817" cy="430887"/>
          </a:xfrm>
          <a:prstGeom prst="roundRect">
            <a:avLst>
              <a:gd name="adj" fmla="val 50000"/>
            </a:avLst>
          </a:prstGeom>
          <a:solidFill>
            <a:srgbClr val="FA981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字魂35号-经典雅黑" panose="02000000000000000000" pitchFamily="2" charset="-122"/>
              </a:rPr>
              <a:t>Tiếng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字魂35号-经典雅黑" panose="02000000000000000000" pitchFamily="2" charset="-122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字魂35号-经典雅黑" panose="02000000000000000000" pitchFamily="2" charset="-122"/>
              </a:rPr>
              <a:t>việt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字魂35号-经典雅黑" panose="02000000000000000000" pitchFamily="2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605824-A6FF-6CA5-7ACC-4AE09CD17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627" y="1957528"/>
            <a:ext cx="9492295" cy="1152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C9D292-0A7D-70CF-A1FC-93DDA0025DE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336566">
            <a:off x="967217" y="356895"/>
            <a:ext cx="3304318" cy="2353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C41D1-BD6C-79FC-D918-C78B536B57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5375" y="3971925"/>
            <a:ext cx="3833300" cy="2886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AF7A421-C21A-ECBB-1BDA-DE2C162CC841}"/>
              </a:ext>
            </a:extLst>
          </p:cNvPr>
          <p:cNvSpPr/>
          <p:nvPr/>
        </p:nvSpPr>
        <p:spPr>
          <a:xfrm>
            <a:off x="-1436916" y="423642"/>
            <a:ext cx="1073021" cy="10019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4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BD66606B-3390-48D5-7836-89B26BB27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821" y="328025"/>
            <a:ext cx="1066074" cy="9758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7E55ACD-D3B2-4C73-EDB5-CA97E83B4E8D}"/>
              </a:ext>
            </a:extLst>
          </p:cNvPr>
          <p:cNvGrpSpPr/>
          <p:nvPr/>
        </p:nvGrpSpPr>
        <p:grpSpPr>
          <a:xfrm>
            <a:off x="3332818" y="76200"/>
            <a:ext cx="5526365" cy="1086132"/>
            <a:chOff x="3092880" y="0"/>
            <a:chExt cx="5699569" cy="12844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D43EC1-E122-D262-F60E-E5A96D038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contrast="40000"/>
            </a:blip>
            <a:stretch>
              <a:fillRect/>
            </a:stretch>
          </p:blipFill>
          <p:spPr>
            <a:xfrm>
              <a:off x="3092880" y="0"/>
              <a:ext cx="5699569" cy="12844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234681-E47F-862D-402B-6FF661433173}"/>
                </a:ext>
              </a:extLst>
            </p:cNvPr>
            <p:cNvSpPr txBox="1"/>
            <p:nvPr/>
          </p:nvSpPr>
          <p:spPr>
            <a:xfrm>
              <a:off x="3769186" y="376132"/>
              <a:ext cx="4346954" cy="582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lại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11A2917-7086-5341-F12B-23A9491E6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35375" y="4117507"/>
            <a:ext cx="918316" cy="710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E6AE7-53A6-B587-A40C-D137B868F4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372953" y="4192957"/>
            <a:ext cx="820756" cy="634749"/>
          </a:xfrm>
          <a:prstGeom prst="rect">
            <a:avLst/>
          </a:prstGeom>
        </p:spPr>
      </p:pic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77442148-961C-A018-B5D3-3CB9865FF9FA}"/>
              </a:ext>
            </a:extLst>
          </p:cNvPr>
          <p:cNvSpPr/>
          <p:nvPr/>
        </p:nvSpPr>
        <p:spPr>
          <a:xfrm>
            <a:off x="1540187" y="2532394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BF370E-677F-2546-D84B-FFA6F42F6F2A}"/>
              </a:ext>
            </a:extLst>
          </p:cNvPr>
          <p:cNvSpPr/>
          <p:nvPr/>
        </p:nvSpPr>
        <p:spPr>
          <a:xfrm>
            <a:off x="4403056" y="1264490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7C68E2-1218-131F-32CD-BC42A337A53C}"/>
              </a:ext>
            </a:extLst>
          </p:cNvPr>
          <p:cNvSpPr/>
          <p:nvPr/>
        </p:nvSpPr>
        <p:spPr>
          <a:xfrm>
            <a:off x="2274253" y="2464002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E638F9-C1FF-065F-50B8-B27F0A43FF35}"/>
              </a:ext>
            </a:extLst>
          </p:cNvPr>
          <p:cNvSpPr/>
          <p:nvPr/>
        </p:nvSpPr>
        <p:spPr>
          <a:xfrm>
            <a:off x="1632500" y="2578186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B8B388-8DC6-0232-CA7F-3D0FC58E008F}"/>
              </a:ext>
            </a:extLst>
          </p:cNvPr>
          <p:cNvGrpSpPr/>
          <p:nvPr/>
        </p:nvGrpSpPr>
        <p:grpSpPr>
          <a:xfrm>
            <a:off x="1540187" y="3153186"/>
            <a:ext cx="3645680" cy="643894"/>
            <a:chOff x="1717199" y="4363552"/>
            <a:chExt cx="3645680" cy="643894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7E28B7AD-009C-FAC6-6A5C-092602AE7598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BAA415-1F73-118A-13FD-1F7FF9C1BA9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0BDFDD0-8E6C-651F-1394-06FA62B7CB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D0A962-F562-3310-C572-8A19C1AA0077}"/>
              </a:ext>
            </a:extLst>
          </p:cNvPr>
          <p:cNvGrpSpPr/>
          <p:nvPr/>
        </p:nvGrpSpPr>
        <p:grpSpPr>
          <a:xfrm>
            <a:off x="1540187" y="3891654"/>
            <a:ext cx="5119273" cy="643894"/>
            <a:chOff x="1717199" y="5199333"/>
            <a:chExt cx="5119273" cy="643894"/>
          </a:xfrm>
        </p:grpSpPr>
        <p:sp>
          <p:nvSpPr>
            <p:cNvPr id="21" name="Rounded Rectangle 40">
              <a:extLst>
                <a:ext uri="{FF2B5EF4-FFF2-40B4-BE49-F238E27FC236}">
                  <a16:creationId xmlns:a16="http://schemas.microsoft.com/office/drawing/2014/main" id="{8160F220-166E-D93F-CC1B-AD0194E71CE6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5BA445-F867-A17D-DAEA-AB62BFA7216F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5C033FF-5683-AADB-C9A6-5BEAB578929C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8F543E48-647C-9896-2D12-1F75BCEF8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278180" y="253239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8A538E43-6252-4A90-29BC-483B8069F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331441" y="3181275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6CC91430-B62E-B4EE-9041-E4605D541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659460" y="39286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C0170F7-8925-9C22-A8C4-E0EDC34A3AED}"/>
              </a:ext>
            </a:extLst>
          </p:cNvPr>
          <p:cNvGrpSpPr/>
          <p:nvPr/>
        </p:nvGrpSpPr>
        <p:grpSpPr>
          <a:xfrm>
            <a:off x="1540187" y="4579426"/>
            <a:ext cx="8097635" cy="643894"/>
            <a:chOff x="1717199" y="5199333"/>
            <a:chExt cx="8097635" cy="643894"/>
          </a:xfrm>
        </p:grpSpPr>
        <p:sp>
          <p:nvSpPr>
            <p:cNvPr id="28" name="Rounded Rectangle 47">
              <a:extLst>
                <a:ext uri="{FF2B5EF4-FFF2-40B4-BE49-F238E27FC236}">
                  <a16:creationId xmlns:a16="http://schemas.microsoft.com/office/drawing/2014/main" id="{326D2C5D-6129-77A5-CCB9-1F40D158D04F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3F7B5E-2B4E-0968-94E7-B13146BC4B3B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DD374F7-1AD1-081A-74F7-9D6E651AB80C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3561A19C-F084-60F2-0068-D92971C4E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780587" y="4616418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CDA204D-3790-D50F-1EBD-1DCEA2DE9FF6}"/>
              </a:ext>
            </a:extLst>
          </p:cNvPr>
          <p:cNvSpPr/>
          <p:nvPr/>
        </p:nvSpPr>
        <p:spPr>
          <a:xfrm>
            <a:off x="-1436916" y="423642"/>
            <a:ext cx="1073021" cy="10019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04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512433C5-AC65-347C-661B-DB351FFF16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10242673" y="1641832"/>
            <a:ext cx="1536192" cy="16421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C5DE72-A7E3-9C4F-894D-D0CC20A3BFE3}"/>
              </a:ext>
            </a:extLst>
          </p:cNvPr>
          <p:cNvSpPr/>
          <p:nvPr/>
        </p:nvSpPr>
        <p:spPr>
          <a:xfrm>
            <a:off x="2177551" y="496197"/>
            <a:ext cx="78178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6600">
                  <a:solidFill>
                    <a:srgbClr val="5FE0FF"/>
                  </a:solidFill>
                  <a:prstDash val="solid"/>
                </a:ln>
                <a:solidFill>
                  <a:srgbClr val="000000"/>
                </a:solidFill>
                <a:effectLst>
                  <a:glow rad="101600">
                    <a:srgbClr val="5FE0FF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4800" b="1" dirty="0">
                <a:ln w="6600">
                  <a:solidFill>
                    <a:srgbClr val="5FE0FF"/>
                  </a:solidFill>
                  <a:prstDash val="solid"/>
                </a:ln>
                <a:solidFill>
                  <a:srgbClr val="000000"/>
                </a:solidFill>
                <a:effectLst>
                  <a:glow rad="101600">
                    <a:srgbClr val="5FE0FF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6600">
                  <a:solidFill>
                    <a:srgbClr val="5FE0FF"/>
                  </a:solidFill>
                  <a:prstDash val="solid"/>
                </a:ln>
                <a:solidFill>
                  <a:srgbClr val="000000"/>
                </a:solidFill>
                <a:effectLst>
                  <a:glow rad="101600">
                    <a:srgbClr val="5FE0FF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4800" b="1" dirty="0">
                <a:ln w="6600">
                  <a:solidFill>
                    <a:srgbClr val="5FE0FF"/>
                  </a:solidFill>
                  <a:prstDash val="solid"/>
                </a:ln>
                <a:solidFill>
                  <a:srgbClr val="000000"/>
                </a:solidFill>
                <a:effectLst>
                  <a:glow rad="101600">
                    <a:srgbClr val="5FE0FF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6600">
                  <a:solidFill>
                    <a:srgbClr val="5FE0FF"/>
                  </a:solidFill>
                  <a:prstDash val="solid"/>
                </a:ln>
                <a:solidFill>
                  <a:srgbClr val="000000"/>
                </a:solidFill>
                <a:effectLst>
                  <a:glow rad="101600">
                    <a:srgbClr val="5FE0FF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ln w="6600">
                  <a:solidFill>
                    <a:srgbClr val="5FE0FF"/>
                  </a:solidFill>
                  <a:prstDash val="solid"/>
                </a:ln>
                <a:solidFill>
                  <a:srgbClr val="000000"/>
                </a:solidFill>
                <a:effectLst>
                  <a:glow rad="101600">
                    <a:srgbClr val="5FE0FF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6600">
                  <a:solidFill>
                    <a:srgbClr val="5FE0FF"/>
                  </a:solidFill>
                  <a:prstDash val="solid"/>
                </a:ln>
                <a:solidFill>
                  <a:srgbClr val="000000"/>
                </a:solidFill>
                <a:effectLst>
                  <a:glow rad="101600">
                    <a:srgbClr val="5FE0FF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800" b="1" dirty="0">
              <a:ln w="6600">
                <a:solidFill>
                  <a:srgbClr val="5FE0FF"/>
                </a:solidFill>
                <a:prstDash val="solid"/>
              </a:ln>
              <a:solidFill>
                <a:srgbClr val="000000"/>
              </a:solidFill>
              <a:effectLst>
                <a:glow rad="101600">
                  <a:srgbClr val="5FE0FF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96FABF0F-B585-A508-6EA8-1F24AA9CF48C}"/>
              </a:ext>
            </a:extLst>
          </p:cNvPr>
          <p:cNvSpPr txBox="1"/>
          <p:nvPr/>
        </p:nvSpPr>
        <p:spPr>
          <a:xfrm>
            <a:off x="4453173" y="4843402"/>
            <a:ext cx="3062569" cy="2014597"/>
          </a:xfrm>
          <a:prstGeom prst="cloud">
            <a:avLst/>
          </a:prstGeom>
          <a:solidFill>
            <a:srgbClr val="70AD47">
              <a:lumMod val="60000"/>
              <a:lumOff val="40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DÕI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D510147A-7DF0-E93F-E3A4-8182C4C7836C}"/>
              </a:ext>
            </a:extLst>
          </p:cNvPr>
          <p:cNvSpPr txBox="1"/>
          <p:nvPr/>
        </p:nvSpPr>
        <p:spPr>
          <a:xfrm>
            <a:off x="8264626" y="1684254"/>
            <a:ext cx="3161025" cy="2014597"/>
          </a:xfrm>
          <a:prstGeom prst="cloud">
            <a:avLst/>
          </a:prstGeom>
          <a:solidFill>
            <a:srgbClr val="FFE2A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TAI NGHE</a:t>
            </a:r>
            <a:endParaRPr lang="zh-CN" altLang="en-US" sz="4000" b="1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643B3A6C-1163-6B6A-85E2-077D5867F055}"/>
              </a:ext>
            </a:extLst>
          </p:cNvPr>
          <p:cNvSpPr txBox="1"/>
          <p:nvPr/>
        </p:nvSpPr>
        <p:spPr>
          <a:xfrm>
            <a:off x="1316621" y="1806525"/>
            <a:ext cx="2313101" cy="2014597"/>
          </a:xfrm>
          <a:prstGeom prst="cloud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DÒ</a:t>
            </a:r>
            <a:endParaRPr lang="zh-CN" altLang="en-US" sz="4000" b="1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29407620-65E5-34F8-A2FD-D9507CEB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345321" y="3929702"/>
            <a:ext cx="1165501" cy="11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3804916-153D-6A8D-B5B7-D6BCD4094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037782" y="2184301"/>
            <a:ext cx="1259047" cy="12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00E98461-0D99-2DEF-1EB4-E5D30FF51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681938" y="2518888"/>
            <a:ext cx="1119452" cy="11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68068B-73CF-C94A-6EB8-EB3DE02799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3" b="89922" l="10000" r="90000">
                        <a14:foregroundMark x1="45400" y1="12542" x2="51900" y2="42329"/>
                        <a14:foregroundMark x1="51900" y1="42329" x2="51900" y2="42329"/>
                        <a14:foregroundMark x1="52100" y1="11646" x2="55300" y2="23180"/>
                        <a14:foregroundMark x1="48800" y1="22060" x2="52700" y2="22284"/>
                        <a14:foregroundMark x1="48900" y1="66293" x2="50800" y2="67301"/>
                        <a14:foregroundMark x1="44100" y1="52968" x2="43000" y2="61478"/>
                        <a14:foregroundMark x1="56900" y1="53527" x2="58100" y2="62710"/>
                        <a14:foregroundMark x1="58200" y1="62486" x2="59200" y2="63942"/>
                        <a14:foregroundMark x1="61000" y1="38074" x2="61000" y2="38074"/>
                        <a14:foregroundMark x1="48200" y1="5823" x2="52700" y2="6495"/>
                        <a14:foregroundMark x1="42100" y1="66293" x2="42100" y2="66293"/>
                        <a14:foregroundMark x1="59200" y1="66629" x2="59200" y2="66629"/>
                        <a14:foregroundMark x1="42100" y1="68085" x2="42100" y2="68085"/>
                        <a14:foregroundMark x1="41100" y1="29003" x2="43600" y2="29787"/>
                        <a14:foregroundMark x1="57900" y1="30011" x2="59200" y2="29339"/>
                        <a14:backgroundMark x1="28900" y1="48376" x2="39300" y2="76484"/>
                        <a14:backgroundMark x1="42200" y1="52296" x2="42339" y2="53304"/>
                        <a14:backgroundMark x1="60284" y1="63145" x2="60900" y2="66069"/>
                        <a14:backgroundMark x1="59208" y1="58034" x2="60060" y2="62079"/>
                        <a14:backgroundMark x1="57500" y1="52744" x2="57575" y2="53418"/>
                        <a14:backgroundMark x1="31600" y1="68533" x2="66500" y2="83203"/>
                        <a14:backgroundMark x1="66500" y1="83203" x2="76900" y2="84546"/>
                        <a14:backgroundMark x1="29600" y1="75252" x2="69600" y2="77940"/>
                        <a14:backgroundMark x1="41390" y1="68085" x2="58400" y2="73908"/>
                        <a14:backgroundMark x1="39100" y1="67301" x2="41390" y2="6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3334" r="30144" b="52235"/>
          <a:stretch/>
        </p:blipFill>
        <p:spPr>
          <a:xfrm>
            <a:off x="3618780" y="1349616"/>
            <a:ext cx="3712779" cy="29284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4C38743-AE70-1E8F-67EB-99F65444DB69}"/>
              </a:ext>
            </a:extLst>
          </p:cNvPr>
          <p:cNvSpPr/>
          <p:nvPr/>
        </p:nvSpPr>
        <p:spPr>
          <a:xfrm>
            <a:off x="-1436916" y="423642"/>
            <a:ext cx="1073021" cy="10019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58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47">
            <a:extLst>
              <a:ext uri="{FF2B5EF4-FFF2-40B4-BE49-F238E27FC236}">
                <a16:creationId xmlns:a16="http://schemas.microsoft.com/office/drawing/2014/main" id="{5AF53450-9593-211F-78E0-1B6965F7A83C}"/>
              </a:ext>
            </a:extLst>
          </p:cNvPr>
          <p:cNvGrpSpPr/>
          <p:nvPr/>
        </p:nvGrpSpPr>
        <p:grpSpPr>
          <a:xfrm>
            <a:off x="1762126" y="2216790"/>
            <a:ext cx="4146306" cy="1144268"/>
            <a:chOff x="3151567" y="4106353"/>
            <a:chExt cx="4182027" cy="1023787"/>
          </a:xfrm>
        </p:grpSpPr>
        <p:grpSp>
          <p:nvGrpSpPr>
            <p:cNvPr id="27" name="组合 31">
              <a:extLst>
                <a:ext uri="{FF2B5EF4-FFF2-40B4-BE49-F238E27FC236}">
                  <a16:creationId xmlns:a16="http://schemas.microsoft.com/office/drawing/2014/main" id="{1047385D-5970-EE4A-7AC8-96CC825C6958}"/>
                </a:ext>
              </a:extLst>
            </p:cNvPr>
            <p:cNvGrpSpPr/>
            <p:nvPr/>
          </p:nvGrpSpPr>
          <p:grpSpPr>
            <a:xfrm>
              <a:off x="3151567" y="4106353"/>
              <a:ext cx="4182027" cy="1023787"/>
              <a:chOff x="1346199" y="3302000"/>
              <a:chExt cx="363654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9" name="圆角矩形 32">
                <a:extLst>
                  <a:ext uri="{FF2B5EF4-FFF2-40B4-BE49-F238E27FC236}">
                    <a16:creationId xmlns:a16="http://schemas.microsoft.com/office/drawing/2014/main" id="{E87DBE8E-D630-E524-7446-C0B2FAA5E4A9}"/>
                  </a:ext>
                </a:extLst>
              </p:cNvPr>
              <p:cNvSpPr/>
              <p:nvPr/>
            </p:nvSpPr>
            <p:spPr>
              <a:xfrm>
                <a:off x="1346199" y="3302000"/>
                <a:ext cx="3636545" cy="11361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30" name="圆角矩形 33">
                <a:extLst>
                  <a:ext uri="{FF2B5EF4-FFF2-40B4-BE49-F238E27FC236}">
                    <a16:creationId xmlns:a16="http://schemas.microsoft.com/office/drawing/2014/main" id="{462D655F-452F-3086-B4EB-0849C8CDB64F}"/>
                  </a:ext>
                </a:extLst>
              </p:cNvPr>
              <p:cNvSpPr/>
              <p:nvPr/>
            </p:nvSpPr>
            <p:spPr>
              <a:xfrm>
                <a:off x="1425654" y="3451354"/>
                <a:ext cx="3477633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28" name="文本框 41">
              <a:extLst>
                <a:ext uri="{FF2B5EF4-FFF2-40B4-BE49-F238E27FC236}">
                  <a16:creationId xmlns:a16="http://schemas.microsoft.com/office/drawing/2014/main" id="{F6899DA7-44A6-4ABB-E213-C7F5BD72165A}"/>
                </a:ext>
              </a:extLst>
            </p:cNvPr>
            <p:cNvSpPr txBox="1"/>
            <p:nvPr/>
          </p:nvSpPr>
          <p:spPr>
            <a:xfrm>
              <a:off x="3975651" y="4338604"/>
              <a:ext cx="2533869" cy="633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Y-éc-xanh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1" name="组合 47">
            <a:extLst>
              <a:ext uri="{FF2B5EF4-FFF2-40B4-BE49-F238E27FC236}">
                <a16:creationId xmlns:a16="http://schemas.microsoft.com/office/drawing/2014/main" id="{56852A8C-9311-21CC-7C80-CBC1C72ADB65}"/>
              </a:ext>
            </a:extLst>
          </p:cNvPr>
          <p:cNvGrpSpPr/>
          <p:nvPr/>
        </p:nvGrpSpPr>
        <p:grpSpPr>
          <a:xfrm>
            <a:off x="7137990" y="2300699"/>
            <a:ext cx="4158659" cy="997675"/>
            <a:chOff x="3151568" y="4106352"/>
            <a:chExt cx="2774950" cy="892629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AF5EF5E9-43CC-191C-698E-49921B969634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34" name="圆角矩形 32">
                <a:extLst>
                  <a:ext uri="{FF2B5EF4-FFF2-40B4-BE49-F238E27FC236}">
                    <a16:creationId xmlns:a16="http://schemas.microsoft.com/office/drawing/2014/main" id="{406FD709-63F1-C2B7-6ED8-A86A7119E62D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35" name="圆角矩形 33">
                <a:extLst>
                  <a:ext uri="{FF2B5EF4-FFF2-40B4-BE49-F238E27FC236}">
                    <a16:creationId xmlns:a16="http://schemas.microsoft.com/office/drawing/2014/main" id="{96B65C4F-CD1B-5DEA-F5BB-A4199A7E2F10}"/>
                  </a:ext>
                </a:extLst>
              </p:cNvPr>
              <p:cNvSpPr/>
              <p:nvPr/>
            </p:nvSpPr>
            <p:spPr>
              <a:xfrm>
                <a:off x="1402080" y="3378202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33" name="文本框 41">
              <a:extLst>
                <a:ext uri="{FF2B5EF4-FFF2-40B4-BE49-F238E27FC236}">
                  <a16:creationId xmlns:a16="http://schemas.microsoft.com/office/drawing/2014/main" id="{DC9B1128-243A-9900-111F-65B8237E29BA}"/>
                </a:ext>
              </a:extLst>
            </p:cNvPr>
            <p:cNvSpPr txBox="1"/>
            <p:nvPr/>
          </p:nvSpPr>
          <p:spPr>
            <a:xfrm>
              <a:off x="4221897" y="4258601"/>
              <a:ext cx="676224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sờn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6" name="组合 47">
            <a:extLst>
              <a:ext uri="{FF2B5EF4-FFF2-40B4-BE49-F238E27FC236}">
                <a16:creationId xmlns:a16="http://schemas.microsoft.com/office/drawing/2014/main" id="{A77BA2B0-9B2D-0E82-A0A3-303C74D48462}"/>
              </a:ext>
            </a:extLst>
          </p:cNvPr>
          <p:cNvGrpSpPr/>
          <p:nvPr/>
        </p:nvGrpSpPr>
        <p:grpSpPr>
          <a:xfrm>
            <a:off x="7065855" y="4262171"/>
            <a:ext cx="4373670" cy="997675"/>
            <a:chOff x="3151568" y="4106352"/>
            <a:chExt cx="2774950" cy="892629"/>
          </a:xfrm>
        </p:grpSpPr>
        <p:grpSp>
          <p:nvGrpSpPr>
            <p:cNvPr id="37" name="组合 31">
              <a:extLst>
                <a:ext uri="{FF2B5EF4-FFF2-40B4-BE49-F238E27FC236}">
                  <a16:creationId xmlns:a16="http://schemas.microsoft.com/office/drawing/2014/main" id="{0158FA81-C14C-6D9F-F029-89B322596925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39" name="圆角矩形 32">
                <a:extLst>
                  <a:ext uri="{FF2B5EF4-FFF2-40B4-BE49-F238E27FC236}">
                    <a16:creationId xmlns:a16="http://schemas.microsoft.com/office/drawing/2014/main" id="{4723CA22-A1C1-678E-8E77-B46560729F9C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40" name="圆角矩形 33">
                <a:extLst>
                  <a:ext uri="{FF2B5EF4-FFF2-40B4-BE49-F238E27FC236}">
                    <a16:creationId xmlns:a16="http://schemas.microsoft.com/office/drawing/2014/main" id="{D09A18A6-0CC8-809E-C6DF-2BE5D18E49B7}"/>
                  </a:ext>
                </a:extLst>
              </p:cNvPr>
              <p:cNvSpPr/>
              <p:nvPr/>
            </p:nvSpPr>
            <p:spPr>
              <a:xfrm>
                <a:off x="1402080" y="3378199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38" name="文本框 41">
              <a:extLst>
                <a:ext uri="{FF2B5EF4-FFF2-40B4-BE49-F238E27FC236}">
                  <a16:creationId xmlns:a16="http://schemas.microsoft.com/office/drawing/2014/main" id="{539D05D3-E664-3BC9-1E3C-8CF258A53FE9}"/>
                </a:ext>
              </a:extLst>
            </p:cNvPr>
            <p:cNvSpPr txBox="1"/>
            <p:nvPr/>
          </p:nvSpPr>
          <p:spPr>
            <a:xfrm>
              <a:off x="4340737" y="4237060"/>
              <a:ext cx="541276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思源黑体 CN" panose="020B0500000000000000" pitchFamily="34" charset="-122"/>
                </a:rPr>
                <a:t>lẫn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41" name="组合 47">
            <a:extLst>
              <a:ext uri="{FF2B5EF4-FFF2-40B4-BE49-F238E27FC236}">
                <a16:creationId xmlns:a16="http://schemas.microsoft.com/office/drawing/2014/main" id="{12E2160C-F459-D803-23FA-753006E60071}"/>
              </a:ext>
            </a:extLst>
          </p:cNvPr>
          <p:cNvGrpSpPr/>
          <p:nvPr/>
        </p:nvGrpSpPr>
        <p:grpSpPr>
          <a:xfrm>
            <a:off x="1790700" y="4244129"/>
            <a:ext cx="3911304" cy="997675"/>
            <a:chOff x="3151568" y="4106352"/>
            <a:chExt cx="2774950" cy="892629"/>
          </a:xfrm>
        </p:grpSpPr>
        <p:grpSp>
          <p:nvGrpSpPr>
            <p:cNvPr id="42" name="组合 31">
              <a:extLst>
                <a:ext uri="{FF2B5EF4-FFF2-40B4-BE49-F238E27FC236}">
                  <a16:creationId xmlns:a16="http://schemas.microsoft.com/office/drawing/2014/main" id="{F4795049-3947-8BB0-33E3-721DD3A4C4F5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44" name="圆角矩形 32">
                <a:extLst>
                  <a:ext uri="{FF2B5EF4-FFF2-40B4-BE49-F238E27FC236}">
                    <a16:creationId xmlns:a16="http://schemas.microsoft.com/office/drawing/2014/main" id="{17BCB065-B6CA-D612-BAB0-E4A92F0B36AE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45" name="圆角矩形 33">
                <a:extLst>
                  <a:ext uri="{FF2B5EF4-FFF2-40B4-BE49-F238E27FC236}">
                    <a16:creationId xmlns:a16="http://schemas.microsoft.com/office/drawing/2014/main" id="{9BBE40BC-CBCE-8F04-D94C-A00E324312F0}"/>
                  </a:ext>
                </a:extLst>
              </p:cNvPr>
              <p:cNvSpPr/>
              <p:nvPr/>
            </p:nvSpPr>
            <p:spPr>
              <a:xfrm>
                <a:off x="1402080" y="3378199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43" name="文本框 41">
              <a:extLst>
                <a:ext uri="{FF2B5EF4-FFF2-40B4-BE49-F238E27FC236}">
                  <a16:creationId xmlns:a16="http://schemas.microsoft.com/office/drawing/2014/main" id="{17FB7DBA-3196-8FEB-42CC-32C8767643B9}"/>
                </a:ext>
              </a:extLst>
            </p:cNvPr>
            <p:cNvSpPr txBox="1"/>
            <p:nvPr/>
          </p:nvSpPr>
          <p:spPr>
            <a:xfrm>
              <a:off x="4323784" y="4279671"/>
              <a:ext cx="430120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ủ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i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C5AA69A-BBF8-78B0-EC27-CB1BDF681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31" y="623048"/>
            <a:ext cx="7157324" cy="169483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0223035-B79C-293E-82A9-D06B3B41BF7F}"/>
              </a:ext>
            </a:extLst>
          </p:cNvPr>
          <p:cNvSpPr/>
          <p:nvPr/>
        </p:nvSpPr>
        <p:spPr>
          <a:xfrm>
            <a:off x="-1436916" y="423642"/>
            <a:ext cx="1073021" cy="10019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2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E69F42-9A69-F331-06B9-781D31FB8AD8}"/>
              </a:ext>
            </a:extLst>
          </p:cNvPr>
          <p:cNvSpPr/>
          <p:nvPr/>
        </p:nvSpPr>
        <p:spPr>
          <a:xfrm>
            <a:off x="2046476" y="1052474"/>
            <a:ext cx="80788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9050">
                  <a:solidFill>
                    <a:srgbClr val="57091A"/>
                  </a:solidFill>
                </a:ln>
                <a:solidFill>
                  <a:srgbClr val="EA32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800" b="1" dirty="0">
                <a:ln w="19050">
                  <a:solidFill>
                    <a:srgbClr val="57091A"/>
                  </a:solidFill>
                </a:ln>
                <a:solidFill>
                  <a:srgbClr val="EA32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00" b="1" dirty="0" err="1">
                <a:ln w="19050">
                  <a:solidFill>
                    <a:srgbClr val="57091A"/>
                  </a:solidFill>
                </a:ln>
                <a:solidFill>
                  <a:srgbClr val="EA32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vi-VN" sz="4800" b="1" dirty="0">
              <a:ln w="19050">
                <a:solidFill>
                  <a:srgbClr val="57091A"/>
                </a:solidFill>
              </a:ln>
              <a:solidFill>
                <a:srgbClr val="EA32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图片 20">
            <a:extLst>
              <a:ext uri="{FF2B5EF4-FFF2-40B4-BE49-F238E27FC236}">
                <a16:creationId xmlns:a16="http://schemas.microsoft.com/office/drawing/2014/main" id="{526D1AC8-A220-4C45-E32B-23DB586893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5" t="76702" r="34189"/>
          <a:stretch/>
        </p:blipFill>
        <p:spPr>
          <a:xfrm>
            <a:off x="354938" y="1904366"/>
            <a:ext cx="588524" cy="96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BA0CAC-84CD-5025-17C3-285C7136F71E}"/>
              </a:ext>
            </a:extLst>
          </p:cNvPr>
          <p:cNvSpPr txBox="1"/>
          <p:nvPr/>
        </p:nvSpPr>
        <p:spPr>
          <a:xfrm>
            <a:off x="943462" y="5246813"/>
            <a:ext cx="1013127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4: Còn lại.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2A120-DEBA-66FC-81AF-76582EA98D09}"/>
              </a:ext>
            </a:extLst>
          </p:cNvPr>
          <p:cNvSpPr txBox="1"/>
          <p:nvPr/>
        </p:nvSpPr>
        <p:spPr>
          <a:xfrm>
            <a:off x="943461" y="2347158"/>
            <a:ext cx="933401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1: Từ đầu đến những bệnh nhiệt đới.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FA5CE-4229-D51A-2EAF-E48C680B1AF5}"/>
              </a:ext>
            </a:extLst>
          </p:cNvPr>
          <p:cNvSpPr txBox="1"/>
          <p:nvPr/>
        </p:nvSpPr>
        <p:spPr>
          <a:xfrm>
            <a:off x="943462" y="3336129"/>
            <a:ext cx="100415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2: Tiếp theo cho đến làm bà chú ý.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72788-03E1-C5CB-7C1C-FF195B3D89B8}"/>
              </a:ext>
            </a:extLst>
          </p:cNvPr>
          <p:cNvSpPr txBox="1"/>
          <p:nvPr/>
        </p:nvSpPr>
        <p:spPr>
          <a:xfrm>
            <a:off x="943462" y="4318029"/>
            <a:ext cx="100415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3: Tiếp theo cho đến không có tổ quốc</a:t>
            </a:r>
            <a:endParaRPr lang="en-US" altLang="en-US" sz="33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20">
            <a:extLst>
              <a:ext uri="{FF2B5EF4-FFF2-40B4-BE49-F238E27FC236}">
                <a16:creationId xmlns:a16="http://schemas.microsoft.com/office/drawing/2014/main" id="{9E5D88BC-07F5-4E5D-5D7D-57F0593394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5" t="76702" r="34189"/>
          <a:stretch/>
        </p:blipFill>
        <p:spPr>
          <a:xfrm>
            <a:off x="354938" y="2867779"/>
            <a:ext cx="588524" cy="966012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id="{C03A387C-7981-768C-EFC4-5B1BB1D2A1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5" t="76702" r="34189"/>
          <a:stretch/>
        </p:blipFill>
        <p:spPr>
          <a:xfrm>
            <a:off x="354938" y="3838493"/>
            <a:ext cx="588524" cy="966012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C7C41067-4384-43A2-76F5-BF4843B37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5" t="76702" r="34189"/>
          <a:stretch/>
        </p:blipFill>
        <p:spPr>
          <a:xfrm>
            <a:off x="374366" y="4843313"/>
            <a:ext cx="588524" cy="96601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03C00D5-3D6A-4079-3FE5-5AA79942244B}"/>
              </a:ext>
            </a:extLst>
          </p:cNvPr>
          <p:cNvSpPr/>
          <p:nvPr/>
        </p:nvSpPr>
        <p:spPr>
          <a:xfrm>
            <a:off x="-1436916" y="423642"/>
            <a:ext cx="1073021" cy="10019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33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 descr="粉色的花&#10;&#10;描述已自动生成">
            <a:extLst>
              <a:ext uri="{FF2B5EF4-FFF2-40B4-BE49-F238E27FC236}">
                <a16:creationId xmlns:a16="http://schemas.microsoft.com/office/drawing/2014/main" id="{E6CFCDF7-5890-21A4-3571-57E4F2B2D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156"/>
            <a:ext cx="1257300" cy="12690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776188D-6D6A-FBC2-0330-94AB73A65EBF}"/>
              </a:ext>
            </a:extLst>
          </p:cNvPr>
          <p:cNvGrpSpPr/>
          <p:nvPr/>
        </p:nvGrpSpPr>
        <p:grpSpPr>
          <a:xfrm>
            <a:off x="486607" y="1059138"/>
            <a:ext cx="5790252" cy="3036949"/>
            <a:chOff x="2975205" y="1255651"/>
            <a:chExt cx="5432196" cy="3036949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AA3A995C-0293-1613-C619-4A1A9EB15003}"/>
                </a:ext>
              </a:extLst>
            </p:cNvPr>
            <p:cNvSpPr/>
            <p:nvPr/>
          </p:nvSpPr>
          <p:spPr>
            <a:xfrm>
              <a:off x="2975205" y="1724298"/>
              <a:ext cx="5432196" cy="2568302"/>
            </a:xfrm>
            <a:custGeom>
              <a:avLst/>
              <a:gdLst>
                <a:gd name="connsiteX0" fmla="*/ 0 w 5432196"/>
                <a:gd name="connsiteY0" fmla="*/ 518078 h 2568302"/>
                <a:gd name="connsiteX1" fmla="*/ 486041 w 5432196"/>
                <a:gd name="connsiteY1" fmla="*/ 0 h 2568302"/>
                <a:gd name="connsiteX2" fmla="*/ 1123200 w 5432196"/>
                <a:gd name="connsiteY2" fmla="*/ 0 h 2568302"/>
                <a:gd name="connsiteX3" fmla="*/ 1671156 w 5432196"/>
                <a:gd name="connsiteY3" fmla="*/ 0 h 2568302"/>
                <a:gd name="connsiteX4" fmla="*/ 2219114 w 5432196"/>
                <a:gd name="connsiteY4" fmla="*/ 0 h 2568302"/>
                <a:gd name="connsiteX5" fmla="*/ 2900873 w 5432196"/>
                <a:gd name="connsiteY5" fmla="*/ 0 h 2568302"/>
                <a:gd name="connsiteX6" fmla="*/ 3404229 w 5432196"/>
                <a:gd name="connsiteY6" fmla="*/ 0 h 2568302"/>
                <a:gd name="connsiteX7" fmla="*/ 3952186 w 5432196"/>
                <a:gd name="connsiteY7" fmla="*/ 0 h 2568302"/>
                <a:gd name="connsiteX8" fmla="*/ 4946154 w 5432196"/>
                <a:gd name="connsiteY8" fmla="*/ 0 h 2568302"/>
                <a:gd name="connsiteX9" fmla="*/ 5432196 w 5432196"/>
                <a:gd name="connsiteY9" fmla="*/ 518078 h 2568302"/>
                <a:gd name="connsiteX10" fmla="*/ 5432196 w 5432196"/>
                <a:gd name="connsiteY10" fmla="*/ 1044115 h 2568302"/>
                <a:gd name="connsiteX11" fmla="*/ 5432196 w 5432196"/>
                <a:gd name="connsiteY11" fmla="*/ 1554830 h 2568302"/>
                <a:gd name="connsiteX12" fmla="*/ 5432196 w 5432196"/>
                <a:gd name="connsiteY12" fmla="*/ 2050224 h 2568302"/>
                <a:gd name="connsiteX13" fmla="*/ 4946154 w 5432196"/>
                <a:gd name="connsiteY13" fmla="*/ 2568302 h 2568302"/>
                <a:gd name="connsiteX14" fmla="*/ 4308995 w 5432196"/>
                <a:gd name="connsiteY14" fmla="*/ 2568302 h 2568302"/>
                <a:gd name="connsiteX15" fmla="*/ 3671836 w 5432196"/>
                <a:gd name="connsiteY15" fmla="*/ 2568302 h 2568302"/>
                <a:gd name="connsiteX16" fmla="*/ 2990076 w 5432196"/>
                <a:gd name="connsiteY16" fmla="*/ 2568302 h 2568302"/>
                <a:gd name="connsiteX17" fmla="*/ 2352917 w 5432196"/>
                <a:gd name="connsiteY17" fmla="*/ 2568302 h 2568302"/>
                <a:gd name="connsiteX18" fmla="*/ 1760359 w 5432196"/>
                <a:gd name="connsiteY18" fmla="*/ 2568302 h 2568302"/>
                <a:gd name="connsiteX19" fmla="*/ 1167801 w 5432196"/>
                <a:gd name="connsiteY19" fmla="*/ 2568302 h 2568302"/>
                <a:gd name="connsiteX20" fmla="*/ 486041 w 5432196"/>
                <a:gd name="connsiteY20" fmla="*/ 2568302 h 2568302"/>
                <a:gd name="connsiteX21" fmla="*/ 0 w 5432196"/>
                <a:gd name="connsiteY21" fmla="*/ 2050224 h 2568302"/>
                <a:gd name="connsiteX22" fmla="*/ 0 w 5432196"/>
                <a:gd name="connsiteY22" fmla="*/ 1539509 h 2568302"/>
                <a:gd name="connsiteX23" fmla="*/ 0 w 5432196"/>
                <a:gd name="connsiteY23" fmla="*/ 998150 h 2568302"/>
                <a:gd name="connsiteX24" fmla="*/ 0 w 5432196"/>
                <a:gd name="connsiteY24" fmla="*/ 518078 h 2568302"/>
                <a:gd name="connsiteX0" fmla="*/ 0 w 5432196"/>
                <a:gd name="connsiteY0" fmla="*/ 518078 h 2568302"/>
                <a:gd name="connsiteX1" fmla="*/ 486041 w 5432196"/>
                <a:gd name="connsiteY1" fmla="*/ 0 h 2568302"/>
                <a:gd name="connsiteX2" fmla="*/ 1167801 w 5432196"/>
                <a:gd name="connsiteY2" fmla="*/ 0 h 2568302"/>
                <a:gd name="connsiteX3" fmla="*/ 1715758 w 5432196"/>
                <a:gd name="connsiteY3" fmla="*/ 0 h 2568302"/>
                <a:gd name="connsiteX4" fmla="*/ 2263715 w 5432196"/>
                <a:gd name="connsiteY4" fmla="*/ 0 h 2568302"/>
                <a:gd name="connsiteX5" fmla="*/ 2945474 w 5432196"/>
                <a:gd name="connsiteY5" fmla="*/ 0 h 2568302"/>
                <a:gd name="connsiteX6" fmla="*/ 3538033 w 5432196"/>
                <a:gd name="connsiteY6" fmla="*/ 0 h 2568302"/>
                <a:gd name="connsiteX7" fmla="*/ 4264394 w 5432196"/>
                <a:gd name="connsiteY7" fmla="*/ 0 h 2568302"/>
                <a:gd name="connsiteX8" fmla="*/ 4946154 w 5432196"/>
                <a:gd name="connsiteY8" fmla="*/ 0 h 2568302"/>
                <a:gd name="connsiteX9" fmla="*/ 5432196 w 5432196"/>
                <a:gd name="connsiteY9" fmla="*/ 518078 h 2568302"/>
                <a:gd name="connsiteX10" fmla="*/ 5432196 w 5432196"/>
                <a:gd name="connsiteY10" fmla="*/ 998150 h 2568302"/>
                <a:gd name="connsiteX11" fmla="*/ 5432196 w 5432196"/>
                <a:gd name="connsiteY11" fmla="*/ 1539509 h 2568302"/>
                <a:gd name="connsiteX12" fmla="*/ 5432196 w 5432196"/>
                <a:gd name="connsiteY12" fmla="*/ 2050224 h 2568302"/>
                <a:gd name="connsiteX13" fmla="*/ 4946154 w 5432196"/>
                <a:gd name="connsiteY13" fmla="*/ 2568302 h 2568302"/>
                <a:gd name="connsiteX14" fmla="*/ 4442798 w 5432196"/>
                <a:gd name="connsiteY14" fmla="*/ 2568302 h 2568302"/>
                <a:gd name="connsiteX15" fmla="*/ 3716437 w 5432196"/>
                <a:gd name="connsiteY15" fmla="*/ 2568302 h 2568302"/>
                <a:gd name="connsiteX16" fmla="*/ 3123879 w 5432196"/>
                <a:gd name="connsiteY16" fmla="*/ 2568302 h 2568302"/>
                <a:gd name="connsiteX17" fmla="*/ 2531322 w 5432196"/>
                <a:gd name="connsiteY17" fmla="*/ 2568302 h 2568302"/>
                <a:gd name="connsiteX18" fmla="*/ 1804960 w 5432196"/>
                <a:gd name="connsiteY18" fmla="*/ 2568302 h 2568302"/>
                <a:gd name="connsiteX19" fmla="*/ 1123200 w 5432196"/>
                <a:gd name="connsiteY19" fmla="*/ 2568302 h 2568302"/>
                <a:gd name="connsiteX20" fmla="*/ 486041 w 5432196"/>
                <a:gd name="connsiteY20" fmla="*/ 2568302 h 2568302"/>
                <a:gd name="connsiteX21" fmla="*/ 0 w 5432196"/>
                <a:gd name="connsiteY21" fmla="*/ 2050224 h 2568302"/>
                <a:gd name="connsiteX22" fmla="*/ 0 w 5432196"/>
                <a:gd name="connsiteY22" fmla="*/ 1539509 h 2568302"/>
                <a:gd name="connsiteX23" fmla="*/ 0 w 5432196"/>
                <a:gd name="connsiteY23" fmla="*/ 1044115 h 2568302"/>
                <a:gd name="connsiteX24" fmla="*/ 0 w 5432196"/>
                <a:gd name="connsiteY24" fmla="*/ 518078 h 256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32196" h="2568302" fill="none" extrusionOk="0">
                  <a:moveTo>
                    <a:pt x="0" y="518078"/>
                  </a:moveTo>
                  <a:cubicBezTo>
                    <a:pt x="-13148" y="218073"/>
                    <a:pt x="235115" y="35327"/>
                    <a:pt x="486041" y="0"/>
                  </a:cubicBezTo>
                  <a:cubicBezTo>
                    <a:pt x="723000" y="-9945"/>
                    <a:pt x="856695" y="8566"/>
                    <a:pt x="1123200" y="0"/>
                  </a:cubicBezTo>
                  <a:cubicBezTo>
                    <a:pt x="1403448" y="289"/>
                    <a:pt x="1451532" y="20597"/>
                    <a:pt x="1671156" y="0"/>
                  </a:cubicBezTo>
                  <a:cubicBezTo>
                    <a:pt x="1892707" y="-26317"/>
                    <a:pt x="1982404" y="40574"/>
                    <a:pt x="2219114" y="0"/>
                  </a:cubicBezTo>
                  <a:cubicBezTo>
                    <a:pt x="2478531" y="-34149"/>
                    <a:pt x="2577711" y="-27676"/>
                    <a:pt x="2900873" y="0"/>
                  </a:cubicBezTo>
                  <a:cubicBezTo>
                    <a:pt x="3223323" y="32024"/>
                    <a:pt x="3230881" y="18659"/>
                    <a:pt x="3404229" y="0"/>
                  </a:cubicBezTo>
                  <a:cubicBezTo>
                    <a:pt x="3552910" y="-4067"/>
                    <a:pt x="3728798" y="-25676"/>
                    <a:pt x="3952186" y="0"/>
                  </a:cubicBezTo>
                  <a:cubicBezTo>
                    <a:pt x="4162160" y="2021"/>
                    <a:pt x="4788467" y="-31768"/>
                    <a:pt x="4946154" y="0"/>
                  </a:cubicBezTo>
                  <a:cubicBezTo>
                    <a:pt x="5179316" y="-101542"/>
                    <a:pt x="5405216" y="212602"/>
                    <a:pt x="5432196" y="518078"/>
                  </a:cubicBezTo>
                  <a:cubicBezTo>
                    <a:pt x="5451461" y="768165"/>
                    <a:pt x="5443616" y="856846"/>
                    <a:pt x="5432196" y="1044115"/>
                  </a:cubicBezTo>
                  <a:cubicBezTo>
                    <a:pt x="5402688" y="1216756"/>
                    <a:pt x="5430041" y="1327903"/>
                    <a:pt x="5432196" y="1554830"/>
                  </a:cubicBezTo>
                  <a:cubicBezTo>
                    <a:pt x="5418432" y="1768830"/>
                    <a:pt x="5450077" y="1868081"/>
                    <a:pt x="5432196" y="2050224"/>
                  </a:cubicBezTo>
                  <a:cubicBezTo>
                    <a:pt x="5410589" y="2338967"/>
                    <a:pt x="5211404" y="2539262"/>
                    <a:pt x="4946154" y="2568302"/>
                  </a:cubicBezTo>
                  <a:cubicBezTo>
                    <a:pt x="4707300" y="2579162"/>
                    <a:pt x="4557172" y="2582577"/>
                    <a:pt x="4308995" y="2568302"/>
                  </a:cubicBezTo>
                  <a:cubicBezTo>
                    <a:pt x="4069399" y="2526760"/>
                    <a:pt x="3887879" y="2593944"/>
                    <a:pt x="3671836" y="2568302"/>
                  </a:cubicBezTo>
                  <a:cubicBezTo>
                    <a:pt x="3430242" y="2541578"/>
                    <a:pt x="3290261" y="2547196"/>
                    <a:pt x="2990076" y="2568302"/>
                  </a:cubicBezTo>
                  <a:cubicBezTo>
                    <a:pt x="2703095" y="2578611"/>
                    <a:pt x="2528572" y="2578098"/>
                    <a:pt x="2352917" y="2568302"/>
                  </a:cubicBezTo>
                  <a:cubicBezTo>
                    <a:pt x="2173318" y="2606384"/>
                    <a:pt x="1898003" y="2546402"/>
                    <a:pt x="1760359" y="2568302"/>
                  </a:cubicBezTo>
                  <a:cubicBezTo>
                    <a:pt x="1615512" y="2573354"/>
                    <a:pt x="1321290" y="2550408"/>
                    <a:pt x="1167801" y="2568302"/>
                  </a:cubicBezTo>
                  <a:cubicBezTo>
                    <a:pt x="1007099" y="2583884"/>
                    <a:pt x="640118" y="2589246"/>
                    <a:pt x="486041" y="2568302"/>
                  </a:cubicBezTo>
                  <a:cubicBezTo>
                    <a:pt x="236856" y="2576308"/>
                    <a:pt x="66011" y="2341232"/>
                    <a:pt x="0" y="2050224"/>
                  </a:cubicBezTo>
                  <a:cubicBezTo>
                    <a:pt x="32438" y="1871371"/>
                    <a:pt x="-29887" y="1698915"/>
                    <a:pt x="0" y="1539509"/>
                  </a:cubicBezTo>
                  <a:cubicBezTo>
                    <a:pt x="15565" y="1366728"/>
                    <a:pt x="9290" y="1244988"/>
                    <a:pt x="0" y="998150"/>
                  </a:cubicBezTo>
                  <a:cubicBezTo>
                    <a:pt x="13069" y="803634"/>
                    <a:pt x="-28842" y="671131"/>
                    <a:pt x="0" y="518078"/>
                  </a:cubicBezTo>
                  <a:close/>
                </a:path>
                <a:path w="5432196" h="2568302" stroke="0" extrusionOk="0">
                  <a:moveTo>
                    <a:pt x="0" y="518078"/>
                  </a:moveTo>
                  <a:cubicBezTo>
                    <a:pt x="31556" y="250255"/>
                    <a:pt x="221277" y="-2204"/>
                    <a:pt x="486041" y="0"/>
                  </a:cubicBezTo>
                  <a:cubicBezTo>
                    <a:pt x="701548" y="-31820"/>
                    <a:pt x="905740" y="-15704"/>
                    <a:pt x="1167801" y="0"/>
                  </a:cubicBezTo>
                  <a:cubicBezTo>
                    <a:pt x="1406041" y="476"/>
                    <a:pt x="1455449" y="8911"/>
                    <a:pt x="1715758" y="0"/>
                  </a:cubicBezTo>
                  <a:cubicBezTo>
                    <a:pt x="1975455" y="15225"/>
                    <a:pt x="2155657" y="12183"/>
                    <a:pt x="2263715" y="0"/>
                  </a:cubicBezTo>
                  <a:cubicBezTo>
                    <a:pt x="2374985" y="-8386"/>
                    <a:pt x="2697570" y="-58"/>
                    <a:pt x="2945474" y="0"/>
                  </a:cubicBezTo>
                  <a:cubicBezTo>
                    <a:pt x="3138137" y="35485"/>
                    <a:pt x="3296160" y="-26344"/>
                    <a:pt x="3538033" y="0"/>
                  </a:cubicBezTo>
                  <a:cubicBezTo>
                    <a:pt x="3766055" y="14869"/>
                    <a:pt x="4004085" y="26924"/>
                    <a:pt x="4264394" y="0"/>
                  </a:cubicBezTo>
                  <a:cubicBezTo>
                    <a:pt x="4542497" y="6839"/>
                    <a:pt x="4663581" y="13834"/>
                    <a:pt x="4946154" y="0"/>
                  </a:cubicBezTo>
                  <a:cubicBezTo>
                    <a:pt x="5112801" y="37181"/>
                    <a:pt x="5481705" y="124231"/>
                    <a:pt x="5432196" y="518078"/>
                  </a:cubicBezTo>
                  <a:cubicBezTo>
                    <a:pt x="5425722" y="649579"/>
                    <a:pt x="5415436" y="878980"/>
                    <a:pt x="5432196" y="998150"/>
                  </a:cubicBezTo>
                  <a:cubicBezTo>
                    <a:pt x="5461578" y="1081814"/>
                    <a:pt x="5419165" y="1345003"/>
                    <a:pt x="5432196" y="1539509"/>
                  </a:cubicBezTo>
                  <a:cubicBezTo>
                    <a:pt x="5452367" y="1753628"/>
                    <a:pt x="5432523" y="1824245"/>
                    <a:pt x="5432196" y="2050224"/>
                  </a:cubicBezTo>
                  <a:cubicBezTo>
                    <a:pt x="5424803" y="2227155"/>
                    <a:pt x="5141900" y="2519344"/>
                    <a:pt x="4946154" y="2568302"/>
                  </a:cubicBezTo>
                  <a:cubicBezTo>
                    <a:pt x="4857702" y="2547573"/>
                    <a:pt x="4552529" y="2558782"/>
                    <a:pt x="4442798" y="2568302"/>
                  </a:cubicBezTo>
                  <a:cubicBezTo>
                    <a:pt x="4289467" y="2590227"/>
                    <a:pt x="3926494" y="2574322"/>
                    <a:pt x="3716437" y="2568302"/>
                  </a:cubicBezTo>
                  <a:cubicBezTo>
                    <a:pt x="3514332" y="2546143"/>
                    <a:pt x="3333647" y="2513825"/>
                    <a:pt x="3123879" y="2568302"/>
                  </a:cubicBezTo>
                  <a:cubicBezTo>
                    <a:pt x="2897970" y="2568538"/>
                    <a:pt x="2782861" y="2578134"/>
                    <a:pt x="2531322" y="2568302"/>
                  </a:cubicBezTo>
                  <a:cubicBezTo>
                    <a:pt x="2312227" y="2576045"/>
                    <a:pt x="2048648" y="2564616"/>
                    <a:pt x="1804960" y="2568302"/>
                  </a:cubicBezTo>
                  <a:cubicBezTo>
                    <a:pt x="1579480" y="2588014"/>
                    <a:pt x="1376176" y="2540594"/>
                    <a:pt x="1123200" y="2568302"/>
                  </a:cubicBezTo>
                  <a:cubicBezTo>
                    <a:pt x="876068" y="2609652"/>
                    <a:pt x="684947" y="2586190"/>
                    <a:pt x="486041" y="2568302"/>
                  </a:cubicBezTo>
                  <a:cubicBezTo>
                    <a:pt x="236642" y="2519339"/>
                    <a:pt x="-7685" y="2382807"/>
                    <a:pt x="0" y="2050224"/>
                  </a:cubicBezTo>
                  <a:cubicBezTo>
                    <a:pt x="6433" y="1877245"/>
                    <a:pt x="-21923" y="1798331"/>
                    <a:pt x="0" y="1539509"/>
                  </a:cubicBezTo>
                  <a:cubicBezTo>
                    <a:pt x="12206" y="1289407"/>
                    <a:pt x="6304" y="1291820"/>
                    <a:pt x="0" y="1044115"/>
                  </a:cubicBezTo>
                  <a:cubicBezTo>
                    <a:pt x="19503" y="793088"/>
                    <a:pt x="1752" y="670511"/>
                    <a:pt x="0" y="518078"/>
                  </a:cubicBezTo>
                  <a:close/>
                </a:path>
                <a:path w="5432196" h="2568302" fill="none" stroke="0" extrusionOk="0">
                  <a:moveTo>
                    <a:pt x="0" y="518078"/>
                  </a:moveTo>
                  <a:cubicBezTo>
                    <a:pt x="-8997" y="249557"/>
                    <a:pt x="270547" y="86635"/>
                    <a:pt x="486041" y="0"/>
                  </a:cubicBezTo>
                  <a:cubicBezTo>
                    <a:pt x="673084" y="-4063"/>
                    <a:pt x="835787" y="3041"/>
                    <a:pt x="1123200" y="0"/>
                  </a:cubicBezTo>
                  <a:cubicBezTo>
                    <a:pt x="1403233" y="2188"/>
                    <a:pt x="1438018" y="25961"/>
                    <a:pt x="1671156" y="0"/>
                  </a:cubicBezTo>
                  <a:cubicBezTo>
                    <a:pt x="1894575" y="-23238"/>
                    <a:pt x="1981256" y="17710"/>
                    <a:pt x="2219114" y="0"/>
                  </a:cubicBezTo>
                  <a:cubicBezTo>
                    <a:pt x="2479003" y="-24495"/>
                    <a:pt x="2587446" y="-36897"/>
                    <a:pt x="2900873" y="0"/>
                  </a:cubicBezTo>
                  <a:cubicBezTo>
                    <a:pt x="3219936" y="28012"/>
                    <a:pt x="3227104" y="17563"/>
                    <a:pt x="3404229" y="0"/>
                  </a:cubicBezTo>
                  <a:cubicBezTo>
                    <a:pt x="3584541" y="-28810"/>
                    <a:pt x="3728883" y="-7281"/>
                    <a:pt x="3952186" y="0"/>
                  </a:cubicBezTo>
                  <a:cubicBezTo>
                    <a:pt x="4147673" y="11216"/>
                    <a:pt x="4728601" y="-28112"/>
                    <a:pt x="4946154" y="0"/>
                  </a:cubicBezTo>
                  <a:cubicBezTo>
                    <a:pt x="5185180" y="-60984"/>
                    <a:pt x="5481379" y="134418"/>
                    <a:pt x="5432196" y="518078"/>
                  </a:cubicBezTo>
                  <a:cubicBezTo>
                    <a:pt x="5450602" y="761928"/>
                    <a:pt x="5466337" y="859587"/>
                    <a:pt x="5432196" y="1044115"/>
                  </a:cubicBezTo>
                  <a:cubicBezTo>
                    <a:pt x="5392966" y="1242867"/>
                    <a:pt x="5440229" y="1328194"/>
                    <a:pt x="5432196" y="1554830"/>
                  </a:cubicBezTo>
                  <a:cubicBezTo>
                    <a:pt x="5412888" y="1739143"/>
                    <a:pt x="5428859" y="1891455"/>
                    <a:pt x="5432196" y="2050224"/>
                  </a:cubicBezTo>
                  <a:cubicBezTo>
                    <a:pt x="5486318" y="2323649"/>
                    <a:pt x="5190859" y="2557456"/>
                    <a:pt x="4946154" y="2568302"/>
                  </a:cubicBezTo>
                  <a:cubicBezTo>
                    <a:pt x="4704423" y="2568926"/>
                    <a:pt x="4557932" y="2557315"/>
                    <a:pt x="4308995" y="2568302"/>
                  </a:cubicBezTo>
                  <a:cubicBezTo>
                    <a:pt x="4100945" y="2569022"/>
                    <a:pt x="3893578" y="2572807"/>
                    <a:pt x="3671836" y="2568302"/>
                  </a:cubicBezTo>
                  <a:cubicBezTo>
                    <a:pt x="3423473" y="2546968"/>
                    <a:pt x="3270992" y="2556915"/>
                    <a:pt x="2990076" y="2568302"/>
                  </a:cubicBezTo>
                  <a:cubicBezTo>
                    <a:pt x="2691119" y="2598024"/>
                    <a:pt x="2553232" y="2537881"/>
                    <a:pt x="2352917" y="2568302"/>
                  </a:cubicBezTo>
                  <a:cubicBezTo>
                    <a:pt x="2195828" y="2610881"/>
                    <a:pt x="1912928" y="2553143"/>
                    <a:pt x="1760359" y="2568302"/>
                  </a:cubicBezTo>
                  <a:cubicBezTo>
                    <a:pt x="1632435" y="2608380"/>
                    <a:pt x="1299674" y="2546710"/>
                    <a:pt x="1167801" y="2568302"/>
                  </a:cubicBezTo>
                  <a:cubicBezTo>
                    <a:pt x="1008675" y="2609019"/>
                    <a:pt x="642344" y="2581693"/>
                    <a:pt x="486041" y="2568302"/>
                  </a:cubicBezTo>
                  <a:cubicBezTo>
                    <a:pt x="226713" y="2590100"/>
                    <a:pt x="80741" y="2323968"/>
                    <a:pt x="0" y="2050224"/>
                  </a:cubicBezTo>
                  <a:cubicBezTo>
                    <a:pt x="16338" y="1837413"/>
                    <a:pt x="9719" y="1699165"/>
                    <a:pt x="0" y="1539509"/>
                  </a:cubicBezTo>
                  <a:cubicBezTo>
                    <a:pt x="224" y="1405803"/>
                    <a:pt x="6196" y="1198327"/>
                    <a:pt x="0" y="998150"/>
                  </a:cubicBezTo>
                  <a:cubicBezTo>
                    <a:pt x="-12892" y="804966"/>
                    <a:pt x="-35252" y="652279"/>
                    <a:pt x="0" y="518078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custGeom>
                      <a:avLst/>
                      <a:gdLst>
                        <a:gd name="connsiteX0" fmla="*/ 0 w 5790252"/>
                        <a:gd name="connsiteY0" fmla="*/ 518078 h 2568302"/>
                        <a:gd name="connsiteX1" fmla="*/ 518078 w 5790252"/>
                        <a:gd name="connsiteY1" fmla="*/ 0 h 2568302"/>
                        <a:gd name="connsiteX2" fmla="*/ 1197235 w 5790252"/>
                        <a:gd name="connsiteY2" fmla="*/ 0 h 2568302"/>
                        <a:gd name="connsiteX3" fmla="*/ 1781309 w 5790252"/>
                        <a:gd name="connsiteY3" fmla="*/ 0 h 2568302"/>
                        <a:gd name="connsiteX4" fmla="*/ 2365384 w 5790252"/>
                        <a:gd name="connsiteY4" fmla="*/ 0 h 2568302"/>
                        <a:gd name="connsiteX5" fmla="*/ 3092081 w 5790252"/>
                        <a:gd name="connsiteY5" fmla="*/ 0 h 2568302"/>
                        <a:gd name="connsiteX6" fmla="*/ 3628615 w 5790252"/>
                        <a:gd name="connsiteY6" fmla="*/ 0 h 2568302"/>
                        <a:gd name="connsiteX7" fmla="*/ 4212690 w 5790252"/>
                        <a:gd name="connsiteY7" fmla="*/ 0 h 2568302"/>
                        <a:gd name="connsiteX8" fmla="*/ 5272174 w 5790252"/>
                        <a:gd name="connsiteY8" fmla="*/ 0 h 2568302"/>
                        <a:gd name="connsiteX9" fmla="*/ 5790252 w 5790252"/>
                        <a:gd name="connsiteY9" fmla="*/ 518078 h 2568302"/>
                        <a:gd name="connsiteX10" fmla="*/ 5790252 w 5790252"/>
                        <a:gd name="connsiteY10" fmla="*/ 1044115 h 2568302"/>
                        <a:gd name="connsiteX11" fmla="*/ 5790252 w 5790252"/>
                        <a:gd name="connsiteY11" fmla="*/ 1554830 h 2568302"/>
                        <a:gd name="connsiteX12" fmla="*/ 5790252 w 5790252"/>
                        <a:gd name="connsiteY12" fmla="*/ 2050224 h 2568302"/>
                        <a:gd name="connsiteX13" fmla="*/ 5272174 w 5790252"/>
                        <a:gd name="connsiteY13" fmla="*/ 2568302 h 2568302"/>
                        <a:gd name="connsiteX14" fmla="*/ 4593017 w 5790252"/>
                        <a:gd name="connsiteY14" fmla="*/ 2568302 h 2568302"/>
                        <a:gd name="connsiteX15" fmla="*/ 3913861 w 5790252"/>
                        <a:gd name="connsiteY15" fmla="*/ 2568302 h 2568302"/>
                        <a:gd name="connsiteX16" fmla="*/ 3187163 w 5790252"/>
                        <a:gd name="connsiteY16" fmla="*/ 2568302 h 2568302"/>
                        <a:gd name="connsiteX17" fmla="*/ 2508007 w 5790252"/>
                        <a:gd name="connsiteY17" fmla="*/ 2568302 h 2568302"/>
                        <a:gd name="connsiteX18" fmla="*/ 1876391 w 5790252"/>
                        <a:gd name="connsiteY18" fmla="*/ 2568302 h 2568302"/>
                        <a:gd name="connsiteX19" fmla="*/ 1244776 w 5790252"/>
                        <a:gd name="connsiteY19" fmla="*/ 2568302 h 2568302"/>
                        <a:gd name="connsiteX20" fmla="*/ 518078 w 5790252"/>
                        <a:gd name="connsiteY20" fmla="*/ 2568302 h 2568302"/>
                        <a:gd name="connsiteX21" fmla="*/ 0 w 5790252"/>
                        <a:gd name="connsiteY21" fmla="*/ 2050224 h 2568302"/>
                        <a:gd name="connsiteX22" fmla="*/ 0 w 5790252"/>
                        <a:gd name="connsiteY22" fmla="*/ 1539509 h 2568302"/>
                        <a:gd name="connsiteX23" fmla="*/ 0 w 5790252"/>
                        <a:gd name="connsiteY23" fmla="*/ 998150 h 2568302"/>
                        <a:gd name="connsiteX24" fmla="*/ 0 w 5790252"/>
                        <a:gd name="connsiteY24" fmla="*/ 518078 h 25683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5790252" h="2568302" fill="none" extrusionOk="0">
                          <a:moveTo>
                            <a:pt x="0" y="518078"/>
                          </a:moveTo>
                          <a:cubicBezTo>
                            <a:pt x="-11387" y="197991"/>
                            <a:pt x="269436" y="54876"/>
                            <a:pt x="518078" y="0"/>
                          </a:cubicBezTo>
                          <a:cubicBezTo>
                            <a:pt x="746251" y="-4622"/>
                            <a:pt x="901709" y="-3821"/>
                            <a:pt x="1197235" y="0"/>
                          </a:cubicBezTo>
                          <a:cubicBezTo>
                            <a:pt x="1492761" y="3821"/>
                            <a:pt x="1539414" y="23504"/>
                            <a:pt x="1781309" y="0"/>
                          </a:cubicBezTo>
                          <a:cubicBezTo>
                            <a:pt x="2023204" y="-23504"/>
                            <a:pt x="2110109" y="19205"/>
                            <a:pt x="2365384" y="0"/>
                          </a:cubicBezTo>
                          <a:cubicBezTo>
                            <a:pt x="2620660" y="-19205"/>
                            <a:pt x="2750375" y="-30893"/>
                            <a:pt x="3092081" y="0"/>
                          </a:cubicBezTo>
                          <a:cubicBezTo>
                            <a:pt x="3433787" y="30893"/>
                            <a:pt x="3440729" y="16538"/>
                            <a:pt x="3628615" y="0"/>
                          </a:cubicBezTo>
                          <a:cubicBezTo>
                            <a:pt x="3816501" y="-16538"/>
                            <a:pt x="3971225" y="-10469"/>
                            <a:pt x="4212690" y="0"/>
                          </a:cubicBezTo>
                          <a:cubicBezTo>
                            <a:pt x="4454155" y="10469"/>
                            <a:pt x="5052119" y="-23122"/>
                            <a:pt x="5272174" y="0"/>
                          </a:cubicBezTo>
                          <a:cubicBezTo>
                            <a:pt x="5562185" y="-60694"/>
                            <a:pt x="5776538" y="180293"/>
                            <a:pt x="5790252" y="518078"/>
                          </a:cubicBezTo>
                          <a:cubicBezTo>
                            <a:pt x="5809152" y="766346"/>
                            <a:pt x="5805561" y="855452"/>
                            <a:pt x="5790252" y="1044115"/>
                          </a:cubicBezTo>
                          <a:cubicBezTo>
                            <a:pt x="5774943" y="1232778"/>
                            <a:pt x="5797314" y="1346447"/>
                            <a:pt x="5790252" y="1554830"/>
                          </a:cubicBezTo>
                          <a:cubicBezTo>
                            <a:pt x="5783190" y="1763214"/>
                            <a:pt x="5789876" y="1877753"/>
                            <a:pt x="5790252" y="2050224"/>
                          </a:cubicBezTo>
                          <a:cubicBezTo>
                            <a:pt x="5822388" y="2330653"/>
                            <a:pt x="5531950" y="2540642"/>
                            <a:pt x="5272174" y="2568302"/>
                          </a:cubicBezTo>
                          <a:cubicBezTo>
                            <a:pt x="5022778" y="2564221"/>
                            <a:pt x="4838252" y="2596444"/>
                            <a:pt x="4593017" y="2568302"/>
                          </a:cubicBezTo>
                          <a:cubicBezTo>
                            <a:pt x="4347782" y="2540160"/>
                            <a:pt x="4164389" y="2597996"/>
                            <a:pt x="3913861" y="2568302"/>
                          </a:cubicBezTo>
                          <a:cubicBezTo>
                            <a:pt x="3663333" y="2538608"/>
                            <a:pt x="3485386" y="2571619"/>
                            <a:pt x="3187163" y="2568302"/>
                          </a:cubicBezTo>
                          <a:cubicBezTo>
                            <a:pt x="2888940" y="2564985"/>
                            <a:pt x="2708086" y="2541310"/>
                            <a:pt x="2508007" y="2568302"/>
                          </a:cubicBezTo>
                          <a:cubicBezTo>
                            <a:pt x="2307928" y="2595294"/>
                            <a:pt x="2023698" y="2550530"/>
                            <a:pt x="1876391" y="2568302"/>
                          </a:cubicBezTo>
                          <a:cubicBezTo>
                            <a:pt x="1729084" y="2586074"/>
                            <a:pt x="1401399" y="2552373"/>
                            <a:pt x="1244776" y="2568302"/>
                          </a:cubicBezTo>
                          <a:cubicBezTo>
                            <a:pt x="1088154" y="2584231"/>
                            <a:pt x="674925" y="2568725"/>
                            <a:pt x="518078" y="2568302"/>
                          </a:cubicBezTo>
                          <a:cubicBezTo>
                            <a:pt x="247416" y="2585155"/>
                            <a:pt x="53384" y="2348248"/>
                            <a:pt x="0" y="2050224"/>
                          </a:cubicBezTo>
                          <a:cubicBezTo>
                            <a:pt x="21867" y="1849868"/>
                            <a:pt x="-6218" y="1676397"/>
                            <a:pt x="0" y="1539509"/>
                          </a:cubicBezTo>
                          <a:cubicBezTo>
                            <a:pt x="6218" y="1402622"/>
                            <a:pt x="16705" y="1199114"/>
                            <a:pt x="0" y="998150"/>
                          </a:cubicBezTo>
                          <a:cubicBezTo>
                            <a:pt x="-16705" y="797186"/>
                            <a:pt x="-23664" y="641939"/>
                            <a:pt x="0" y="518078"/>
                          </a:cubicBezTo>
                          <a:close/>
                        </a:path>
                        <a:path w="5790252" h="2568302" stroke="0" extrusionOk="0">
                          <a:moveTo>
                            <a:pt x="0" y="518078"/>
                          </a:moveTo>
                          <a:cubicBezTo>
                            <a:pt x="1362" y="273604"/>
                            <a:pt x="246295" y="25631"/>
                            <a:pt x="518078" y="0"/>
                          </a:cubicBezTo>
                          <a:cubicBezTo>
                            <a:pt x="715580" y="12958"/>
                            <a:pt x="990616" y="-8006"/>
                            <a:pt x="1244776" y="0"/>
                          </a:cubicBezTo>
                          <a:cubicBezTo>
                            <a:pt x="1498936" y="8006"/>
                            <a:pt x="1546752" y="12625"/>
                            <a:pt x="1828850" y="0"/>
                          </a:cubicBezTo>
                          <a:cubicBezTo>
                            <a:pt x="2110948" y="-12625"/>
                            <a:pt x="2276871" y="3359"/>
                            <a:pt x="2412925" y="0"/>
                          </a:cubicBezTo>
                          <a:cubicBezTo>
                            <a:pt x="2548980" y="-3359"/>
                            <a:pt x="2919074" y="1752"/>
                            <a:pt x="3139622" y="0"/>
                          </a:cubicBezTo>
                          <a:cubicBezTo>
                            <a:pt x="3360170" y="-1752"/>
                            <a:pt x="3539760" y="-9920"/>
                            <a:pt x="3771238" y="0"/>
                          </a:cubicBezTo>
                          <a:cubicBezTo>
                            <a:pt x="4002716" y="9920"/>
                            <a:pt x="4254257" y="-1893"/>
                            <a:pt x="4545476" y="0"/>
                          </a:cubicBezTo>
                          <a:cubicBezTo>
                            <a:pt x="4836695" y="1893"/>
                            <a:pt x="4971188" y="7438"/>
                            <a:pt x="5272174" y="0"/>
                          </a:cubicBezTo>
                          <a:cubicBezTo>
                            <a:pt x="5516461" y="22023"/>
                            <a:pt x="5834478" y="182994"/>
                            <a:pt x="5790252" y="518078"/>
                          </a:cubicBezTo>
                          <a:cubicBezTo>
                            <a:pt x="5803050" y="644890"/>
                            <a:pt x="5767305" y="881699"/>
                            <a:pt x="5790252" y="998150"/>
                          </a:cubicBezTo>
                          <a:cubicBezTo>
                            <a:pt x="5813199" y="1114601"/>
                            <a:pt x="5776063" y="1336090"/>
                            <a:pt x="5790252" y="1539509"/>
                          </a:cubicBezTo>
                          <a:cubicBezTo>
                            <a:pt x="5804441" y="1742928"/>
                            <a:pt x="5791124" y="1827586"/>
                            <a:pt x="5790252" y="2050224"/>
                          </a:cubicBezTo>
                          <a:cubicBezTo>
                            <a:pt x="5794953" y="2275397"/>
                            <a:pt x="5526672" y="2508268"/>
                            <a:pt x="5272174" y="2568302"/>
                          </a:cubicBezTo>
                          <a:cubicBezTo>
                            <a:pt x="5149352" y="2550519"/>
                            <a:pt x="4870424" y="2560349"/>
                            <a:pt x="4735640" y="2568302"/>
                          </a:cubicBezTo>
                          <a:cubicBezTo>
                            <a:pt x="4600856" y="2576255"/>
                            <a:pt x="4188685" y="2567074"/>
                            <a:pt x="3961402" y="2568302"/>
                          </a:cubicBezTo>
                          <a:cubicBezTo>
                            <a:pt x="3734119" y="2569530"/>
                            <a:pt x="3547669" y="2542762"/>
                            <a:pt x="3329786" y="2568302"/>
                          </a:cubicBezTo>
                          <a:cubicBezTo>
                            <a:pt x="3111903" y="2593842"/>
                            <a:pt x="2933618" y="2553682"/>
                            <a:pt x="2698171" y="2568302"/>
                          </a:cubicBezTo>
                          <a:cubicBezTo>
                            <a:pt x="2462724" y="2582922"/>
                            <a:pt x="2172757" y="2574060"/>
                            <a:pt x="1923932" y="2568302"/>
                          </a:cubicBezTo>
                          <a:cubicBezTo>
                            <a:pt x="1675107" y="2562544"/>
                            <a:pt x="1474290" y="2538609"/>
                            <a:pt x="1197235" y="2568302"/>
                          </a:cubicBezTo>
                          <a:cubicBezTo>
                            <a:pt x="920180" y="2597995"/>
                            <a:pt x="717243" y="2561644"/>
                            <a:pt x="518078" y="2568302"/>
                          </a:cubicBezTo>
                          <a:cubicBezTo>
                            <a:pt x="219052" y="2543976"/>
                            <a:pt x="11028" y="2367066"/>
                            <a:pt x="0" y="2050224"/>
                          </a:cubicBezTo>
                          <a:cubicBezTo>
                            <a:pt x="9826" y="1898912"/>
                            <a:pt x="-13276" y="1790722"/>
                            <a:pt x="0" y="1539509"/>
                          </a:cubicBezTo>
                          <a:cubicBezTo>
                            <a:pt x="13276" y="1288296"/>
                            <a:pt x="4863" y="1291137"/>
                            <a:pt x="0" y="1044115"/>
                          </a:cubicBezTo>
                          <a:cubicBezTo>
                            <a:pt x="-4863" y="797093"/>
                            <a:pt x="-3027" y="647084"/>
                            <a:pt x="0" y="51807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algn="just">
                <a:lnSpc>
                  <a:spcPct val="120000"/>
                </a:lnSpc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khổ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thơ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568325" algn="just">
                <a:lnSpc>
                  <a:spcPct val="120000"/>
                </a:lnSpc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Tất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viên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đều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568325" algn="just">
                <a:lnSpc>
                  <a:spcPct val="120000"/>
                </a:lnSpc>
              </a:pPr>
              <a:r>
                <a:rPr lang="en-US" sz="3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Giải</a:t>
              </a: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nghĩa</a:t>
              </a: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6291130-029F-D16C-221A-3782EB35BBC5}"/>
                </a:ext>
              </a:extLst>
            </p:cNvPr>
            <p:cNvSpPr/>
            <p:nvPr/>
          </p:nvSpPr>
          <p:spPr>
            <a:xfrm>
              <a:off x="4308957" y="1255651"/>
              <a:ext cx="2764691" cy="796835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Yêu</a:t>
              </a:r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4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Cầu</a:t>
              </a:r>
              <a:endPara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38B5F13-4180-3AE1-C72A-99D47E9A9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075433" y="2052486"/>
              <a:ext cx="609091" cy="60909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EBB726-0C29-4EA3-5680-61C4A7BF5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075433" y="2703903"/>
              <a:ext cx="609091" cy="60909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E23CB8-2E90-2DF0-C862-F44B7D821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075433" y="3393938"/>
              <a:ext cx="609091" cy="60909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87440C-C337-030A-4B6F-EFD3D2ACA694}"/>
              </a:ext>
            </a:extLst>
          </p:cNvPr>
          <p:cNvGrpSpPr/>
          <p:nvPr/>
        </p:nvGrpSpPr>
        <p:grpSpPr>
          <a:xfrm>
            <a:off x="5050654" y="3936004"/>
            <a:ext cx="7073839" cy="2800488"/>
            <a:chOff x="4841104" y="3859804"/>
            <a:chExt cx="7073839" cy="28004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8D6BBDE-F5BF-4AAF-27FF-851A5F3AF9DE}"/>
                </a:ext>
              </a:extLst>
            </p:cNvPr>
            <p:cNvGrpSpPr/>
            <p:nvPr/>
          </p:nvGrpSpPr>
          <p:grpSpPr>
            <a:xfrm>
              <a:off x="4841104" y="3859804"/>
              <a:ext cx="7073839" cy="2800488"/>
              <a:chOff x="2975204" y="1297855"/>
              <a:chExt cx="7073839" cy="2800488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AD36D57A-4017-01EB-E265-C62CD9FCCD15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to,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rõ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ngắt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nghỉ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chỗ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5B61D5B-9274-3E95-F23B-C5C379940C6C}"/>
                  </a:ext>
                </a:extLst>
              </p:cNvPr>
              <p:cNvSpPr/>
              <p:nvPr/>
            </p:nvSpPr>
            <p:spPr>
              <a:xfrm>
                <a:off x="4201409" y="1297855"/>
                <a:ext cx="4841104" cy="796835"/>
              </a:xfrm>
              <a:prstGeom prst="roundRect">
                <a:avLst>
                  <a:gd name="adj" fmla="val 50000"/>
                </a:avLst>
              </a:prstGeom>
              <a:solidFill>
                <a:srgbClr val="CCFFFF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Tiêu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chí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đánh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giá</a:t>
                </a:r>
                <a:endPara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5B30C75-78EC-324B-9FBF-52FD39D78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8655" y="4744733"/>
              <a:ext cx="469963" cy="46996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8C3FFB-FCFB-3013-0E22-2D6F97F7A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1981" y="4744733"/>
              <a:ext cx="469963" cy="469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BB50D91-659B-DA83-C404-E32B58DCE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95329" y="4744733"/>
              <a:ext cx="469963" cy="46996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0AF562-DF04-371D-5295-38AAF58FA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1711" y="5354495"/>
              <a:ext cx="469963" cy="4699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90E60FC-EA73-A214-C9CE-7027800C1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5037" y="5354495"/>
              <a:ext cx="469963" cy="46996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1F0D4-EC80-0DB0-9616-06C4661DF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68385" y="5354495"/>
              <a:ext cx="469963" cy="4699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0E5229-AE53-146C-C3B6-E9AFB2C83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37510" y="5928927"/>
              <a:ext cx="469963" cy="46996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73E7C5B-B727-98EC-6E08-6EC31DAA0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80836" y="5928927"/>
              <a:ext cx="469963" cy="4699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070D414-237A-2A76-F16D-510942932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94184" y="5928927"/>
              <a:ext cx="469963" cy="469963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3B567E6-56CA-8FD8-34AD-07D7FB34D6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1325" y="206988"/>
            <a:ext cx="6687654" cy="7028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96C9A5B-B3F2-B5D7-978A-BE0379F28EA9}"/>
              </a:ext>
            </a:extLst>
          </p:cNvPr>
          <p:cNvSpPr/>
          <p:nvPr/>
        </p:nvSpPr>
        <p:spPr>
          <a:xfrm>
            <a:off x="-1436916" y="423642"/>
            <a:ext cx="1073021" cy="10019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9426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E0C93C-BB83-17BD-3575-D76234F8AD36}"/>
              </a:ext>
            </a:extLst>
          </p:cNvPr>
          <p:cNvSpPr txBox="1"/>
          <p:nvPr/>
        </p:nvSpPr>
        <p:spPr>
          <a:xfrm>
            <a:off x="2060390" y="804889"/>
            <a:ext cx="788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TOÀN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BÀI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A8AD5B-E6AB-9AE2-BA84-8BC5283A6182}"/>
              </a:ext>
            </a:extLst>
          </p:cNvPr>
          <p:cNvGrpSpPr/>
          <p:nvPr/>
        </p:nvGrpSpPr>
        <p:grpSpPr>
          <a:xfrm>
            <a:off x="1544134" y="1910603"/>
            <a:ext cx="9122782" cy="3666080"/>
            <a:chOff x="4841104" y="3817600"/>
            <a:chExt cx="7073839" cy="28426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FE948D-0384-FD58-E8FB-92B5C995EAC4}"/>
                </a:ext>
              </a:extLst>
            </p:cNvPr>
            <p:cNvGrpSpPr/>
            <p:nvPr/>
          </p:nvGrpSpPr>
          <p:grpSpPr>
            <a:xfrm>
              <a:off x="4841104" y="3817600"/>
              <a:ext cx="7073839" cy="2842692"/>
              <a:chOff x="2975204" y="1255651"/>
              <a:chExt cx="7073839" cy="284269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FFACA865-8105-056A-FE91-600E9AF456B4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rõ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ngắt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chỗ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47D65D7-A1DD-2C0B-771B-43D9044257CE}"/>
                  </a:ext>
                </a:extLst>
              </p:cNvPr>
              <p:cNvSpPr/>
              <p:nvPr/>
            </p:nvSpPr>
            <p:spPr>
              <a:xfrm>
                <a:off x="4201409" y="1255651"/>
                <a:ext cx="4621427" cy="796835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Tiêu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đánh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giá</a:t>
                </a:r>
                <a:endParaRPr kumimoji="0" lang="en-US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EF9197-E59C-1BC9-A1F0-6B087049C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7944" y="4801718"/>
              <a:ext cx="469963" cy="46996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67C99F-77CC-9EE7-49F3-F1AB37C6D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68199" y="4794333"/>
              <a:ext cx="469963" cy="4699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398F4F-FB6B-C981-B5E9-7E4F6EBEE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5532" y="4786947"/>
              <a:ext cx="469963" cy="46996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E59478-9887-260B-CD8A-11620EFB2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4208" y="5409767"/>
              <a:ext cx="469963" cy="46996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8993A0-73BB-9C67-B2A4-43D58AEA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7533" y="5409767"/>
              <a:ext cx="469963" cy="4699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0C51EC-7882-FB2D-64CF-F5FDEF0E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0882" y="5409767"/>
              <a:ext cx="469963" cy="4699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0B06EF-3092-5457-FADF-9870D6971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58314" y="5964719"/>
              <a:ext cx="469963" cy="46996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4E78B38-D7CE-F3A0-4F7D-34213E5BA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640" y="5964719"/>
              <a:ext cx="469963" cy="469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80C705A-D04A-7648-4FDD-023C30CF1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14988" y="5964719"/>
              <a:ext cx="469963" cy="469963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81008D01-F9C0-661D-8AB0-4263A1ABBA78}"/>
              </a:ext>
            </a:extLst>
          </p:cNvPr>
          <p:cNvSpPr/>
          <p:nvPr/>
        </p:nvSpPr>
        <p:spPr>
          <a:xfrm>
            <a:off x="-1436916" y="423642"/>
            <a:ext cx="1073021" cy="10019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46279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6525DE-8C6A-79BB-C4F5-CEB869163ABC}"/>
              </a:ext>
            </a:extLst>
          </p:cNvPr>
          <p:cNvSpPr txBox="1"/>
          <p:nvPr/>
        </p:nvSpPr>
        <p:spPr>
          <a:xfrm>
            <a:off x="6072809" y="2477919"/>
            <a:ext cx="58442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vi-VN" alt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góc biển chân trời: </a:t>
            </a:r>
            <a:r>
              <a:rPr lang="vi-VN" alt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 xa xôi, cách biệt.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883351-E72B-5A10-8A20-D04D04C5C7F2}"/>
              </a:ext>
            </a:extLst>
          </p:cNvPr>
          <p:cNvSpPr/>
          <p:nvPr/>
        </p:nvSpPr>
        <p:spPr>
          <a:xfrm>
            <a:off x="-1982821" y="1179078"/>
            <a:ext cx="80788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19050">
                  <a:solidFill>
                    <a:srgbClr val="57091A"/>
                  </a:solidFill>
                </a:ln>
                <a:solidFill>
                  <a:srgbClr val="EA32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 nghĩa từ: </a:t>
            </a:r>
          </a:p>
        </p:txBody>
      </p:sp>
      <p:pic>
        <p:nvPicPr>
          <p:cNvPr id="2050" name="Picture 2" descr="Điểm đến cực hot được mệnh danh là nơi 'chân trời góc bể'">
            <a:extLst>
              <a:ext uri="{FF2B5EF4-FFF2-40B4-BE49-F238E27FC236}">
                <a16:creationId xmlns:a16="http://schemas.microsoft.com/office/drawing/2014/main" id="{BF109A23-89BF-FA41-ECB1-0CD1A40C2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6" y="2322092"/>
            <a:ext cx="5290310" cy="33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2F0E326-0834-E619-975D-51EAB43236C3}"/>
              </a:ext>
            </a:extLst>
          </p:cNvPr>
          <p:cNvSpPr/>
          <p:nvPr/>
        </p:nvSpPr>
        <p:spPr>
          <a:xfrm>
            <a:off x="-1436916" y="423642"/>
            <a:ext cx="1073021" cy="10019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26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6525DE-8C6A-79BB-C4F5-CEB869163ABC}"/>
              </a:ext>
            </a:extLst>
          </p:cNvPr>
          <p:cNvSpPr txBox="1"/>
          <p:nvPr/>
        </p:nvSpPr>
        <p:spPr>
          <a:xfrm>
            <a:off x="3829050" y="2477919"/>
            <a:ext cx="80879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vi-VN" alt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 nhiệt đới: </a:t>
            </a:r>
            <a:r>
              <a:rPr lang="vi-VN" alt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 xảy ra ở vùng khí hậu nóng ẩm.</a:t>
            </a:r>
          </a:p>
          <a:p>
            <a:pPr lvl="0" algn="just">
              <a:spcBef>
                <a:spcPct val="0"/>
              </a:spcBef>
            </a:pPr>
            <a:endParaRPr lang="vi-VN" alt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883351-E72B-5A10-8A20-D04D04C5C7F2}"/>
              </a:ext>
            </a:extLst>
          </p:cNvPr>
          <p:cNvSpPr/>
          <p:nvPr/>
        </p:nvSpPr>
        <p:spPr>
          <a:xfrm>
            <a:off x="-1982821" y="1179078"/>
            <a:ext cx="80788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19050">
                  <a:solidFill>
                    <a:srgbClr val="57091A"/>
                  </a:solidFill>
                </a:ln>
                <a:solidFill>
                  <a:srgbClr val="EA32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 nghĩa từ: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645F2F-155D-7993-103C-86ED35C8350C}"/>
              </a:ext>
            </a:extLst>
          </p:cNvPr>
          <p:cNvSpPr/>
          <p:nvPr/>
        </p:nvSpPr>
        <p:spPr>
          <a:xfrm>
            <a:off x="-1436916" y="423642"/>
            <a:ext cx="1073021" cy="10019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1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6525DE-8C6A-79BB-C4F5-CEB869163ABC}"/>
              </a:ext>
            </a:extLst>
          </p:cNvPr>
          <p:cNvSpPr txBox="1"/>
          <p:nvPr/>
        </p:nvSpPr>
        <p:spPr>
          <a:xfrm>
            <a:off x="3829050" y="2477919"/>
            <a:ext cx="80879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vi-VN" alt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Toa hạng ba: </a:t>
            </a:r>
            <a:r>
              <a:rPr lang="vi-VN" alt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toa tàu dành cho khách bình dân.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883351-E72B-5A10-8A20-D04D04C5C7F2}"/>
              </a:ext>
            </a:extLst>
          </p:cNvPr>
          <p:cNvSpPr/>
          <p:nvPr/>
        </p:nvSpPr>
        <p:spPr>
          <a:xfrm>
            <a:off x="-1982821" y="1179078"/>
            <a:ext cx="80788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19050">
                  <a:solidFill>
                    <a:srgbClr val="57091A"/>
                  </a:solidFill>
                </a:ln>
                <a:solidFill>
                  <a:srgbClr val="EA32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 nghĩa từ: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605EEF-C11E-5DFC-E5F9-B6FAA5D71D9D}"/>
              </a:ext>
            </a:extLst>
          </p:cNvPr>
          <p:cNvSpPr/>
          <p:nvPr/>
        </p:nvSpPr>
        <p:spPr>
          <a:xfrm>
            <a:off x="-1436916" y="423642"/>
            <a:ext cx="1073021" cy="10019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88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tljglt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224</Words>
  <Application>Microsoft Office PowerPoint</Application>
  <PresentationFormat>Widescreen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#9Slide02 Noi dung dai</vt:lpstr>
      <vt:lpstr>Arial-Rounded</vt:lpstr>
      <vt:lpstr>Coiny</vt:lpstr>
      <vt:lpstr>等线</vt:lpstr>
      <vt:lpstr>UVN Banh Mi</vt:lpstr>
      <vt:lpstr>思源黑体 CN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Bui Nam</cp:lastModifiedBy>
  <cp:revision>29</cp:revision>
  <dcterms:created xsi:type="dcterms:W3CDTF">2023-02-04T03:19:59Z</dcterms:created>
  <dcterms:modified xsi:type="dcterms:W3CDTF">2025-05-10T04:11:49Z</dcterms:modified>
</cp:coreProperties>
</file>