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Lst>
  <p:sldIdLst>
    <p:sldId id="11671" r:id="rId6"/>
    <p:sldId id="11694" r:id="rId7"/>
    <p:sldId id="11684" r:id="rId8"/>
    <p:sldId id="11691" r:id="rId9"/>
    <p:sldId id="11676" r:id="rId10"/>
    <p:sldId id="392" r:id="rId11"/>
    <p:sldId id="11695" r:id="rId12"/>
    <p:sldId id="11696" r:id="rId13"/>
    <p:sldId id="11697" r:id="rId14"/>
    <p:sldId id="11698" r:id="rId15"/>
    <p:sldId id="116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5" name="Footer Placeholder 4">
            <a:extLst>
              <a:ext uri="{FF2B5EF4-FFF2-40B4-BE49-F238E27FC236}">
                <a16:creationId xmlns=""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5" name="Footer Placeholder 4">
            <a:extLst>
              <a:ext uri="{FF2B5EF4-FFF2-40B4-BE49-F238E27FC236}">
                <a16:creationId xmlns=""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5" name="Footer Placeholder 4">
            <a:extLst>
              <a:ext uri="{FF2B5EF4-FFF2-40B4-BE49-F238E27FC236}">
                <a16:creationId xmlns=""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6" name="Footer Placeholder 5">
            <a:extLst>
              <a:ext uri="{FF2B5EF4-FFF2-40B4-BE49-F238E27FC236}">
                <a16:creationId xmlns=""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8" name="Footer Placeholder 7">
            <a:extLst>
              <a:ext uri="{FF2B5EF4-FFF2-40B4-BE49-F238E27FC236}">
                <a16:creationId xmlns=""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4" name="Footer Placeholder 3">
            <a:extLst>
              <a:ext uri="{FF2B5EF4-FFF2-40B4-BE49-F238E27FC236}">
                <a16:creationId xmlns=""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3" name="Footer Placeholder 2">
            <a:extLst>
              <a:ext uri="{FF2B5EF4-FFF2-40B4-BE49-F238E27FC236}">
                <a16:creationId xmlns=""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6" name="Footer Placeholder 5">
            <a:extLst>
              <a:ext uri="{FF2B5EF4-FFF2-40B4-BE49-F238E27FC236}">
                <a16:creationId xmlns=""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6" name="Footer Placeholder 5">
            <a:extLst>
              <a:ext uri="{FF2B5EF4-FFF2-40B4-BE49-F238E27FC236}">
                <a16:creationId xmlns=""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5" name="Footer Placeholder 4">
            <a:extLst>
              <a:ext uri="{FF2B5EF4-FFF2-40B4-BE49-F238E27FC236}">
                <a16:creationId xmlns=""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4/19/2025</a:t>
            </a:fld>
            <a:endParaRPr lang="en-US"/>
          </a:p>
        </p:txBody>
      </p:sp>
      <p:sp>
        <p:nvSpPr>
          <p:cNvPr id="5" name="Footer Placeholder 4">
            <a:extLst>
              <a:ext uri="{FF2B5EF4-FFF2-40B4-BE49-F238E27FC236}">
                <a16:creationId xmlns=""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4/19/2025</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4/19/2025</a:t>
            </a:fld>
            <a:endParaRPr lang="en-US"/>
          </a:p>
        </p:txBody>
      </p:sp>
      <p:sp>
        <p:nvSpPr>
          <p:cNvPr id="3" name="Footer Placeholder 2">
            <a:extLst>
              <a:ext uri="{FF2B5EF4-FFF2-40B4-BE49-F238E27FC236}">
                <a16:creationId xmlns=""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5" name="Footer Placeholder 4">
            <a:extLst>
              <a:ext uri="{FF2B5EF4-FFF2-40B4-BE49-F238E27FC236}">
                <a16:creationId xmlns=""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5" name="Footer Placeholder 4">
            <a:extLst>
              <a:ext uri="{FF2B5EF4-FFF2-40B4-BE49-F238E27FC236}">
                <a16:creationId xmlns=""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5" name="Footer Placeholder 4">
            <a:extLst>
              <a:ext uri="{FF2B5EF4-FFF2-40B4-BE49-F238E27FC236}">
                <a16:creationId xmlns=""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6" name="Footer Placeholder 5">
            <a:extLst>
              <a:ext uri="{FF2B5EF4-FFF2-40B4-BE49-F238E27FC236}">
                <a16:creationId xmlns=""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8" name="Footer Placeholder 7">
            <a:extLst>
              <a:ext uri="{FF2B5EF4-FFF2-40B4-BE49-F238E27FC236}">
                <a16:creationId xmlns=""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4" name="Footer Placeholder 3">
            <a:extLst>
              <a:ext uri="{FF2B5EF4-FFF2-40B4-BE49-F238E27FC236}">
                <a16:creationId xmlns=""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3" name="Footer Placeholder 2">
            <a:extLst>
              <a:ext uri="{FF2B5EF4-FFF2-40B4-BE49-F238E27FC236}">
                <a16:creationId xmlns=""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6" name="Footer Placeholder 5">
            <a:extLst>
              <a:ext uri="{FF2B5EF4-FFF2-40B4-BE49-F238E27FC236}">
                <a16:creationId xmlns=""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6" name="Footer Placeholder 5">
            <a:extLst>
              <a:ext uri="{FF2B5EF4-FFF2-40B4-BE49-F238E27FC236}">
                <a16:creationId xmlns=""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5" name="Footer Placeholder 4">
            <a:extLst>
              <a:ext uri="{FF2B5EF4-FFF2-40B4-BE49-F238E27FC236}">
                <a16:creationId xmlns=""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4/19/2025</a:t>
            </a:fld>
            <a:endParaRPr lang="en-US"/>
          </a:p>
        </p:txBody>
      </p:sp>
      <p:sp>
        <p:nvSpPr>
          <p:cNvPr id="5" name="Footer Placeholder 4">
            <a:extLst>
              <a:ext uri="{FF2B5EF4-FFF2-40B4-BE49-F238E27FC236}">
                <a16:creationId xmlns=""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2025/4/19</a:t>
            </a:fld>
            <a:endParaRPr lang="zh-CN" altLang="en-US"/>
          </a:p>
        </p:txBody>
      </p:sp>
      <p:sp>
        <p:nvSpPr>
          <p:cNvPr id="4" name="页脚占位符 3">
            <a:extLst>
              <a:ext uri="{FF2B5EF4-FFF2-40B4-BE49-F238E27FC236}">
                <a16:creationId xmlns=""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4/19/2025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theme" Target="../theme/theme5.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EB8756E2-3650-4298-AFCF-151439EA008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4/19/2025</a:t>
            </a:fld>
            <a:endParaRPr lang="en-US"/>
          </a:p>
        </p:txBody>
      </p:sp>
      <p:sp>
        <p:nvSpPr>
          <p:cNvPr id="5" name="Footer Placeholder 4">
            <a:extLst>
              <a:ext uri="{FF2B5EF4-FFF2-40B4-BE49-F238E27FC236}">
                <a16:creationId xmlns=""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pic>
        <p:nvPicPr>
          <p:cNvPr id="8" name="Picture 7" descr="A picture containing shape&#10;&#10;Description automatically generated">
            <a:extLst>
              <a:ext uri="{FF2B5EF4-FFF2-40B4-BE49-F238E27FC236}">
                <a16:creationId xmlns="" xmlns:a16="http://schemas.microsoft.com/office/drawing/2014/main" id="{1FEF7A79-5E31-4B4C-BA42-15BE8487B11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7B9C2F34-0B30-4392-A94C-C3EEE157996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47151491-9A51-467F-96C9-A224E9F300C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2.xml"/><Relationship Id="rId5" Type="http://schemas.openxmlformats.org/officeDocument/2006/relationships/image" Target="../media/image21.emf"/><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2.xml"/><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sp>
        <p:nvSpPr>
          <p:cNvPr id="11" name="TextBox 10">
            <a:extLst>
              <a:ext uri="{FF2B5EF4-FFF2-40B4-BE49-F238E27FC236}">
                <a16:creationId xmlns="" xmlns:a16="http://schemas.microsoft.com/office/drawing/2014/main" id="{53BC8A8E-13B5-4F5B-A2C4-1CDE19B77ACA}"/>
              </a:ext>
            </a:extLst>
          </p:cNvPr>
          <p:cNvSpPr txBox="1"/>
          <p:nvPr/>
        </p:nvSpPr>
        <p:spPr>
          <a:xfrm>
            <a:off x="2520792" y="1258837"/>
            <a:ext cx="7213475"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defRPr/>
            </a:pPr>
            <a:r>
              <a:rPr lang="en-US" sz="3200" b="1" dirty="0" err="1" smtClean="0">
                <a:solidFill>
                  <a:srgbClr val="002060"/>
                </a:solidFill>
                <a:latin typeface="Arial" panose="020B0604020202020204" pitchFamily="34" charset="0"/>
                <a:cs typeface="Arial" panose="020B0604020202020204" pitchFamily="34" charset="0"/>
              </a:rPr>
              <a:t>Thứ</a:t>
            </a:r>
            <a:r>
              <a:rPr lang="en-US" sz="3200" b="1" dirty="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Tư</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ngày</a:t>
            </a:r>
            <a:r>
              <a:rPr lang="en-US" sz="3200" b="1" dirty="0">
                <a:solidFill>
                  <a:srgbClr val="002060"/>
                </a:solidFill>
                <a:latin typeface="Arial" panose="020B0604020202020204" pitchFamily="34" charset="0"/>
                <a:cs typeface="Arial" panose="020B0604020202020204" pitchFamily="34" charset="0"/>
              </a:rPr>
              <a:t> </a:t>
            </a:r>
            <a:r>
              <a:rPr lang="en-US" sz="3200" b="1" dirty="0" smtClean="0">
                <a:solidFill>
                  <a:srgbClr val="002060"/>
                </a:solidFill>
                <a:latin typeface="Arial" panose="020B0604020202020204" pitchFamily="34" charset="0"/>
                <a:cs typeface="Arial" panose="020B0604020202020204" pitchFamily="34" charset="0"/>
              </a:rPr>
              <a:t>21 </a:t>
            </a:r>
            <a:r>
              <a:rPr lang="en-US" sz="3200" b="1" dirty="0" err="1">
                <a:solidFill>
                  <a:srgbClr val="002060"/>
                </a:solidFill>
                <a:latin typeface="Arial" panose="020B0604020202020204" pitchFamily="34" charset="0"/>
                <a:cs typeface="Arial" panose="020B0604020202020204" pitchFamily="34" charset="0"/>
              </a:rPr>
              <a:t>tháng</a:t>
            </a:r>
            <a:r>
              <a:rPr lang="en-US" sz="3200" b="1" dirty="0">
                <a:solidFill>
                  <a:srgbClr val="002060"/>
                </a:solidFill>
                <a:latin typeface="Arial" panose="020B0604020202020204" pitchFamily="34" charset="0"/>
                <a:cs typeface="Arial" panose="020B0604020202020204" pitchFamily="34" charset="0"/>
              </a:rPr>
              <a:t> </a:t>
            </a:r>
            <a:r>
              <a:rPr lang="en-US" sz="3200" b="1" dirty="0" smtClean="0">
                <a:solidFill>
                  <a:srgbClr val="002060"/>
                </a:solidFill>
                <a:latin typeface="Arial" panose="020B0604020202020204" pitchFamily="34" charset="0"/>
                <a:cs typeface="Arial" panose="020B0604020202020204" pitchFamily="34" charset="0"/>
              </a:rPr>
              <a:t>5 </a:t>
            </a:r>
            <a:r>
              <a:rPr lang="en-US" sz="3200" b="1" dirty="0" err="1">
                <a:solidFill>
                  <a:srgbClr val="002060"/>
                </a:solidFill>
                <a:latin typeface="Arial" panose="020B0604020202020204" pitchFamily="34" charset="0"/>
                <a:cs typeface="Arial" panose="020B0604020202020204" pitchFamily="34" charset="0"/>
              </a:rPr>
              <a:t>năm</a:t>
            </a:r>
            <a:r>
              <a:rPr lang="en-US" sz="3200" b="1" dirty="0">
                <a:solidFill>
                  <a:srgbClr val="002060"/>
                </a:solidFill>
                <a:latin typeface="Arial" panose="020B0604020202020204" pitchFamily="34" charset="0"/>
                <a:cs typeface="Arial" panose="020B0604020202020204" pitchFamily="34" charset="0"/>
              </a:rPr>
              <a:t> </a:t>
            </a:r>
            <a:r>
              <a:rPr lang="en-US" sz="3200" b="1" dirty="0" smtClean="0">
                <a:solidFill>
                  <a:srgbClr val="002060"/>
                </a:solidFill>
                <a:latin typeface="Arial" panose="020B0604020202020204" pitchFamily="34" charset="0"/>
                <a:cs typeface="Arial" panose="020B0604020202020204" pitchFamily="34" charset="0"/>
              </a:rPr>
              <a:t>2025</a:t>
            </a:r>
            <a:endParaRPr lang="en-US" sz="3200" b="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FB927764-8EA5-4EBF-8E57-013B3CD6C115}"/>
              </a:ext>
            </a:extLst>
          </p:cNvPr>
          <p:cNvPicPr>
            <a:picLocks noChangeAspect="1"/>
          </p:cNvPicPr>
          <p:nvPr/>
        </p:nvPicPr>
        <p:blipFill>
          <a:blip r:embed="rId5"/>
          <a:stretch>
            <a:fillRect/>
          </a:stretch>
        </p:blipFill>
        <p:spPr>
          <a:xfrm>
            <a:off x="2632418" y="2042899"/>
            <a:ext cx="6736664" cy="524301"/>
          </a:xfrm>
          <a:prstGeom prst="rect">
            <a:avLst/>
          </a:prstGeom>
        </p:spPr>
      </p:pic>
      <p:pic>
        <p:nvPicPr>
          <p:cNvPr id="4" name="Picture 3">
            <a:extLst>
              <a:ext uri="{FF2B5EF4-FFF2-40B4-BE49-F238E27FC236}">
                <a16:creationId xmlns="" xmlns:a16="http://schemas.microsoft.com/office/drawing/2014/main" id="{E8AE06BA-79BC-4C82-BE15-2E28D145E000}"/>
              </a:ext>
            </a:extLst>
          </p:cNvPr>
          <p:cNvPicPr>
            <a:picLocks noChangeAspect="1"/>
          </p:cNvPicPr>
          <p:nvPr/>
        </p:nvPicPr>
        <p:blipFill>
          <a:blip r:embed="rId6"/>
          <a:stretch>
            <a:fillRect/>
          </a:stretch>
        </p:blipFill>
        <p:spPr>
          <a:xfrm>
            <a:off x="2734905" y="3233504"/>
            <a:ext cx="6779340" cy="981541"/>
          </a:xfrm>
          <a:prstGeom prst="rect">
            <a:avLst/>
          </a:prstGeom>
        </p:spPr>
      </p:pic>
      <p:pic>
        <p:nvPicPr>
          <p:cNvPr id="9" name="Picture 8">
            <a:extLst>
              <a:ext uri="{FF2B5EF4-FFF2-40B4-BE49-F238E27FC236}">
                <a16:creationId xmlns="" xmlns:a16="http://schemas.microsoft.com/office/drawing/2014/main" id="{294A5468-DA84-4058-A7FF-1736C6694649}"/>
              </a:ext>
            </a:extLst>
          </p:cNvPr>
          <p:cNvPicPr>
            <a:picLocks noChangeAspect="1"/>
          </p:cNvPicPr>
          <p:nvPr/>
        </p:nvPicPr>
        <p:blipFill>
          <a:blip r:embed="rId7"/>
          <a:stretch>
            <a:fillRect/>
          </a:stretch>
        </p:blipFill>
        <p:spPr>
          <a:xfrm>
            <a:off x="1097537" y="1453771"/>
            <a:ext cx="2853175" cy="2883658"/>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289</Words>
  <Application>Microsoft Office PowerPoint</Application>
  <PresentationFormat>Widescreen</PresentationFormat>
  <Paragraphs>13</Paragraphs>
  <Slides>11</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11</vt:i4>
      </vt:variant>
    </vt:vector>
  </HeadingPairs>
  <TitlesOfParts>
    <vt:vector size="27" baseType="lpstr">
      <vt:lpstr>微软雅黑</vt:lpstr>
      <vt:lpstr>Arial</vt:lpstr>
      <vt:lpstr>Arial-Rounded</vt:lpstr>
      <vt:lpstr>Baloo 2 ExtraBold</vt:lpstr>
      <vt:lpstr>Calibri</vt:lpstr>
      <vt:lpstr>Calibri Light</vt:lpstr>
      <vt:lpstr>Cambria</vt:lpstr>
      <vt:lpstr>Times New Roman</vt:lpstr>
      <vt:lpstr>小考拉体</vt:lpstr>
      <vt:lpstr>等线</vt:lpstr>
      <vt:lpstr>等线 Light</vt:lpstr>
      <vt:lpstr>8_Office Theme</vt:lpstr>
      <vt:lpstr>3_Office Theme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17</cp:revision>
  <dcterms:created xsi:type="dcterms:W3CDTF">2023-01-09T11:19:02Z</dcterms:created>
  <dcterms:modified xsi:type="dcterms:W3CDTF">2025-04-18T23:10:41Z</dcterms:modified>
</cp:coreProperties>
</file>