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259" r:id="rId4"/>
    <p:sldId id="306" r:id="rId5"/>
    <p:sldId id="258" r:id="rId6"/>
    <p:sldId id="260" r:id="rId7"/>
    <p:sldId id="262" r:id="rId8"/>
    <p:sldId id="283" r:id="rId9"/>
    <p:sldId id="284" r:id="rId10"/>
    <p:sldId id="285" r:id="rId11"/>
    <p:sldId id="300" r:id="rId12"/>
    <p:sldId id="261" r:id="rId13"/>
    <p:sldId id="289" r:id="rId14"/>
    <p:sldId id="292" r:id="rId15"/>
    <p:sldId id="290" r:id="rId16"/>
    <p:sldId id="291" r:id="rId17"/>
    <p:sldId id="307" r:id="rId18"/>
    <p:sldId id="308" r:id="rId19"/>
    <p:sldId id="309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93DA8-9853-474D-9478-ECF7FA10780B}"/>
              </a:ext>
            </a:extLst>
          </p:cNvPr>
          <p:cNvSpPr/>
          <p:nvPr/>
        </p:nvSpPr>
        <p:spPr>
          <a:xfrm>
            <a:off x="4241463" y="1880870"/>
            <a:ext cx="231954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478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-un</a:t>
            </a:r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7392"/>
              </a:solidFill>
              <a:effectLst/>
              <a:uLnTx/>
              <a:uFillTx/>
              <a:latin typeface="字魂57号-创细黑" panose="00000500000000000000" pitchFamily="2" charset="-122"/>
              <a:ea typeface="字魂57号-创细黑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71500" y="485775"/>
            <a:ext cx="1104900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27428-140E-4878-5B04-75FE56544CEE}"/>
              </a:ext>
            </a:extLst>
          </p:cNvPr>
          <p:cNvSpPr/>
          <p:nvPr/>
        </p:nvSpPr>
        <p:spPr>
          <a:xfrm>
            <a:off x="933450" y="2156484"/>
            <a:ext cx="1037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đúng chính tả bài thơ “Bác sĩ Y-éc-xanh” trong khoảng 15 phút.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trình bày đoạn văn, biết viết hoa chữ cái đầu tên bài học và đầu các câu văn.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đúng các bài tập chính tả viết hoa tên riêng nước ngoài.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F87BAF24-9ED7-04DA-497D-3B0F8C93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b="46961"/>
          <a:stretch/>
        </p:blipFill>
        <p:spPr>
          <a:xfrm>
            <a:off x="3026311" y="678084"/>
            <a:ext cx="6000000" cy="134266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6EF48F1-F513-B9D6-92E0-59FEEA9CB024}"/>
              </a:ext>
            </a:extLst>
          </p:cNvPr>
          <p:cNvSpPr txBox="1"/>
          <p:nvPr/>
        </p:nvSpPr>
        <p:spPr>
          <a:xfrm>
            <a:off x="4476751" y="1241265"/>
            <a:ext cx="311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zh-CN" altLang="en-US" sz="3200" b="1" i="0" u="none" strike="noStrike" kern="1200" cap="none" spc="0" normalizeH="0" noProof="0" dirty="0">
              <a:ln>
                <a:noFill/>
              </a:ln>
              <a:solidFill>
                <a:srgbClr val="FBDC9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id="{130F9920-CBDF-4C1F-85E6-8D96C4EF60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2480" y="90324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FC6F7-A0DA-4F2A-BC2F-715B61B1DC44}"/>
              </a:ext>
            </a:extLst>
          </p:cNvPr>
          <p:cNvSpPr/>
          <p:nvPr/>
        </p:nvSpPr>
        <p:spPr>
          <a:xfrm>
            <a:off x="2034746" y="511163"/>
            <a:ext cx="791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738" y="2270310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015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Gạch chân dưới tiếng/từ khó đọc, dễ </a:t>
            </a:r>
            <a:r>
              <a:rPr lang="vi-VN" sz="3200" dirty="0" err="1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Em cần lưu ý điều gì khi trình bày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1837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1294</TotalTime>
  <Words>418</Words>
  <Application>Microsoft Office PowerPoint</Application>
  <PresentationFormat>Màn hình rộng</PresentationFormat>
  <Paragraphs>59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Times New Roman</vt:lpstr>
      <vt:lpstr>字魂57号-创细黑</vt:lpstr>
      <vt:lpstr>Office 主题​​</vt:lpstr>
      <vt:lpstr>Custom Design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18</cp:revision>
  <dcterms:created xsi:type="dcterms:W3CDTF">2021-05-12T02:25:09Z</dcterms:created>
  <dcterms:modified xsi:type="dcterms:W3CDTF">2025-05-10T15:23:59Z</dcterms:modified>
</cp:coreProperties>
</file>