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93" r:id="rId3"/>
    <p:sldId id="294" r:id="rId4"/>
    <p:sldId id="297" r:id="rId5"/>
    <p:sldId id="280" r:id="rId6"/>
    <p:sldId id="316" r:id="rId7"/>
    <p:sldId id="317" r:id="rId8"/>
    <p:sldId id="323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C4E1-0946-4DC3-900D-B02BAF78023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7F449-DF68-4E67-99EF-D612F60F4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140678" y="278988"/>
            <a:ext cx="9017390" cy="4700975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3ED2EB-3FE4-F18E-BEEC-AF32E4762D3E}"/>
              </a:ext>
            </a:extLst>
          </p:cNvPr>
          <p:cNvGrpSpPr/>
          <p:nvPr/>
        </p:nvGrpSpPr>
        <p:grpSpPr>
          <a:xfrm>
            <a:off x="9235780" y="2015411"/>
            <a:ext cx="2635271" cy="3895801"/>
            <a:chOff x="8659005" y="2015411"/>
            <a:chExt cx="2635271" cy="38958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CC9EC3-D92F-5C86-D4EF-0A5A8430FDC2}"/>
                </a:ext>
              </a:extLst>
            </p:cNvPr>
            <p:cNvSpPr txBox="1"/>
            <p:nvPr/>
          </p:nvSpPr>
          <p:spPr>
            <a:xfrm>
              <a:off x="9510342" y="2782669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Lê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Oanh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656158-8310-A359-40FF-704B3238D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9005" y="2015411"/>
              <a:ext cx="2635271" cy="3895801"/>
            </a:xfrm>
            <a:prstGeom prst="rect">
              <a:avLst/>
            </a:prstGeom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589C12D9-0E73-B4A2-B884-0404DDF6F782}"/>
              </a:ext>
            </a:extLst>
          </p:cNvPr>
          <p:cNvSpPr txBox="1"/>
          <p:nvPr/>
        </p:nvSpPr>
        <p:spPr>
          <a:xfrm>
            <a:off x="3264535" y="1334770"/>
            <a:ext cx="2127057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6B935-B235-0289-D475-89923C9EE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669" y="2135061"/>
            <a:ext cx="6212362" cy="14448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BA850AE-A1F5-D3D4-5D08-297BBC7F7484}"/>
              </a:ext>
            </a:extLst>
          </p:cNvPr>
          <p:cNvSpPr txBox="1"/>
          <p:nvPr/>
        </p:nvSpPr>
        <p:spPr>
          <a:xfrm>
            <a:off x="1124585" y="3580765"/>
            <a:ext cx="6949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(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Tiết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字魂27号-布丁体" panose="00000500000000000000" pitchFamily="2" charset="-122"/>
                <a:cs typeface="Times New Roman" panose="02020603050405020304" charset="0"/>
              </a:rPr>
              <a:t> 5)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字魂27号-布丁体" panose="00000500000000000000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710" y="1931436"/>
            <a:ext cx="2635271" cy="3895801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34572" y="249729"/>
            <a:ext cx="6733975" cy="3704252"/>
          </a:xfrm>
          <a:custGeom>
            <a:avLst/>
            <a:gdLst>
              <a:gd name="connsiteX0" fmla="*/ 607928 w 6733975"/>
              <a:gd name="connsiteY0" fmla="*/ 1232178 h 3704252"/>
              <a:gd name="connsiteX1" fmla="*/ 876507 w 6733975"/>
              <a:gd name="connsiteY1" fmla="*/ 592251 h 3704252"/>
              <a:gd name="connsiteX2" fmla="*/ 2183086 w 6733975"/>
              <a:gd name="connsiteY2" fmla="*/ 446053 h 3704252"/>
              <a:gd name="connsiteX3" fmla="*/ 3500419 w 6733975"/>
              <a:gd name="connsiteY3" fmla="*/ 294282 h 3704252"/>
              <a:gd name="connsiteX4" fmla="*/ 4013729 w 6733975"/>
              <a:gd name="connsiteY4" fmla="*/ 17149 h 3704252"/>
              <a:gd name="connsiteX5" fmla="*/ 4650339 w 6733975"/>
              <a:gd name="connsiteY5" fmla="*/ 212737 h 3704252"/>
              <a:gd name="connsiteX6" fmla="*/ 5527938 w 6733975"/>
              <a:gd name="connsiteY6" fmla="*/ 59165 h 3704252"/>
              <a:gd name="connsiteX7" fmla="*/ 5972973 w 6733975"/>
              <a:gd name="connsiteY7" fmla="*/ 478122 h 3704252"/>
              <a:gd name="connsiteX8" fmla="*/ 6544114 w 6733975"/>
              <a:gd name="connsiteY8" fmla="*/ 884733 h 3704252"/>
              <a:gd name="connsiteX9" fmla="*/ 6518550 w 6733975"/>
              <a:gd name="connsiteY9" fmla="*/ 1325642 h 3704252"/>
              <a:gd name="connsiteX10" fmla="*/ 6705293 w 6733975"/>
              <a:gd name="connsiteY10" fmla="*/ 1999781 h 3704252"/>
              <a:gd name="connsiteX11" fmla="*/ 5830500 w 6733975"/>
              <a:gd name="connsiteY11" fmla="*/ 2589889 h 3704252"/>
              <a:gd name="connsiteX12" fmla="*/ 5517339 w 6733975"/>
              <a:gd name="connsiteY12" fmla="*/ 3095537 h 3704252"/>
              <a:gd name="connsiteX13" fmla="*/ 4451126 w 6733975"/>
              <a:gd name="connsiteY13" fmla="*/ 3156760 h 3704252"/>
              <a:gd name="connsiteX14" fmla="*/ 3689189 w 6733975"/>
              <a:gd name="connsiteY14" fmla="*/ 3696191 h 3704252"/>
              <a:gd name="connsiteX15" fmla="*/ 2568886 w 6733975"/>
              <a:gd name="connsiteY15" fmla="*/ 3366924 h 3704252"/>
              <a:gd name="connsiteX16" fmla="*/ 904722 w 6733975"/>
              <a:gd name="connsiteY16" fmla="*/ 3041602 h 3704252"/>
              <a:gd name="connsiteX17" fmla="*/ 173025 w 6733975"/>
              <a:gd name="connsiteY17" fmla="*/ 2679580 h 3704252"/>
              <a:gd name="connsiteX18" fmla="*/ 329372 w 6733975"/>
              <a:gd name="connsiteY18" fmla="*/ 2190910 h 3704252"/>
              <a:gd name="connsiteX19" fmla="*/ -780 w 6733975"/>
              <a:gd name="connsiteY19" fmla="*/ 1689550 h 3704252"/>
              <a:gd name="connsiteX20" fmla="*/ 602160 w 6733975"/>
              <a:gd name="connsiteY20" fmla="*/ 1243925 h 3704252"/>
              <a:gd name="connsiteX21" fmla="*/ 607928 w 6733975"/>
              <a:gd name="connsiteY21" fmla="*/ 1232178 h 3704252"/>
              <a:gd name="connsiteX0" fmla="*/ 731540 w 6733975"/>
              <a:gd name="connsiteY0" fmla="*/ 2244588 h 3704252"/>
              <a:gd name="connsiteX1" fmla="*/ 336698 w 6733975"/>
              <a:gd name="connsiteY1" fmla="*/ 2176248 h 3704252"/>
              <a:gd name="connsiteX2" fmla="*/ 1079930 w 6733975"/>
              <a:gd name="connsiteY2" fmla="*/ 2992469 h 3704252"/>
              <a:gd name="connsiteX3" fmla="*/ 907216 w 6733975"/>
              <a:gd name="connsiteY3" fmla="*/ 3025139 h 3704252"/>
              <a:gd name="connsiteX4" fmla="*/ 2568575 w 6733975"/>
              <a:gd name="connsiteY4" fmla="*/ 3351833 h 3704252"/>
              <a:gd name="connsiteX5" fmla="*/ 2464447 w 6733975"/>
              <a:gd name="connsiteY5" fmla="*/ 3202634 h 3704252"/>
              <a:gd name="connsiteX6" fmla="*/ 4493525 w 6733975"/>
              <a:gd name="connsiteY6" fmla="*/ 2979779 h 3704252"/>
              <a:gd name="connsiteX7" fmla="*/ 4451905 w 6733975"/>
              <a:gd name="connsiteY7" fmla="*/ 3143469 h 3704252"/>
              <a:gd name="connsiteX8" fmla="*/ 5319996 w 6733975"/>
              <a:gd name="connsiteY8" fmla="*/ 1968226 h 3704252"/>
              <a:gd name="connsiteX9" fmla="*/ 5826758 w 6733975"/>
              <a:gd name="connsiteY9" fmla="*/ 2580114 h 3704252"/>
              <a:gd name="connsiteX10" fmla="*/ 6515432 w 6733975"/>
              <a:gd name="connsiteY10" fmla="*/ 1316552 h 3704252"/>
              <a:gd name="connsiteX11" fmla="*/ 6289719 w 6733975"/>
              <a:gd name="connsiteY11" fmla="*/ 1546010 h 3704252"/>
              <a:gd name="connsiteX12" fmla="*/ 5973908 w 6733975"/>
              <a:gd name="connsiteY12" fmla="*/ 465260 h 3704252"/>
              <a:gd name="connsiteX13" fmla="*/ 5985755 w 6733975"/>
              <a:gd name="connsiteY13" fmla="*/ 573644 h 3704252"/>
              <a:gd name="connsiteX14" fmla="*/ 4532651 w 6733975"/>
              <a:gd name="connsiteY14" fmla="*/ 338870 h 3704252"/>
              <a:gd name="connsiteX15" fmla="*/ 4648313 w 6733975"/>
              <a:gd name="connsiteY15" fmla="*/ 200646 h 3704252"/>
              <a:gd name="connsiteX16" fmla="*/ 3451318 w 6733975"/>
              <a:gd name="connsiteY16" fmla="*/ 404723 h 3704252"/>
              <a:gd name="connsiteX17" fmla="*/ 3507278 w 6733975"/>
              <a:gd name="connsiteY17" fmla="*/ 285536 h 3704252"/>
              <a:gd name="connsiteX18" fmla="*/ 2182306 w 6733975"/>
              <a:gd name="connsiteY18" fmla="*/ 445196 h 3704252"/>
              <a:gd name="connsiteX19" fmla="*/ 2384949 w 6733975"/>
              <a:gd name="connsiteY19" fmla="*/ 560782 h 3704252"/>
              <a:gd name="connsiteX20" fmla="*/ 643312 w 6733975"/>
              <a:gd name="connsiteY20" fmla="*/ 1353852 h 3704252"/>
              <a:gd name="connsiteX21" fmla="*/ 607928 w 6733975"/>
              <a:gd name="connsiteY21" fmla="*/ 1232178 h 3704252"/>
              <a:gd name="connsiteX0" fmla="*/ 607928 w 6733975"/>
              <a:gd name="connsiteY0" fmla="*/ 1232178 h 3704252"/>
              <a:gd name="connsiteX1" fmla="*/ 876507 w 6733975"/>
              <a:gd name="connsiteY1" fmla="*/ 592251 h 3704252"/>
              <a:gd name="connsiteX2" fmla="*/ 2183086 w 6733975"/>
              <a:gd name="connsiteY2" fmla="*/ 446053 h 3704252"/>
              <a:gd name="connsiteX3" fmla="*/ 3500419 w 6733975"/>
              <a:gd name="connsiteY3" fmla="*/ 294282 h 3704252"/>
              <a:gd name="connsiteX4" fmla="*/ 4013729 w 6733975"/>
              <a:gd name="connsiteY4" fmla="*/ 17149 h 3704252"/>
              <a:gd name="connsiteX5" fmla="*/ 4650339 w 6733975"/>
              <a:gd name="connsiteY5" fmla="*/ 212737 h 3704252"/>
              <a:gd name="connsiteX6" fmla="*/ 5527938 w 6733975"/>
              <a:gd name="connsiteY6" fmla="*/ 59165 h 3704252"/>
              <a:gd name="connsiteX7" fmla="*/ 5972973 w 6733975"/>
              <a:gd name="connsiteY7" fmla="*/ 478122 h 3704252"/>
              <a:gd name="connsiteX8" fmla="*/ 6544114 w 6733975"/>
              <a:gd name="connsiteY8" fmla="*/ 884733 h 3704252"/>
              <a:gd name="connsiteX9" fmla="*/ 6518550 w 6733975"/>
              <a:gd name="connsiteY9" fmla="*/ 1325642 h 3704252"/>
              <a:gd name="connsiteX10" fmla="*/ 6705293 w 6733975"/>
              <a:gd name="connsiteY10" fmla="*/ 1999781 h 3704252"/>
              <a:gd name="connsiteX11" fmla="*/ 5830500 w 6733975"/>
              <a:gd name="connsiteY11" fmla="*/ 2589889 h 3704252"/>
              <a:gd name="connsiteX12" fmla="*/ 5517339 w 6733975"/>
              <a:gd name="connsiteY12" fmla="*/ 3095537 h 3704252"/>
              <a:gd name="connsiteX13" fmla="*/ 4451126 w 6733975"/>
              <a:gd name="connsiteY13" fmla="*/ 3156760 h 3704252"/>
              <a:gd name="connsiteX14" fmla="*/ 3689189 w 6733975"/>
              <a:gd name="connsiteY14" fmla="*/ 3696191 h 3704252"/>
              <a:gd name="connsiteX15" fmla="*/ 2568886 w 6733975"/>
              <a:gd name="connsiteY15" fmla="*/ 3366924 h 3704252"/>
              <a:gd name="connsiteX16" fmla="*/ 904722 w 6733975"/>
              <a:gd name="connsiteY16" fmla="*/ 3041602 h 3704252"/>
              <a:gd name="connsiteX17" fmla="*/ 173025 w 6733975"/>
              <a:gd name="connsiteY17" fmla="*/ 2679580 h 3704252"/>
              <a:gd name="connsiteX18" fmla="*/ 329372 w 6733975"/>
              <a:gd name="connsiteY18" fmla="*/ 2190910 h 3704252"/>
              <a:gd name="connsiteX19" fmla="*/ -780 w 6733975"/>
              <a:gd name="connsiteY19" fmla="*/ 1689550 h 3704252"/>
              <a:gd name="connsiteX20" fmla="*/ 602160 w 6733975"/>
              <a:gd name="connsiteY20" fmla="*/ 1243925 h 3704252"/>
              <a:gd name="connsiteX21" fmla="*/ 607928 w 6733975"/>
              <a:gd name="connsiteY21" fmla="*/ 1232178 h 3704252"/>
              <a:gd name="connsiteX0" fmla="*/ 731540 w 6733975"/>
              <a:gd name="connsiteY0" fmla="*/ 2244588 h 3704252"/>
              <a:gd name="connsiteX1" fmla="*/ 336698 w 6733975"/>
              <a:gd name="connsiteY1" fmla="*/ 2176248 h 3704252"/>
              <a:gd name="connsiteX2" fmla="*/ 1079930 w 6733975"/>
              <a:gd name="connsiteY2" fmla="*/ 2992469 h 3704252"/>
              <a:gd name="connsiteX3" fmla="*/ 907216 w 6733975"/>
              <a:gd name="connsiteY3" fmla="*/ 3025139 h 3704252"/>
              <a:gd name="connsiteX4" fmla="*/ 2568575 w 6733975"/>
              <a:gd name="connsiteY4" fmla="*/ 3351833 h 3704252"/>
              <a:gd name="connsiteX5" fmla="*/ 2464447 w 6733975"/>
              <a:gd name="connsiteY5" fmla="*/ 3202634 h 3704252"/>
              <a:gd name="connsiteX6" fmla="*/ 4493525 w 6733975"/>
              <a:gd name="connsiteY6" fmla="*/ 2979779 h 3704252"/>
              <a:gd name="connsiteX7" fmla="*/ 4451905 w 6733975"/>
              <a:gd name="connsiteY7" fmla="*/ 3143469 h 3704252"/>
              <a:gd name="connsiteX8" fmla="*/ 5319996 w 6733975"/>
              <a:gd name="connsiteY8" fmla="*/ 1968226 h 3704252"/>
              <a:gd name="connsiteX9" fmla="*/ 5826758 w 6733975"/>
              <a:gd name="connsiteY9" fmla="*/ 2580114 h 3704252"/>
              <a:gd name="connsiteX10" fmla="*/ 6515432 w 6733975"/>
              <a:gd name="connsiteY10" fmla="*/ 1316552 h 3704252"/>
              <a:gd name="connsiteX11" fmla="*/ 6289719 w 6733975"/>
              <a:gd name="connsiteY11" fmla="*/ 1546010 h 3704252"/>
              <a:gd name="connsiteX12" fmla="*/ 5973908 w 6733975"/>
              <a:gd name="connsiteY12" fmla="*/ 465260 h 3704252"/>
              <a:gd name="connsiteX13" fmla="*/ 5985755 w 6733975"/>
              <a:gd name="connsiteY13" fmla="*/ 573644 h 3704252"/>
              <a:gd name="connsiteX14" fmla="*/ 4532651 w 6733975"/>
              <a:gd name="connsiteY14" fmla="*/ 338870 h 3704252"/>
              <a:gd name="connsiteX15" fmla="*/ 4648313 w 6733975"/>
              <a:gd name="connsiteY15" fmla="*/ 200646 h 3704252"/>
              <a:gd name="connsiteX16" fmla="*/ 3451318 w 6733975"/>
              <a:gd name="connsiteY16" fmla="*/ 404723 h 3704252"/>
              <a:gd name="connsiteX17" fmla="*/ 3507278 w 6733975"/>
              <a:gd name="connsiteY17" fmla="*/ 285536 h 3704252"/>
              <a:gd name="connsiteX18" fmla="*/ 2182306 w 6733975"/>
              <a:gd name="connsiteY18" fmla="*/ 445196 h 3704252"/>
              <a:gd name="connsiteX19" fmla="*/ 2384949 w 6733975"/>
              <a:gd name="connsiteY19" fmla="*/ 560782 h 3704252"/>
              <a:gd name="connsiteX20" fmla="*/ 643312 w 6733975"/>
              <a:gd name="connsiteY20" fmla="*/ 1353852 h 3704252"/>
              <a:gd name="connsiteX21" fmla="*/ 607928 w 6733975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33975" h="3704252" fill="none" extrusionOk="0">
                <a:moveTo>
                  <a:pt x="607928" y="1232178"/>
                </a:moveTo>
                <a:cubicBezTo>
                  <a:pt x="507330" y="1078836"/>
                  <a:pt x="709964" y="815853"/>
                  <a:pt x="876507" y="592251"/>
                </a:cubicBezTo>
                <a:cubicBezTo>
                  <a:pt x="1145275" y="263763"/>
                  <a:pt x="1756535" y="428544"/>
                  <a:pt x="2183086" y="446053"/>
                </a:cubicBezTo>
                <a:cubicBezTo>
                  <a:pt x="2401037" y="239911"/>
                  <a:pt x="3062454" y="138277"/>
                  <a:pt x="3500419" y="294282"/>
                </a:cubicBezTo>
                <a:cubicBezTo>
                  <a:pt x="3599611" y="202056"/>
                  <a:pt x="3816572" y="19374"/>
                  <a:pt x="4013729" y="17149"/>
                </a:cubicBezTo>
                <a:cubicBezTo>
                  <a:pt x="4287554" y="-28261"/>
                  <a:pt x="4440981" y="101161"/>
                  <a:pt x="4650339" y="212737"/>
                </a:cubicBezTo>
                <a:cubicBezTo>
                  <a:pt x="4820151" y="80122"/>
                  <a:pt x="5305900" y="-9393"/>
                  <a:pt x="5527938" y="59165"/>
                </a:cubicBezTo>
                <a:cubicBezTo>
                  <a:pt x="5756919" y="161092"/>
                  <a:pt x="5894948" y="285635"/>
                  <a:pt x="5972973" y="478122"/>
                </a:cubicBezTo>
                <a:cubicBezTo>
                  <a:pt x="6295067" y="534947"/>
                  <a:pt x="6432238" y="623050"/>
                  <a:pt x="6544114" y="884733"/>
                </a:cubicBezTo>
                <a:cubicBezTo>
                  <a:pt x="6587477" y="990766"/>
                  <a:pt x="6622842" y="1170188"/>
                  <a:pt x="6518550" y="1325642"/>
                </a:cubicBezTo>
                <a:cubicBezTo>
                  <a:pt x="6682517" y="1510248"/>
                  <a:pt x="6744228" y="1722766"/>
                  <a:pt x="6705293" y="1999781"/>
                </a:cubicBezTo>
                <a:cubicBezTo>
                  <a:pt x="6624266" y="2380362"/>
                  <a:pt x="6164351" y="2561177"/>
                  <a:pt x="5830500" y="2589889"/>
                </a:cubicBezTo>
                <a:cubicBezTo>
                  <a:pt x="5802467" y="2776242"/>
                  <a:pt x="5662945" y="2950613"/>
                  <a:pt x="5517339" y="3095537"/>
                </a:cubicBezTo>
                <a:cubicBezTo>
                  <a:pt x="5275926" y="3272780"/>
                  <a:pt x="4774647" y="3282125"/>
                  <a:pt x="4451126" y="3156760"/>
                </a:cubicBezTo>
                <a:cubicBezTo>
                  <a:pt x="4346261" y="3390589"/>
                  <a:pt x="4065601" y="3693979"/>
                  <a:pt x="3689189" y="3696191"/>
                </a:cubicBezTo>
                <a:cubicBezTo>
                  <a:pt x="3336876" y="3805699"/>
                  <a:pt x="2903954" y="3616060"/>
                  <a:pt x="2568886" y="3366924"/>
                </a:cubicBezTo>
                <a:cubicBezTo>
                  <a:pt x="2028269" y="3575907"/>
                  <a:pt x="1279267" y="3423005"/>
                  <a:pt x="904722" y="3041602"/>
                </a:cubicBezTo>
                <a:cubicBezTo>
                  <a:pt x="574382" y="3054977"/>
                  <a:pt x="315854" y="2949683"/>
                  <a:pt x="173025" y="2679580"/>
                </a:cubicBezTo>
                <a:cubicBezTo>
                  <a:pt x="143023" y="2494068"/>
                  <a:pt x="184683" y="2308568"/>
                  <a:pt x="329372" y="2190910"/>
                </a:cubicBezTo>
                <a:cubicBezTo>
                  <a:pt x="106892" y="2113015"/>
                  <a:pt x="10159" y="1919169"/>
                  <a:pt x="-780" y="1689550"/>
                </a:cubicBezTo>
                <a:cubicBezTo>
                  <a:pt x="9027" y="1485582"/>
                  <a:pt x="270597" y="1227343"/>
                  <a:pt x="602160" y="1243925"/>
                </a:cubicBezTo>
                <a:cubicBezTo>
                  <a:pt x="603151" y="1240782"/>
                  <a:pt x="606232" y="1237204"/>
                  <a:pt x="607928" y="1232178"/>
                </a:cubicBezTo>
                <a:close/>
              </a:path>
              <a:path w="6733975" h="3704252" fill="none" extrusionOk="0">
                <a:moveTo>
                  <a:pt x="731540" y="2244588"/>
                </a:moveTo>
                <a:cubicBezTo>
                  <a:pt x="592770" y="2263799"/>
                  <a:pt x="440439" y="2240134"/>
                  <a:pt x="336698" y="2176248"/>
                </a:cubicBezTo>
                <a:moveTo>
                  <a:pt x="1079930" y="2992469"/>
                </a:moveTo>
                <a:cubicBezTo>
                  <a:pt x="1013872" y="3013879"/>
                  <a:pt x="970150" y="3036021"/>
                  <a:pt x="907216" y="3025139"/>
                </a:cubicBezTo>
                <a:moveTo>
                  <a:pt x="2568575" y="3351833"/>
                </a:moveTo>
                <a:cubicBezTo>
                  <a:pt x="2524236" y="3285105"/>
                  <a:pt x="2497998" y="3249920"/>
                  <a:pt x="2464447" y="3202634"/>
                </a:cubicBezTo>
                <a:moveTo>
                  <a:pt x="4493525" y="2979779"/>
                </a:moveTo>
                <a:cubicBezTo>
                  <a:pt x="4501490" y="3025634"/>
                  <a:pt x="4469451" y="3071203"/>
                  <a:pt x="4451905" y="3143469"/>
                </a:cubicBezTo>
                <a:moveTo>
                  <a:pt x="5319996" y="1968226"/>
                </a:moveTo>
                <a:cubicBezTo>
                  <a:pt x="5631884" y="2038701"/>
                  <a:pt x="5838465" y="2370941"/>
                  <a:pt x="5826758" y="2580114"/>
                </a:cubicBezTo>
                <a:moveTo>
                  <a:pt x="6515432" y="1316552"/>
                </a:moveTo>
                <a:cubicBezTo>
                  <a:pt x="6453502" y="1383342"/>
                  <a:pt x="6383501" y="1464537"/>
                  <a:pt x="6289719" y="1546010"/>
                </a:cubicBezTo>
                <a:moveTo>
                  <a:pt x="5973908" y="465260"/>
                </a:moveTo>
                <a:cubicBezTo>
                  <a:pt x="5978112" y="490616"/>
                  <a:pt x="5981230" y="531297"/>
                  <a:pt x="5985755" y="573644"/>
                </a:cubicBezTo>
                <a:moveTo>
                  <a:pt x="4532651" y="338870"/>
                </a:moveTo>
                <a:cubicBezTo>
                  <a:pt x="4571086" y="279117"/>
                  <a:pt x="4589113" y="238273"/>
                  <a:pt x="4648313" y="200646"/>
                </a:cubicBezTo>
                <a:moveTo>
                  <a:pt x="3451318" y="404723"/>
                </a:moveTo>
                <a:cubicBezTo>
                  <a:pt x="3477590" y="361004"/>
                  <a:pt x="3478225" y="324388"/>
                  <a:pt x="3507278" y="285536"/>
                </a:cubicBezTo>
                <a:moveTo>
                  <a:pt x="2182306" y="445196"/>
                </a:moveTo>
                <a:cubicBezTo>
                  <a:pt x="2260326" y="471712"/>
                  <a:pt x="2332123" y="508140"/>
                  <a:pt x="2384949" y="560782"/>
                </a:cubicBezTo>
                <a:moveTo>
                  <a:pt x="643312" y="1353852"/>
                </a:moveTo>
                <a:cubicBezTo>
                  <a:pt x="632688" y="1324141"/>
                  <a:pt x="606569" y="1282957"/>
                  <a:pt x="607928" y="1232178"/>
                </a:cubicBezTo>
              </a:path>
              <a:path w="6733975" h="3704252" stroke="0" extrusionOk="0">
                <a:moveTo>
                  <a:pt x="607928" y="1232178"/>
                </a:moveTo>
                <a:cubicBezTo>
                  <a:pt x="583632" y="1034231"/>
                  <a:pt x="655827" y="768768"/>
                  <a:pt x="876507" y="592251"/>
                </a:cubicBezTo>
                <a:cubicBezTo>
                  <a:pt x="1232285" y="334710"/>
                  <a:pt x="1791359" y="177796"/>
                  <a:pt x="2183086" y="446053"/>
                </a:cubicBezTo>
                <a:cubicBezTo>
                  <a:pt x="2481249" y="120841"/>
                  <a:pt x="2956219" y="27590"/>
                  <a:pt x="3500419" y="294282"/>
                </a:cubicBezTo>
                <a:cubicBezTo>
                  <a:pt x="3624279" y="134379"/>
                  <a:pt x="3779993" y="20055"/>
                  <a:pt x="4013729" y="17149"/>
                </a:cubicBezTo>
                <a:cubicBezTo>
                  <a:pt x="4267714" y="-68962"/>
                  <a:pt x="4514316" y="94985"/>
                  <a:pt x="4650339" y="212737"/>
                </a:cubicBezTo>
                <a:cubicBezTo>
                  <a:pt x="4860898" y="20255"/>
                  <a:pt x="5199427" y="-33248"/>
                  <a:pt x="5527938" y="59165"/>
                </a:cubicBezTo>
                <a:cubicBezTo>
                  <a:pt x="5786636" y="136739"/>
                  <a:pt x="5889290" y="310961"/>
                  <a:pt x="5972973" y="478122"/>
                </a:cubicBezTo>
                <a:cubicBezTo>
                  <a:pt x="6253166" y="580815"/>
                  <a:pt x="6457253" y="686655"/>
                  <a:pt x="6544114" y="884733"/>
                </a:cubicBezTo>
                <a:cubicBezTo>
                  <a:pt x="6580261" y="1017162"/>
                  <a:pt x="6599318" y="1184350"/>
                  <a:pt x="6518550" y="1325642"/>
                </a:cubicBezTo>
                <a:cubicBezTo>
                  <a:pt x="6692067" y="1502179"/>
                  <a:pt x="6744700" y="1711664"/>
                  <a:pt x="6705293" y="1999781"/>
                </a:cubicBezTo>
                <a:cubicBezTo>
                  <a:pt x="6638973" y="2370134"/>
                  <a:pt x="6256177" y="2518007"/>
                  <a:pt x="5830500" y="2589889"/>
                </a:cubicBezTo>
                <a:cubicBezTo>
                  <a:pt x="5817582" y="2792592"/>
                  <a:pt x="5741317" y="2950374"/>
                  <a:pt x="5517339" y="3095537"/>
                </a:cubicBezTo>
                <a:cubicBezTo>
                  <a:pt x="5145931" y="3320610"/>
                  <a:pt x="4715651" y="3270622"/>
                  <a:pt x="4451126" y="3156760"/>
                </a:cubicBezTo>
                <a:cubicBezTo>
                  <a:pt x="4355299" y="3429214"/>
                  <a:pt x="4044158" y="3663889"/>
                  <a:pt x="3689189" y="3696191"/>
                </a:cubicBezTo>
                <a:cubicBezTo>
                  <a:pt x="3226434" y="3737912"/>
                  <a:pt x="2779598" y="3556341"/>
                  <a:pt x="2568886" y="3366924"/>
                </a:cubicBezTo>
                <a:cubicBezTo>
                  <a:pt x="2037403" y="3597858"/>
                  <a:pt x="1280434" y="3576080"/>
                  <a:pt x="904722" y="3041602"/>
                </a:cubicBezTo>
                <a:cubicBezTo>
                  <a:pt x="552485" y="3079507"/>
                  <a:pt x="273216" y="2887289"/>
                  <a:pt x="173025" y="2679580"/>
                </a:cubicBezTo>
                <a:cubicBezTo>
                  <a:pt x="101090" y="2552066"/>
                  <a:pt x="168204" y="2290372"/>
                  <a:pt x="329372" y="2190910"/>
                </a:cubicBezTo>
                <a:cubicBezTo>
                  <a:pt x="87609" y="2108393"/>
                  <a:pt x="-23863" y="1865301"/>
                  <a:pt x="-780" y="1689550"/>
                </a:cubicBezTo>
                <a:cubicBezTo>
                  <a:pt x="-4698" y="1419666"/>
                  <a:pt x="212403" y="1283453"/>
                  <a:pt x="602160" y="1243925"/>
                </a:cubicBezTo>
                <a:cubicBezTo>
                  <a:pt x="604082" y="1240342"/>
                  <a:pt x="606216" y="1236347"/>
                  <a:pt x="607928" y="1232178"/>
                </a:cubicBezTo>
                <a:close/>
              </a:path>
              <a:path w="6733975" h="3704252" fill="none" stroke="0" extrusionOk="0">
                <a:moveTo>
                  <a:pt x="731540" y="2244588"/>
                </a:moveTo>
                <a:cubicBezTo>
                  <a:pt x="563811" y="2227934"/>
                  <a:pt x="458564" y="2230416"/>
                  <a:pt x="336698" y="2176248"/>
                </a:cubicBezTo>
                <a:moveTo>
                  <a:pt x="1079930" y="2992469"/>
                </a:moveTo>
                <a:cubicBezTo>
                  <a:pt x="1019525" y="2997500"/>
                  <a:pt x="972465" y="3006592"/>
                  <a:pt x="907216" y="3025139"/>
                </a:cubicBezTo>
                <a:moveTo>
                  <a:pt x="2568575" y="3351833"/>
                </a:moveTo>
                <a:cubicBezTo>
                  <a:pt x="2539839" y="3311058"/>
                  <a:pt x="2491456" y="3270281"/>
                  <a:pt x="2464447" y="3202634"/>
                </a:cubicBezTo>
                <a:moveTo>
                  <a:pt x="4493525" y="2979779"/>
                </a:moveTo>
                <a:cubicBezTo>
                  <a:pt x="4497359" y="3042654"/>
                  <a:pt x="4464294" y="3094713"/>
                  <a:pt x="4451905" y="3143469"/>
                </a:cubicBezTo>
                <a:moveTo>
                  <a:pt x="5319996" y="1968226"/>
                </a:moveTo>
                <a:cubicBezTo>
                  <a:pt x="5625690" y="2057017"/>
                  <a:pt x="5877891" y="2312747"/>
                  <a:pt x="5826758" y="2580114"/>
                </a:cubicBezTo>
                <a:moveTo>
                  <a:pt x="6515432" y="1316552"/>
                </a:moveTo>
                <a:cubicBezTo>
                  <a:pt x="6461272" y="1425592"/>
                  <a:pt x="6382448" y="1499027"/>
                  <a:pt x="6289719" y="1546010"/>
                </a:cubicBezTo>
                <a:moveTo>
                  <a:pt x="5973908" y="465260"/>
                </a:moveTo>
                <a:cubicBezTo>
                  <a:pt x="5978429" y="498085"/>
                  <a:pt x="5993907" y="546111"/>
                  <a:pt x="5985755" y="573644"/>
                </a:cubicBezTo>
                <a:moveTo>
                  <a:pt x="4532651" y="338870"/>
                </a:moveTo>
                <a:cubicBezTo>
                  <a:pt x="4558982" y="295152"/>
                  <a:pt x="4597160" y="232346"/>
                  <a:pt x="4648313" y="200646"/>
                </a:cubicBezTo>
                <a:moveTo>
                  <a:pt x="3451318" y="404723"/>
                </a:moveTo>
                <a:cubicBezTo>
                  <a:pt x="3463780" y="360452"/>
                  <a:pt x="3484580" y="327612"/>
                  <a:pt x="3507278" y="285536"/>
                </a:cubicBezTo>
                <a:moveTo>
                  <a:pt x="2182306" y="445196"/>
                </a:moveTo>
                <a:cubicBezTo>
                  <a:pt x="2261325" y="477781"/>
                  <a:pt x="2336601" y="527919"/>
                  <a:pt x="2384949" y="560782"/>
                </a:cubicBezTo>
                <a:moveTo>
                  <a:pt x="643312" y="1353852"/>
                </a:moveTo>
                <a:cubicBezTo>
                  <a:pt x="629817" y="1309150"/>
                  <a:pt x="616549" y="1275888"/>
                  <a:pt x="607928" y="1232178"/>
                </a:cubicBezTo>
              </a:path>
              <a:path w="6733975" h="3704252" fill="none" stroke="0" extrusionOk="0">
                <a:moveTo>
                  <a:pt x="607928" y="1232178"/>
                </a:moveTo>
                <a:cubicBezTo>
                  <a:pt x="538443" y="1041820"/>
                  <a:pt x="694160" y="759749"/>
                  <a:pt x="876507" y="592251"/>
                </a:cubicBezTo>
                <a:cubicBezTo>
                  <a:pt x="1253090" y="348307"/>
                  <a:pt x="1822403" y="294929"/>
                  <a:pt x="2183086" y="446053"/>
                </a:cubicBezTo>
                <a:cubicBezTo>
                  <a:pt x="2468476" y="204287"/>
                  <a:pt x="3043197" y="91493"/>
                  <a:pt x="3500419" y="294282"/>
                </a:cubicBezTo>
                <a:cubicBezTo>
                  <a:pt x="3618597" y="185307"/>
                  <a:pt x="3804645" y="21973"/>
                  <a:pt x="4013729" y="17149"/>
                </a:cubicBezTo>
                <a:cubicBezTo>
                  <a:pt x="4290843" y="-45783"/>
                  <a:pt x="4479156" y="119442"/>
                  <a:pt x="4650339" y="212737"/>
                </a:cubicBezTo>
                <a:cubicBezTo>
                  <a:pt x="4861827" y="67242"/>
                  <a:pt x="5266878" y="-26363"/>
                  <a:pt x="5527938" y="59165"/>
                </a:cubicBezTo>
                <a:cubicBezTo>
                  <a:pt x="5741006" y="164575"/>
                  <a:pt x="5871800" y="290305"/>
                  <a:pt x="5972973" y="478122"/>
                </a:cubicBezTo>
                <a:cubicBezTo>
                  <a:pt x="6259481" y="541213"/>
                  <a:pt x="6462110" y="657043"/>
                  <a:pt x="6544114" y="884733"/>
                </a:cubicBezTo>
                <a:cubicBezTo>
                  <a:pt x="6586464" y="1010233"/>
                  <a:pt x="6615556" y="1179588"/>
                  <a:pt x="6518550" y="1325642"/>
                </a:cubicBezTo>
                <a:cubicBezTo>
                  <a:pt x="6714614" y="1505796"/>
                  <a:pt x="6754317" y="1723419"/>
                  <a:pt x="6705293" y="1999781"/>
                </a:cubicBezTo>
                <a:cubicBezTo>
                  <a:pt x="6631734" y="2344268"/>
                  <a:pt x="6194591" y="2496598"/>
                  <a:pt x="5830500" y="2589889"/>
                </a:cubicBezTo>
                <a:cubicBezTo>
                  <a:pt x="5783333" y="2799362"/>
                  <a:pt x="5709283" y="2989638"/>
                  <a:pt x="5517339" y="3095537"/>
                </a:cubicBezTo>
                <a:cubicBezTo>
                  <a:pt x="5176142" y="3331010"/>
                  <a:pt x="4759519" y="3293947"/>
                  <a:pt x="4451126" y="3156760"/>
                </a:cubicBezTo>
                <a:cubicBezTo>
                  <a:pt x="4333779" y="3393301"/>
                  <a:pt x="4040635" y="3669125"/>
                  <a:pt x="3689189" y="3696191"/>
                </a:cubicBezTo>
                <a:cubicBezTo>
                  <a:pt x="3291667" y="3800564"/>
                  <a:pt x="2832375" y="3592845"/>
                  <a:pt x="2568886" y="3366924"/>
                </a:cubicBezTo>
                <a:cubicBezTo>
                  <a:pt x="2070378" y="3614729"/>
                  <a:pt x="1261388" y="3517131"/>
                  <a:pt x="904722" y="3041602"/>
                </a:cubicBezTo>
                <a:cubicBezTo>
                  <a:pt x="562549" y="3075696"/>
                  <a:pt x="298498" y="2886136"/>
                  <a:pt x="173025" y="2679580"/>
                </a:cubicBezTo>
                <a:cubicBezTo>
                  <a:pt x="117565" y="2531039"/>
                  <a:pt x="197653" y="2319163"/>
                  <a:pt x="329372" y="2190910"/>
                </a:cubicBezTo>
                <a:cubicBezTo>
                  <a:pt x="122861" y="2127871"/>
                  <a:pt x="3606" y="1909368"/>
                  <a:pt x="-780" y="1689550"/>
                </a:cubicBezTo>
                <a:cubicBezTo>
                  <a:pt x="1124" y="1462317"/>
                  <a:pt x="215352" y="1235360"/>
                  <a:pt x="602160" y="1243925"/>
                </a:cubicBezTo>
                <a:cubicBezTo>
                  <a:pt x="603573" y="1240945"/>
                  <a:pt x="606647" y="1236321"/>
                  <a:pt x="607928" y="1232178"/>
                </a:cubicBezTo>
                <a:close/>
              </a:path>
              <a:path w="6733975" h="3704252" fill="none" stroke="0" extrusionOk="0">
                <a:moveTo>
                  <a:pt x="731540" y="2244588"/>
                </a:moveTo>
                <a:cubicBezTo>
                  <a:pt x="586546" y="2254413"/>
                  <a:pt x="448272" y="2247663"/>
                  <a:pt x="336698" y="2176248"/>
                </a:cubicBezTo>
                <a:moveTo>
                  <a:pt x="1079930" y="2992469"/>
                </a:moveTo>
                <a:cubicBezTo>
                  <a:pt x="1017552" y="3002920"/>
                  <a:pt x="969012" y="3027029"/>
                  <a:pt x="907216" y="3025139"/>
                </a:cubicBezTo>
                <a:moveTo>
                  <a:pt x="2568575" y="3351833"/>
                </a:moveTo>
                <a:cubicBezTo>
                  <a:pt x="2526213" y="3294937"/>
                  <a:pt x="2492526" y="3259257"/>
                  <a:pt x="2464447" y="3202634"/>
                </a:cubicBezTo>
                <a:moveTo>
                  <a:pt x="4493525" y="2979779"/>
                </a:moveTo>
                <a:cubicBezTo>
                  <a:pt x="4497716" y="3037884"/>
                  <a:pt x="4471349" y="3080588"/>
                  <a:pt x="4451905" y="3143469"/>
                </a:cubicBezTo>
                <a:moveTo>
                  <a:pt x="5319996" y="1968226"/>
                </a:moveTo>
                <a:cubicBezTo>
                  <a:pt x="5640387" y="2021896"/>
                  <a:pt x="5850703" y="2385174"/>
                  <a:pt x="5826758" y="2580114"/>
                </a:cubicBezTo>
                <a:moveTo>
                  <a:pt x="6515432" y="1316552"/>
                </a:moveTo>
                <a:cubicBezTo>
                  <a:pt x="6452079" y="1388226"/>
                  <a:pt x="6373233" y="1475246"/>
                  <a:pt x="6289719" y="1546010"/>
                </a:cubicBezTo>
                <a:moveTo>
                  <a:pt x="5973908" y="465260"/>
                </a:moveTo>
                <a:cubicBezTo>
                  <a:pt x="5977381" y="492638"/>
                  <a:pt x="5987599" y="536734"/>
                  <a:pt x="5985755" y="573644"/>
                </a:cubicBezTo>
                <a:moveTo>
                  <a:pt x="4532651" y="338870"/>
                </a:moveTo>
                <a:cubicBezTo>
                  <a:pt x="4560684" y="286013"/>
                  <a:pt x="4590505" y="234662"/>
                  <a:pt x="4648313" y="200646"/>
                </a:cubicBezTo>
                <a:moveTo>
                  <a:pt x="3451318" y="404723"/>
                </a:moveTo>
                <a:cubicBezTo>
                  <a:pt x="3462896" y="360462"/>
                  <a:pt x="3488456" y="324276"/>
                  <a:pt x="3507278" y="285536"/>
                </a:cubicBezTo>
                <a:moveTo>
                  <a:pt x="2182306" y="445196"/>
                </a:moveTo>
                <a:cubicBezTo>
                  <a:pt x="2268017" y="473770"/>
                  <a:pt x="2332673" y="511364"/>
                  <a:pt x="2384949" y="560782"/>
                </a:cubicBezTo>
                <a:moveTo>
                  <a:pt x="643312" y="1353852"/>
                </a:moveTo>
                <a:cubicBezTo>
                  <a:pt x="629484" y="1314202"/>
                  <a:pt x="613899" y="1274218"/>
                  <a:pt x="607928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607928 w 6733975"/>
                      <a:gd name="connsiteY0" fmla="*/ 1232178 h 3704252"/>
                      <a:gd name="connsiteX1" fmla="*/ 876507 w 6733975"/>
                      <a:gd name="connsiteY1" fmla="*/ 592251 h 3704252"/>
                      <a:gd name="connsiteX2" fmla="*/ 2183086 w 6733975"/>
                      <a:gd name="connsiteY2" fmla="*/ 446053 h 3704252"/>
                      <a:gd name="connsiteX3" fmla="*/ 3500419 w 6733975"/>
                      <a:gd name="connsiteY3" fmla="*/ 294282 h 3704252"/>
                      <a:gd name="connsiteX4" fmla="*/ 4013729 w 6733975"/>
                      <a:gd name="connsiteY4" fmla="*/ 17149 h 3704252"/>
                      <a:gd name="connsiteX5" fmla="*/ 4650339 w 6733975"/>
                      <a:gd name="connsiteY5" fmla="*/ 212737 h 3704252"/>
                      <a:gd name="connsiteX6" fmla="*/ 5527938 w 6733975"/>
                      <a:gd name="connsiteY6" fmla="*/ 59165 h 3704252"/>
                      <a:gd name="connsiteX7" fmla="*/ 5972973 w 6733975"/>
                      <a:gd name="connsiteY7" fmla="*/ 478122 h 3704252"/>
                      <a:gd name="connsiteX8" fmla="*/ 6544114 w 6733975"/>
                      <a:gd name="connsiteY8" fmla="*/ 884733 h 3704252"/>
                      <a:gd name="connsiteX9" fmla="*/ 6518550 w 6733975"/>
                      <a:gd name="connsiteY9" fmla="*/ 1325642 h 3704252"/>
                      <a:gd name="connsiteX10" fmla="*/ 6705293 w 6733975"/>
                      <a:gd name="connsiteY10" fmla="*/ 1999781 h 3704252"/>
                      <a:gd name="connsiteX11" fmla="*/ 5830500 w 6733975"/>
                      <a:gd name="connsiteY11" fmla="*/ 2589889 h 3704252"/>
                      <a:gd name="connsiteX12" fmla="*/ 5517339 w 6733975"/>
                      <a:gd name="connsiteY12" fmla="*/ 3095537 h 3704252"/>
                      <a:gd name="connsiteX13" fmla="*/ 4451126 w 6733975"/>
                      <a:gd name="connsiteY13" fmla="*/ 3156760 h 3704252"/>
                      <a:gd name="connsiteX14" fmla="*/ 3689189 w 6733975"/>
                      <a:gd name="connsiteY14" fmla="*/ 3696191 h 3704252"/>
                      <a:gd name="connsiteX15" fmla="*/ 2568886 w 6733975"/>
                      <a:gd name="connsiteY15" fmla="*/ 3366924 h 3704252"/>
                      <a:gd name="connsiteX16" fmla="*/ 904722 w 6733975"/>
                      <a:gd name="connsiteY16" fmla="*/ 3041602 h 3704252"/>
                      <a:gd name="connsiteX17" fmla="*/ 173025 w 6733975"/>
                      <a:gd name="connsiteY17" fmla="*/ 2679580 h 3704252"/>
                      <a:gd name="connsiteX18" fmla="*/ 329372 w 6733975"/>
                      <a:gd name="connsiteY18" fmla="*/ 2190910 h 3704252"/>
                      <a:gd name="connsiteX19" fmla="*/ -780 w 6733975"/>
                      <a:gd name="connsiteY19" fmla="*/ 1689550 h 3704252"/>
                      <a:gd name="connsiteX20" fmla="*/ 602160 w 6733975"/>
                      <a:gd name="connsiteY20" fmla="*/ 1243925 h 3704252"/>
                      <a:gd name="connsiteX21" fmla="*/ 607928 w 6733975"/>
                      <a:gd name="connsiteY21" fmla="*/ 1232178 h 3704252"/>
                      <a:gd name="connsiteX0" fmla="*/ 731540 w 6733975"/>
                      <a:gd name="connsiteY0" fmla="*/ 2244588 h 3704252"/>
                      <a:gd name="connsiteX1" fmla="*/ 336698 w 6733975"/>
                      <a:gd name="connsiteY1" fmla="*/ 2176248 h 3704252"/>
                      <a:gd name="connsiteX2" fmla="*/ 1079930 w 6733975"/>
                      <a:gd name="connsiteY2" fmla="*/ 2992469 h 3704252"/>
                      <a:gd name="connsiteX3" fmla="*/ 907216 w 6733975"/>
                      <a:gd name="connsiteY3" fmla="*/ 3025139 h 3704252"/>
                      <a:gd name="connsiteX4" fmla="*/ 2568575 w 6733975"/>
                      <a:gd name="connsiteY4" fmla="*/ 3351833 h 3704252"/>
                      <a:gd name="connsiteX5" fmla="*/ 2464447 w 6733975"/>
                      <a:gd name="connsiteY5" fmla="*/ 3202634 h 3704252"/>
                      <a:gd name="connsiteX6" fmla="*/ 4493525 w 6733975"/>
                      <a:gd name="connsiteY6" fmla="*/ 2979779 h 3704252"/>
                      <a:gd name="connsiteX7" fmla="*/ 4451905 w 6733975"/>
                      <a:gd name="connsiteY7" fmla="*/ 3143469 h 3704252"/>
                      <a:gd name="connsiteX8" fmla="*/ 5319996 w 6733975"/>
                      <a:gd name="connsiteY8" fmla="*/ 1968226 h 3704252"/>
                      <a:gd name="connsiteX9" fmla="*/ 5826758 w 6733975"/>
                      <a:gd name="connsiteY9" fmla="*/ 2580114 h 3704252"/>
                      <a:gd name="connsiteX10" fmla="*/ 6515432 w 6733975"/>
                      <a:gd name="connsiteY10" fmla="*/ 1316552 h 3704252"/>
                      <a:gd name="connsiteX11" fmla="*/ 6289719 w 6733975"/>
                      <a:gd name="connsiteY11" fmla="*/ 1546010 h 3704252"/>
                      <a:gd name="connsiteX12" fmla="*/ 5973908 w 6733975"/>
                      <a:gd name="connsiteY12" fmla="*/ 465260 h 3704252"/>
                      <a:gd name="connsiteX13" fmla="*/ 5985755 w 6733975"/>
                      <a:gd name="connsiteY13" fmla="*/ 573644 h 3704252"/>
                      <a:gd name="connsiteX14" fmla="*/ 4532651 w 6733975"/>
                      <a:gd name="connsiteY14" fmla="*/ 338870 h 3704252"/>
                      <a:gd name="connsiteX15" fmla="*/ 4648313 w 6733975"/>
                      <a:gd name="connsiteY15" fmla="*/ 200646 h 3704252"/>
                      <a:gd name="connsiteX16" fmla="*/ 3451318 w 6733975"/>
                      <a:gd name="connsiteY16" fmla="*/ 404723 h 3704252"/>
                      <a:gd name="connsiteX17" fmla="*/ 3507278 w 6733975"/>
                      <a:gd name="connsiteY17" fmla="*/ 285536 h 3704252"/>
                      <a:gd name="connsiteX18" fmla="*/ 2182306 w 6733975"/>
                      <a:gd name="connsiteY18" fmla="*/ 445196 h 3704252"/>
                      <a:gd name="connsiteX19" fmla="*/ 2384949 w 6733975"/>
                      <a:gd name="connsiteY19" fmla="*/ 560782 h 3704252"/>
                      <a:gd name="connsiteX20" fmla="*/ 643312 w 6733975"/>
                      <a:gd name="connsiteY20" fmla="*/ 1353852 h 3704252"/>
                      <a:gd name="connsiteX21" fmla="*/ 607928 w 6733975"/>
                      <a:gd name="connsiteY21" fmla="*/ 1232178 h 3704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733975" h="3704252" fill="none" extrusionOk="0">
                        <a:moveTo>
                          <a:pt x="607928" y="1232178"/>
                        </a:moveTo>
                        <a:cubicBezTo>
                          <a:pt x="539053" y="1035733"/>
                          <a:pt x="678115" y="780424"/>
                          <a:pt x="876507" y="592251"/>
                        </a:cubicBezTo>
                        <a:cubicBezTo>
                          <a:pt x="1206468" y="314902"/>
                          <a:pt x="1756196" y="347956"/>
                          <a:pt x="2183086" y="446053"/>
                        </a:cubicBezTo>
                        <a:cubicBezTo>
                          <a:pt x="2422219" y="159816"/>
                          <a:pt x="3077097" y="90408"/>
                          <a:pt x="3500419" y="294282"/>
                        </a:cubicBezTo>
                        <a:cubicBezTo>
                          <a:pt x="3600007" y="170639"/>
                          <a:pt x="3800533" y="33385"/>
                          <a:pt x="4013729" y="17149"/>
                        </a:cubicBezTo>
                        <a:cubicBezTo>
                          <a:pt x="4282788" y="-25164"/>
                          <a:pt x="4465583" y="86760"/>
                          <a:pt x="4650339" y="212737"/>
                        </a:cubicBezTo>
                        <a:cubicBezTo>
                          <a:pt x="4852484" y="39555"/>
                          <a:pt x="5270205" y="-22194"/>
                          <a:pt x="5527938" y="59165"/>
                        </a:cubicBezTo>
                        <a:cubicBezTo>
                          <a:pt x="5760282" y="138873"/>
                          <a:pt x="5907859" y="287935"/>
                          <a:pt x="5972973" y="478122"/>
                        </a:cubicBezTo>
                        <a:cubicBezTo>
                          <a:pt x="6260967" y="533799"/>
                          <a:pt x="6443872" y="652746"/>
                          <a:pt x="6544114" y="884733"/>
                        </a:cubicBezTo>
                        <a:cubicBezTo>
                          <a:pt x="6599039" y="1012855"/>
                          <a:pt x="6614546" y="1175567"/>
                          <a:pt x="6518550" y="1325642"/>
                        </a:cubicBezTo>
                        <a:cubicBezTo>
                          <a:pt x="6711995" y="1516534"/>
                          <a:pt x="6773769" y="1754638"/>
                          <a:pt x="6705293" y="1999781"/>
                        </a:cubicBezTo>
                        <a:cubicBezTo>
                          <a:pt x="6608263" y="2333095"/>
                          <a:pt x="6214707" y="2551893"/>
                          <a:pt x="5830500" y="2589889"/>
                        </a:cubicBezTo>
                        <a:cubicBezTo>
                          <a:pt x="5814585" y="2779986"/>
                          <a:pt x="5688851" y="2959718"/>
                          <a:pt x="5517339" y="3095537"/>
                        </a:cubicBezTo>
                        <a:cubicBezTo>
                          <a:pt x="5226419" y="3286161"/>
                          <a:pt x="4783185" y="3305241"/>
                          <a:pt x="4451126" y="3156760"/>
                        </a:cubicBezTo>
                        <a:cubicBezTo>
                          <a:pt x="4344159" y="3411674"/>
                          <a:pt x="4056735" y="3650539"/>
                          <a:pt x="3689189" y="3696191"/>
                        </a:cubicBezTo>
                        <a:cubicBezTo>
                          <a:pt x="3314541" y="3796176"/>
                          <a:pt x="2836392" y="3635429"/>
                          <a:pt x="2568886" y="3366924"/>
                        </a:cubicBezTo>
                        <a:cubicBezTo>
                          <a:pt x="1997743" y="3618394"/>
                          <a:pt x="1246583" y="3471680"/>
                          <a:pt x="904722" y="3041602"/>
                        </a:cubicBezTo>
                        <a:cubicBezTo>
                          <a:pt x="574618" y="3059496"/>
                          <a:pt x="306682" y="2943778"/>
                          <a:pt x="173025" y="2679580"/>
                        </a:cubicBezTo>
                        <a:cubicBezTo>
                          <a:pt x="124702" y="2500680"/>
                          <a:pt x="180867" y="2311156"/>
                          <a:pt x="329372" y="2190910"/>
                        </a:cubicBezTo>
                        <a:cubicBezTo>
                          <a:pt x="104955" y="2108407"/>
                          <a:pt x="879" y="1913207"/>
                          <a:pt x="-780" y="1689550"/>
                        </a:cubicBezTo>
                        <a:cubicBezTo>
                          <a:pt x="16791" y="1476708"/>
                          <a:pt x="278216" y="1245690"/>
                          <a:pt x="602160" y="1243925"/>
                        </a:cubicBezTo>
                        <a:cubicBezTo>
                          <a:pt x="603533" y="1240434"/>
                          <a:pt x="606175" y="1236849"/>
                          <a:pt x="607928" y="1232178"/>
                        </a:cubicBezTo>
                        <a:close/>
                      </a:path>
                      <a:path w="6733975" h="3704252" fill="none" extrusionOk="0">
                        <a:moveTo>
                          <a:pt x="731540" y="2244588"/>
                        </a:moveTo>
                        <a:cubicBezTo>
                          <a:pt x="593239" y="2258427"/>
                          <a:pt x="452043" y="2231660"/>
                          <a:pt x="336698" y="2176248"/>
                        </a:cubicBezTo>
                        <a:moveTo>
                          <a:pt x="1079930" y="2992469"/>
                        </a:moveTo>
                        <a:cubicBezTo>
                          <a:pt x="1022403" y="3010011"/>
                          <a:pt x="968561" y="3029139"/>
                          <a:pt x="907216" y="3025139"/>
                        </a:cubicBezTo>
                        <a:moveTo>
                          <a:pt x="2568575" y="3351833"/>
                        </a:moveTo>
                        <a:cubicBezTo>
                          <a:pt x="2525577" y="3294925"/>
                          <a:pt x="2493927" y="3253407"/>
                          <a:pt x="2464447" y="3202634"/>
                        </a:cubicBezTo>
                        <a:moveTo>
                          <a:pt x="4493525" y="2979779"/>
                        </a:moveTo>
                        <a:cubicBezTo>
                          <a:pt x="4492859" y="3031548"/>
                          <a:pt x="4471130" y="3079219"/>
                          <a:pt x="4451905" y="3143469"/>
                        </a:cubicBezTo>
                        <a:moveTo>
                          <a:pt x="5319996" y="1968226"/>
                        </a:moveTo>
                        <a:cubicBezTo>
                          <a:pt x="5632123" y="2059753"/>
                          <a:pt x="5834800" y="2350019"/>
                          <a:pt x="5826758" y="2580114"/>
                        </a:cubicBezTo>
                        <a:moveTo>
                          <a:pt x="6515432" y="1316552"/>
                        </a:moveTo>
                        <a:cubicBezTo>
                          <a:pt x="6455788" y="1387744"/>
                          <a:pt x="6383783" y="1465844"/>
                          <a:pt x="6289719" y="1546010"/>
                        </a:cubicBezTo>
                        <a:moveTo>
                          <a:pt x="5973908" y="465260"/>
                        </a:moveTo>
                        <a:cubicBezTo>
                          <a:pt x="5979819" y="494679"/>
                          <a:pt x="5982597" y="532841"/>
                          <a:pt x="5985755" y="573644"/>
                        </a:cubicBezTo>
                        <a:moveTo>
                          <a:pt x="4532651" y="338870"/>
                        </a:moveTo>
                        <a:cubicBezTo>
                          <a:pt x="4568719" y="281692"/>
                          <a:pt x="4589931" y="238553"/>
                          <a:pt x="4648313" y="200646"/>
                        </a:cubicBezTo>
                        <a:moveTo>
                          <a:pt x="3451318" y="404723"/>
                        </a:moveTo>
                        <a:cubicBezTo>
                          <a:pt x="3470340" y="362218"/>
                          <a:pt x="3480603" y="323764"/>
                          <a:pt x="3507278" y="285536"/>
                        </a:cubicBezTo>
                        <a:moveTo>
                          <a:pt x="2182306" y="445196"/>
                        </a:moveTo>
                        <a:cubicBezTo>
                          <a:pt x="2256758" y="476307"/>
                          <a:pt x="2330452" y="509783"/>
                          <a:pt x="2384949" y="560782"/>
                        </a:cubicBezTo>
                        <a:moveTo>
                          <a:pt x="643312" y="1353852"/>
                        </a:moveTo>
                        <a:cubicBezTo>
                          <a:pt x="628887" y="1317090"/>
                          <a:pt x="611301" y="1277853"/>
                          <a:pt x="607928" y="1232178"/>
                        </a:cubicBezTo>
                      </a:path>
                      <a:path w="6733975" h="3704252" stroke="0" extrusionOk="0">
                        <a:moveTo>
                          <a:pt x="607928" y="1232178"/>
                        </a:moveTo>
                        <a:cubicBezTo>
                          <a:pt x="561657" y="1039757"/>
                          <a:pt x="681467" y="742696"/>
                          <a:pt x="876507" y="592251"/>
                        </a:cubicBezTo>
                        <a:cubicBezTo>
                          <a:pt x="1248036" y="345340"/>
                          <a:pt x="1765976" y="250564"/>
                          <a:pt x="2183086" y="446053"/>
                        </a:cubicBezTo>
                        <a:cubicBezTo>
                          <a:pt x="2492200" y="124406"/>
                          <a:pt x="3038335" y="3992"/>
                          <a:pt x="3500419" y="294282"/>
                        </a:cubicBezTo>
                        <a:cubicBezTo>
                          <a:pt x="3621495" y="161005"/>
                          <a:pt x="3804674" y="6092"/>
                          <a:pt x="4013729" y="17149"/>
                        </a:cubicBezTo>
                        <a:cubicBezTo>
                          <a:pt x="4271882" y="-45499"/>
                          <a:pt x="4515458" y="100820"/>
                          <a:pt x="4650339" y="212737"/>
                        </a:cubicBezTo>
                        <a:cubicBezTo>
                          <a:pt x="4877620" y="58027"/>
                          <a:pt x="5199755" y="-67452"/>
                          <a:pt x="5527938" y="59165"/>
                        </a:cubicBezTo>
                        <a:cubicBezTo>
                          <a:pt x="5758324" y="137817"/>
                          <a:pt x="5910728" y="292678"/>
                          <a:pt x="5972973" y="478122"/>
                        </a:cubicBezTo>
                        <a:cubicBezTo>
                          <a:pt x="6234635" y="571586"/>
                          <a:pt x="6469775" y="688853"/>
                          <a:pt x="6544114" y="884733"/>
                        </a:cubicBezTo>
                        <a:cubicBezTo>
                          <a:pt x="6595799" y="1026679"/>
                          <a:pt x="6602295" y="1201006"/>
                          <a:pt x="6518550" y="1325642"/>
                        </a:cubicBezTo>
                        <a:cubicBezTo>
                          <a:pt x="6716946" y="1509681"/>
                          <a:pt x="6772001" y="1746495"/>
                          <a:pt x="6705293" y="1999781"/>
                        </a:cubicBezTo>
                        <a:cubicBezTo>
                          <a:pt x="6668083" y="2343217"/>
                          <a:pt x="6250872" y="2532784"/>
                          <a:pt x="5830500" y="2589889"/>
                        </a:cubicBezTo>
                        <a:cubicBezTo>
                          <a:pt x="5820938" y="2788949"/>
                          <a:pt x="5724511" y="2983711"/>
                          <a:pt x="5517339" y="3095537"/>
                        </a:cubicBezTo>
                        <a:cubicBezTo>
                          <a:pt x="5189984" y="3313557"/>
                          <a:pt x="4755784" y="3298688"/>
                          <a:pt x="4451126" y="3156760"/>
                        </a:cubicBezTo>
                        <a:cubicBezTo>
                          <a:pt x="4329734" y="3402295"/>
                          <a:pt x="4022839" y="3665239"/>
                          <a:pt x="3689189" y="3696191"/>
                        </a:cubicBezTo>
                        <a:cubicBezTo>
                          <a:pt x="3197394" y="3785446"/>
                          <a:pt x="2807611" y="3576592"/>
                          <a:pt x="2568886" y="3366924"/>
                        </a:cubicBezTo>
                        <a:cubicBezTo>
                          <a:pt x="2027257" y="3626102"/>
                          <a:pt x="1272983" y="3581950"/>
                          <a:pt x="904722" y="3041602"/>
                        </a:cubicBezTo>
                        <a:cubicBezTo>
                          <a:pt x="572280" y="3074409"/>
                          <a:pt x="262380" y="2893544"/>
                          <a:pt x="173025" y="2679580"/>
                        </a:cubicBezTo>
                        <a:cubicBezTo>
                          <a:pt x="97070" y="2544796"/>
                          <a:pt x="179253" y="2328447"/>
                          <a:pt x="329372" y="2190910"/>
                        </a:cubicBezTo>
                        <a:cubicBezTo>
                          <a:pt x="111984" y="2105115"/>
                          <a:pt x="-15605" y="1866535"/>
                          <a:pt x="-780" y="1689550"/>
                        </a:cubicBezTo>
                        <a:cubicBezTo>
                          <a:pt x="2897" y="1421757"/>
                          <a:pt x="227642" y="1258425"/>
                          <a:pt x="602160" y="1243925"/>
                        </a:cubicBezTo>
                        <a:cubicBezTo>
                          <a:pt x="604066" y="1240430"/>
                          <a:pt x="606214" y="1235946"/>
                          <a:pt x="607928" y="1232178"/>
                        </a:cubicBezTo>
                        <a:close/>
                      </a:path>
                      <a:path w="6733975" h="3704252" fill="none" stroke="0" extrusionOk="0">
                        <a:moveTo>
                          <a:pt x="731540" y="2244588"/>
                        </a:moveTo>
                        <a:cubicBezTo>
                          <a:pt x="574339" y="2241011"/>
                          <a:pt x="455423" y="2231029"/>
                          <a:pt x="336698" y="2176248"/>
                        </a:cubicBezTo>
                        <a:moveTo>
                          <a:pt x="1079930" y="2992469"/>
                        </a:moveTo>
                        <a:cubicBezTo>
                          <a:pt x="1020956" y="3003701"/>
                          <a:pt x="968829" y="3008869"/>
                          <a:pt x="907216" y="3025139"/>
                        </a:cubicBezTo>
                        <a:moveTo>
                          <a:pt x="2568575" y="3351833"/>
                        </a:moveTo>
                        <a:cubicBezTo>
                          <a:pt x="2531630" y="3305106"/>
                          <a:pt x="2490285" y="3262341"/>
                          <a:pt x="2464447" y="3202634"/>
                        </a:cubicBezTo>
                        <a:moveTo>
                          <a:pt x="4493525" y="2979779"/>
                        </a:moveTo>
                        <a:cubicBezTo>
                          <a:pt x="4489664" y="3038151"/>
                          <a:pt x="4474253" y="3095361"/>
                          <a:pt x="4451905" y="3143469"/>
                        </a:cubicBezTo>
                        <a:moveTo>
                          <a:pt x="5319996" y="1968226"/>
                        </a:moveTo>
                        <a:cubicBezTo>
                          <a:pt x="5638475" y="2054164"/>
                          <a:pt x="5832480" y="2326576"/>
                          <a:pt x="5826758" y="2580114"/>
                        </a:cubicBezTo>
                        <a:moveTo>
                          <a:pt x="6515432" y="1316552"/>
                        </a:moveTo>
                        <a:cubicBezTo>
                          <a:pt x="6454654" y="1406359"/>
                          <a:pt x="6379324" y="1490973"/>
                          <a:pt x="6289719" y="1546010"/>
                        </a:cubicBezTo>
                        <a:moveTo>
                          <a:pt x="5973908" y="465260"/>
                        </a:moveTo>
                        <a:cubicBezTo>
                          <a:pt x="5979131" y="498211"/>
                          <a:pt x="5991899" y="541464"/>
                          <a:pt x="5985755" y="573644"/>
                        </a:cubicBezTo>
                        <a:moveTo>
                          <a:pt x="4532651" y="338870"/>
                        </a:moveTo>
                        <a:cubicBezTo>
                          <a:pt x="4557028" y="291614"/>
                          <a:pt x="4602100" y="234357"/>
                          <a:pt x="4648313" y="200646"/>
                        </a:cubicBezTo>
                        <a:moveTo>
                          <a:pt x="3451318" y="404723"/>
                        </a:moveTo>
                        <a:cubicBezTo>
                          <a:pt x="3461535" y="362972"/>
                          <a:pt x="3486358" y="323622"/>
                          <a:pt x="3507278" y="285536"/>
                        </a:cubicBezTo>
                        <a:moveTo>
                          <a:pt x="2182306" y="445196"/>
                        </a:moveTo>
                        <a:cubicBezTo>
                          <a:pt x="2258363" y="476877"/>
                          <a:pt x="2335408" y="524512"/>
                          <a:pt x="2384949" y="560782"/>
                        </a:cubicBezTo>
                        <a:moveTo>
                          <a:pt x="643312" y="1353852"/>
                        </a:moveTo>
                        <a:cubicBezTo>
                          <a:pt x="627703" y="1311910"/>
                          <a:pt x="615808" y="1272865"/>
                          <a:pt x="607928" y="1232178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907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384763-4726-C910-961C-5BBE483FA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501" y="0"/>
            <a:ext cx="5974598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5800870" y="2618818"/>
            <a:ext cx="5952980" cy="2603317"/>
            <a:chOff x="4522720" y="752867"/>
            <a:chExt cx="8750608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706788" cy="2461041"/>
            </a:xfrm>
            <a:custGeom>
              <a:avLst/>
              <a:gdLst>
                <a:gd name="connsiteX0" fmla="*/ 307053 w 5242876"/>
                <a:gd name="connsiteY0" fmla="*/ 0 h 1842283"/>
                <a:gd name="connsiteX1" fmla="*/ 775956 w 5242876"/>
                <a:gd name="connsiteY1" fmla="*/ 0 h 1842283"/>
                <a:gd name="connsiteX2" fmla="*/ 1294218 w 5242876"/>
                <a:gd name="connsiteY2" fmla="*/ 0 h 1842283"/>
                <a:gd name="connsiteX3" fmla="*/ 1861837 w 5242876"/>
                <a:gd name="connsiteY3" fmla="*/ 0 h 1842283"/>
                <a:gd name="connsiteX4" fmla="*/ 2380099 w 5242876"/>
                <a:gd name="connsiteY4" fmla="*/ 0 h 1842283"/>
                <a:gd name="connsiteX5" fmla="*/ 2997077 w 5242876"/>
                <a:gd name="connsiteY5" fmla="*/ 0 h 1842283"/>
                <a:gd name="connsiteX6" fmla="*/ 3564696 w 5242876"/>
                <a:gd name="connsiteY6" fmla="*/ 0 h 1842283"/>
                <a:gd name="connsiteX7" fmla="*/ 4181674 w 5242876"/>
                <a:gd name="connsiteY7" fmla="*/ 0 h 1842283"/>
                <a:gd name="connsiteX8" fmla="*/ 4699935 w 5242876"/>
                <a:gd name="connsiteY8" fmla="*/ 0 h 1842283"/>
                <a:gd name="connsiteX9" fmla="*/ 5242876 w 5242876"/>
                <a:gd name="connsiteY9" fmla="*/ 0 h 1842283"/>
                <a:gd name="connsiteX10" fmla="*/ 5242876 w 5242876"/>
                <a:gd name="connsiteY10" fmla="*/ 0 h 1842283"/>
                <a:gd name="connsiteX11" fmla="*/ 5242876 w 5242876"/>
                <a:gd name="connsiteY11" fmla="*/ 481039 h 1842283"/>
                <a:gd name="connsiteX12" fmla="*/ 5242876 w 5242876"/>
                <a:gd name="connsiteY12" fmla="*/ 946725 h 1842283"/>
                <a:gd name="connsiteX13" fmla="*/ 5242876 w 5242876"/>
                <a:gd name="connsiteY13" fmla="*/ 1535230 h 1842283"/>
                <a:gd name="connsiteX14" fmla="*/ 4935823 w 5242876"/>
                <a:gd name="connsiteY14" fmla="*/ 1842283 h 1842283"/>
                <a:gd name="connsiteX15" fmla="*/ 4318845 w 5242876"/>
                <a:gd name="connsiteY15" fmla="*/ 1842283 h 1842283"/>
                <a:gd name="connsiteX16" fmla="*/ 3603151 w 5242876"/>
                <a:gd name="connsiteY16" fmla="*/ 1842283 h 1842283"/>
                <a:gd name="connsiteX17" fmla="*/ 3035531 w 5242876"/>
                <a:gd name="connsiteY17" fmla="*/ 1842283 h 1842283"/>
                <a:gd name="connsiteX18" fmla="*/ 2517270 w 5242876"/>
                <a:gd name="connsiteY18" fmla="*/ 1842283 h 1842283"/>
                <a:gd name="connsiteX19" fmla="*/ 2048367 w 5242876"/>
                <a:gd name="connsiteY19" fmla="*/ 1842283 h 1842283"/>
                <a:gd name="connsiteX20" fmla="*/ 1382030 w 5242876"/>
                <a:gd name="connsiteY20" fmla="*/ 1842283 h 1842283"/>
                <a:gd name="connsiteX21" fmla="*/ 863769 w 5242876"/>
                <a:gd name="connsiteY21" fmla="*/ 1842283 h 1842283"/>
                <a:gd name="connsiteX22" fmla="*/ 0 w 5242876"/>
                <a:gd name="connsiteY22" fmla="*/ 1842283 h 1842283"/>
                <a:gd name="connsiteX23" fmla="*/ 0 w 5242876"/>
                <a:gd name="connsiteY23" fmla="*/ 1842283 h 1842283"/>
                <a:gd name="connsiteX24" fmla="*/ 0 w 5242876"/>
                <a:gd name="connsiteY24" fmla="*/ 1376597 h 1842283"/>
                <a:gd name="connsiteX25" fmla="*/ 0 w 5242876"/>
                <a:gd name="connsiteY25" fmla="*/ 895558 h 1842283"/>
                <a:gd name="connsiteX26" fmla="*/ 0 w 5242876"/>
                <a:gd name="connsiteY26" fmla="*/ 307053 h 1842283"/>
                <a:gd name="connsiteX27" fmla="*/ 307053 w 5242876"/>
                <a:gd name="connsiteY27" fmla="*/ 0 h 1842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42876" h="1842283" fill="none" extrusionOk="0">
                  <a:moveTo>
                    <a:pt x="307053" y="0"/>
                  </a:moveTo>
                  <a:cubicBezTo>
                    <a:pt x="528192" y="-6223"/>
                    <a:pt x="632267" y="2022"/>
                    <a:pt x="775956" y="0"/>
                  </a:cubicBezTo>
                  <a:cubicBezTo>
                    <a:pt x="919645" y="-2022"/>
                    <a:pt x="1146521" y="19115"/>
                    <a:pt x="1294218" y="0"/>
                  </a:cubicBezTo>
                  <a:cubicBezTo>
                    <a:pt x="1441915" y="-19115"/>
                    <a:pt x="1588886" y="10191"/>
                    <a:pt x="1861837" y="0"/>
                  </a:cubicBezTo>
                  <a:cubicBezTo>
                    <a:pt x="2134788" y="-10191"/>
                    <a:pt x="2121512" y="11044"/>
                    <a:pt x="2380099" y="0"/>
                  </a:cubicBezTo>
                  <a:cubicBezTo>
                    <a:pt x="2638686" y="-11044"/>
                    <a:pt x="2755598" y="6634"/>
                    <a:pt x="2997077" y="0"/>
                  </a:cubicBezTo>
                  <a:cubicBezTo>
                    <a:pt x="3238556" y="-6634"/>
                    <a:pt x="3355793" y="-25881"/>
                    <a:pt x="3564696" y="0"/>
                  </a:cubicBezTo>
                  <a:cubicBezTo>
                    <a:pt x="3773599" y="25881"/>
                    <a:pt x="4011077" y="5145"/>
                    <a:pt x="4181674" y="0"/>
                  </a:cubicBezTo>
                  <a:cubicBezTo>
                    <a:pt x="4352271" y="-5145"/>
                    <a:pt x="4444802" y="25088"/>
                    <a:pt x="4699935" y="0"/>
                  </a:cubicBezTo>
                  <a:cubicBezTo>
                    <a:pt x="4955068" y="-25088"/>
                    <a:pt x="5121554" y="3596"/>
                    <a:pt x="5242876" y="0"/>
                  </a:cubicBezTo>
                  <a:lnTo>
                    <a:pt x="5242876" y="0"/>
                  </a:lnTo>
                  <a:cubicBezTo>
                    <a:pt x="5241737" y="139127"/>
                    <a:pt x="5246078" y="358825"/>
                    <a:pt x="5242876" y="481039"/>
                  </a:cubicBezTo>
                  <a:cubicBezTo>
                    <a:pt x="5239674" y="603253"/>
                    <a:pt x="5254967" y="762380"/>
                    <a:pt x="5242876" y="946725"/>
                  </a:cubicBezTo>
                  <a:cubicBezTo>
                    <a:pt x="5230785" y="1131070"/>
                    <a:pt x="5226086" y="1256388"/>
                    <a:pt x="5242876" y="1535230"/>
                  </a:cubicBezTo>
                  <a:cubicBezTo>
                    <a:pt x="5238385" y="1703445"/>
                    <a:pt x="5124193" y="1849077"/>
                    <a:pt x="4935823" y="1842283"/>
                  </a:cubicBezTo>
                  <a:cubicBezTo>
                    <a:pt x="4798421" y="1857124"/>
                    <a:pt x="4584514" y="1834924"/>
                    <a:pt x="4318845" y="1842283"/>
                  </a:cubicBezTo>
                  <a:cubicBezTo>
                    <a:pt x="4053176" y="1849642"/>
                    <a:pt x="3803425" y="1863167"/>
                    <a:pt x="3603151" y="1842283"/>
                  </a:cubicBezTo>
                  <a:cubicBezTo>
                    <a:pt x="3402877" y="1821399"/>
                    <a:pt x="3189436" y="1832347"/>
                    <a:pt x="3035531" y="1842283"/>
                  </a:cubicBezTo>
                  <a:cubicBezTo>
                    <a:pt x="2881626" y="1852219"/>
                    <a:pt x="2628953" y="1846310"/>
                    <a:pt x="2517270" y="1842283"/>
                  </a:cubicBezTo>
                  <a:cubicBezTo>
                    <a:pt x="2405587" y="1838256"/>
                    <a:pt x="2204914" y="1852681"/>
                    <a:pt x="2048367" y="1842283"/>
                  </a:cubicBezTo>
                  <a:cubicBezTo>
                    <a:pt x="1891820" y="1831885"/>
                    <a:pt x="1632919" y="1861847"/>
                    <a:pt x="1382030" y="1842283"/>
                  </a:cubicBezTo>
                  <a:cubicBezTo>
                    <a:pt x="1131141" y="1822719"/>
                    <a:pt x="976084" y="1862291"/>
                    <a:pt x="863769" y="1842283"/>
                  </a:cubicBezTo>
                  <a:cubicBezTo>
                    <a:pt x="751454" y="1822275"/>
                    <a:pt x="399594" y="1814123"/>
                    <a:pt x="0" y="1842283"/>
                  </a:cubicBezTo>
                  <a:lnTo>
                    <a:pt x="0" y="1842283"/>
                  </a:lnTo>
                  <a:cubicBezTo>
                    <a:pt x="-12604" y="1695433"/>
                    <a:pt x="-5939" y="1551749"/>
                    <a:pt x="0" y="1376597"/>
                  </a:cubicBezTo>
                  <a:cubicBezTo>
                    <a:pt x="5939" y="1201445"/>
                    <a:pt x="-2323" y="1069086"/>
                    <a:pt x="0" y="895558"/>
                  </a:cubicBezTo>
                  <a:cubicBezTo>
                    <a:pt x="2323" y="722030"/>
                    <a:pt x="8114" y="494889"/>
                    <a:pt x="0" y="307053"/>
                  </a:cubicBezTo>
                  <a:cubicBezTo>
                    <a:pt x="12058" y="96987"/>
                    <a:pt x="97694" y="7542"/>
                    <a:pt x="307053" y="0"/>
                  </a:cubicBezTo>
                  <a:close/>
                </a:path>
                <a:path w="5242876" h="1842283" stroke="0" extrusionOk="0">
                  <a:moveTo>
                    <a:pt x="307053" y="0"/>
                  </a:moveTo>
                  <a:cubicBezTo>
                    <a:pt x="637103" y="-19980"/>
                    <a:pt x="702775" y="30509"/>
                    <a:pt x="1022747" y="0"/>
                  </a:cubicBezTo>
                  <a:cubicBezTo>
                    <a:pt x="1342719" y="-30509"/>
                    <a:pt x="1519374" y="-14542"/>
                    <a:pt x="1738442" y="0"/>
                  </a:cubicBezTo>
                  <a:cubicBezTo>
                    <a:pt x="1957510" y="14542"/>
                    <a:pt x="2131389" y="7525"/>
                    <a:pt x="2355420" y="0"/>
                  </a:cubicBezTo>
                  <a:cubicBezTo>
                    <a:pt x="2579451" y="-7525"/>
                    <a:pt x="2718234" y="17722"/>
                    <a:pt x="2972397" y="0"/>
                  </a:cubicBezTo>
                  <a:cubicBezTo>
                    <a:pt x="3226560" y="-17722"/>
                    <a:pt x="3434432" y="-24412"/>
                    <a:pt x="3589375" y="0"/>
                  </a:cubicBezTo>
                  <a:cubicBezTo>
                    <a:pt x="3744318" y="24412"/>
                    <a:pt x="3859826" y="6075"/>
                    <a:pt x="4107637" y="0"/>
                  </a:cubicBezTo>
                  <a:cubicBezTo>
                    <a:pt x="4355448" y="-6075"/>
                    <a:pt x="4444813" y="-14460"/>
                    <a:pt x="4625898" y="0"/>
                  </a:cubicBezTo>
                  <a:cubicBezTo>
                    <a:pt x="4806983" y="14460"/>
                    <a:pt x="5101471" y="3126"/>
                    <a:pt x="5242876" y="0"/>
                  </a:cubicBezTo>
                  <a:lnTo>
                    <a:pt x="5242876" y="0"/>
                  </a:lnTo>
                  <a:cubicBezTo>
                    <a:pt x="5232203" y="181044"/>
                    <a:pt x="5239228" y="279967"/>
                    <a:pt x="5242876" y="496391"/>
                  </a:cubicBezTo>
                  <a:cubicBezTo>
                    <a:pt x="5246524" y="712815"/>
                    <a:pt x="5236578" y="838112"/>
                    <a:pt x="5242876" y="977430"/>
                  </a:cubicBezTo>
                  <a:cubicBezTo>
                    <a:pt x="5249174" y="1116748"/>
                    <a:pt x="5242812" y="1414839"/>
                    <a:pt x="5242876" y="1535230"/>
                  </a:cubicBezTo>
                  <a:cubicBezTo>
                    <a:pt x="5238204" y="1715165"/>
                    <a:pt x="5128994" y="1822845"/>
                    <a:pt x="4935823" y="1842283"/>
                  </a:cubicBezTo>
                  <a:cubicBezTo>
                    <a:pt x="4743027" y="1859290"/>
                    <a:pt x="4522712" y="1839519"/>
                    <a:pt x="4417562" y="1842283"/>
                  </a:cubicBezTo>
                  <a:cubicBezTo>
                    <a:pt x="4312412" y="1845047"/>
                    <a:pt x="3996722" y="1815725"/>
                    <a:pt x="3751225" y="1842283"/>
                  </a:cubicBezTo>
                  <a:cubicBezTo>
                    <a:pt x="3505728" y="1868841"/>
                    <a:pt x="3395537" y="1869592"/>
                    <a:pt x="3084889" y="1842283"/>
                  </a:cubicBezTo>
                  <a:cubicBezTo>
                    <a:pt x="2774241" y="1814974"/>
                    <a:pt x="2692079" y="1875153"/>
                    <a:pt x="2369195" y="1842283"/>
                  </a:cubicBezTo>
                  <a:cubicBezTo>
                    <a:pt x="2046311" y="1809413"/>
                    <a:pt x="2002440" y="1820798"/>
                    <a:pt x="1801575" y="1842283"/>
                  </a:cubicBezTo>
                  <a:cubicBezTo>
                    <a:pt x="1600710" y="1863768"/>
                    <a:pt x="1438937" y="1849444"/>
                    <a:pt x="1332672" y="1842283"/>
                  </a:cubicBezTo>
                  <a:cubicBezTo>
                    <a:pt x="1226407" y="1835122"/>
                    <a:pt x="932442" y="1824167"/>
                    <a:pt x="765053" y="1842283"/>
                  </a:cubicBezTo>
                  <a:cubicBezTo>
                    <a:pt x="597664" y="1860399"/>
                    <a:pt x="376813" y="1879379"/>
                    <a:pt x="0" y="1842283"/>
                  </a:cubicBezTo>
                  <a:lnTo>
                    <a:pt x="0" y="1842283"/>
                  </a:lnTo>
                  <a:cubicBezTo>
                    <a:pt x="-23010" y="1674343"/>
                    <a:pt x="19376" y="1493422"/>
                    <a:pt x="0" y="1299835"/>
                  </a:cubicBezTo>
                  <a:cubicBezTo>
                    <a:pt x="-19376" y="1106248"/>
                    <a:pt x="1144" y="1015151"/>
                    <a:pt x="0" y="772739"/>
                  </a:cubicBezTo>
                  <a:cubicBezTo>
                    <a:pt x="-1144" y="530327"/>
                    <a:pt x="20522" y="436349"/>
                    <a:pt x="0" y="307053"/>
                  </a:cubicBezTo>
                  <a:cubicBezTo>
                    <a:pt x="-17317" y="123736"/>
                    <a:pt x="123068" y="25267"/>
                    <a:pt x="307053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Ngày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hội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rừng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xanh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3C222-3565-4E79-FBAC-443685094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24" y="2000251"/>
            <a:ext cx="3073613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196CDF-4BB2-6F88-A842-1CB60D796BDE}"/>
              </a:ext>
            </a:extLst>
          </p:cNvPr>
          <p:cNvSpPr/>
          <p:nvPr/>
        </p:nvSpPr>
        <p:spPr>
          <a:xfrm>
            <a:off x="268147" y="196770"/>
            <a:ext cx="11655706" cy="6458673"/>
          </a:xfrm>
          <a:prstGeom prst="roundRect">
            <a:avLst>
              <a:gd name="adj" fmla="val 12724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4D42C-FB6D-61EC-3106-363A9672A04D}"/>
              </a:ext>
            </a:extLst>
          </p:cNvPr>
          <p:cNvSpPr txBox="1"/>
          <p:nvPr/>
        </p:nvSpPr>
        <p:spPr>
          <a:xfrm>
            <a:off x="540868" y="426374"/>
            <a:ext cx="1111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1. </a:t>
            </a:r>
            <a:r>
              <a:rPr lang="en-US" sz="3600" b="1" dirty="0" err="1">
                <a:solidFill>
                  <a:srgbClr val="000000"/>
                </a:solidFill>
              </a:rPr>
              <a:t>Nhìn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tranh</a:t>
            </a:r>
            <a:r>
              <a:rPr lang="en-US" sz="3600" b="1" dirty="0">
                <a:solidFill>
                  <a:srgbClr val="000000"/>
                </a:solidFill>
              </a:rPr>
              <a:t>, </a:t>
            </a:r>
            <a:r>
              <a:rPr lang="en-US" sz="3600" b="1" dirty="0" err="1">
                <a:solidFill>
                  <a:srgbClr val="000000"/>
                </a:solidFill>
              </a:rPr>
              <a:t>kể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lại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sự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việc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theo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suy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đoán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của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em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EF787-EDA3-B29F-BD8E-84F97CB20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1700213"/>
            <a:ext cx="5964032" cy="372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F3D61534-F0C1-71FD-F370-36CF65D2A5D6}"/>
              </a:ext>
            </a:extLst>
          </p:cNvPr>
          <p:cNvSpPr txBox="1"/>
          <p:nvPr/>
        </p:nvSpPr>
        <p:spPr>
          <a:xfrm>
            <a:off x="6391276" y="1812122"/>
            <a:ext cx="5800724" cy="3813274"/>
          </a:xfrm>
          <a:prstGeom prst="roundRect">
            <a:avLst>
              <a:gd name="adj" fmla="val 12917"/>
            </a:avLst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đi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đâu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nhìn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thấy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, ở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đâu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đoán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xem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vật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sao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đã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Đoán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xem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nhỏ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gì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tiếp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theo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Cảm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nghĩ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em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về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hành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động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2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92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846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196CDF-4BB2-6F88-A842-1CB60D796BDE}"/>
              </a:ext>
            </a:extLst>
          </p:cNvPr>
          <p:cNvSpPr/>
          <p:nvPr/>
        </p:nvSpPr>
        <p:spPr>
          <a:xfrm>
            <a:off x="268147" y="196770"/>
            <a:ext cx="11655706" cy="6458673"/>
          </a:xfrm>
          <a:prstGeom prst="roundRect">
            <a:avLst>
              <a:gd name="adj" fmla="val 12724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ED814-C93C-A949-6A3A-F4870A7CBC96}"/>
              </a:ext>
            </a:extLst>
          </p:cNvPr>
          <p:cNvGrpSpPr/>
          <p:nvPr/>
        </p:nvGrpSpPr>
        <p:grpSpPr>
          <a:xfrm>
            <a:off x="609600" y="3044710"/>
            <a:ext cx="4343613" cy="2093884"/>
            <a:chOff x="5876916" y="975793"/>
            <a:chExt cx="4684259" cy="22914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8DF21D-3A60-D8D5-2771-AC47640F3CB7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7" name="图片 2" descr="2">
                <a:extLst>
                  <a:ext uri="{FF2B5EF4-FFF2-40B4-BE49-F238E27FC236}">
                    <a16:creationId xmlns:a16="http://schemas.microsoft.com/office/drawing/2014/main" id="{0535BECE-256E-3B9B-E261-924FDCF3E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8" name="图片 1" descr="1">
                <a:extLst>
                  <a:ext uri="{FF2B5EF4-FFF2-40B4-BE49-F238E27FC236}">
                    <a16:creationId xmlns:a16="http://schemas.microsoft.com/office/drawing/2014/main" id="{00987124-B996-8AC3-D26B-A3B9CB102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10" name="图片 2" descr="3">
                <a:extLst>
                  <a:ext uri="{FF2B5EF4-FFF2-40B4-BE49-F238E27FC236}">
                    <a16:creationId xmlns:a16="http://schemas.microsoft.com/office/drawing/2014/main" id="{B2111C68-9C3A-3BB7-B4AC-B3950A9EC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8538AD06-166F-225B-C96A-ED0AB86BC333}"/>
                </a:ext>
              </a:extLst>
            </p:cNvPr>
            <p:cNvSpPr/>
            <p:nvPr/>
          </p:nvSpPr>
          <p:spPr>
            <a:xfrm>
              <a:off x="6435761" y="2498115"/>
              <a:ext cx="3818223" cy="76908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C8231F-FDD8-006E-6311-8B34F9590DB3}"/>
              </a:ext>
            </a:extLst>
          </p:cNvPr>
          <p:cNvSpPr txBox="1"/>
          <p:nvPr/>
        </p:nvSpPr>
        <p:spPr>
          <a:xfrm>
            <a:off x="540868" y="426374"/>
            <a:ext cx="1111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</a:rPr>
              <a:t>Hoàn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thành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phiếu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bài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tập</a:t>
            </a: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33D032-70F8-7643-0D33-DB87E862B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67347"/>
              </p:ext>
            </p:extLst>
          </p:nvPr>
        </p:nvGraphicFramePr>
        <p:xfrm>
          <a:off x="5362575" y="1857376"/>
          <a:ext cx="6153150" cy="3422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3150">
                  <a:extLst>
                    <a:ext uri="{9D8B030D-6E8A-4147-A177-3AD203B41FA5}">
                      <a16:colId xmlns:a16="http://schemas.microsoft.com/office/drawing/2014/main" val="1528885479"/>
                    </a:ext>
                  </a:extLst>
                </a:gridCol>
              </a:tblGrid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Tên sự việc: .....................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43188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Thời gian, địa điểm: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66206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Sự việc đầu tiên: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37913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Sự việc tiếp theo: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33892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solidFill>
                            <a:srgbClr val="FF0000"/>
                          </a:solidFill>
                          <a:effectLst/>
                        </a:rPr>
                        <a:t>Sự việc cuối cùng: ...............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14723"/>
                  </a:ext>
                </a:extLst>
              </a:tr>
              <a:tr h="8503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</a:rPr>
                        <a:t>Cảm nhận của em về sự việc đó: ...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07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846"/>
                                  </p:iterate>
                                  <p:childTnLst>
                                    <p:animMotion origin="layout" path="M 0 7.40741E-7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196CDF-4BB2-6F88-A842-1CB60D796BDE}"/>
              </a:ext>
            </a:extLst>
          </p:cNvPr>
          <p:cNvSpPr/>
          <p:nvPr/>
        </p:nvSpPr>
        <p:spPr>
          <a:xfrm>
            <a:off x="268147" y="196770"/>
            <a:ext cx="11655706" cy="6458673"/>
          </a:xfrm>
          <a:prstGeom prst="roundRect">
            <a:avLst>
              <a:gd name="adj" fmla="val 12724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C31D752E-B7CE-7BC4-CC8C-691250244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679" y="3353607"/>
            <a:ext cx="9600641" cy="3134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146FE9-3734-06B3-BEFB-B45133AA802D}"/>
              </a:ext>
            </a:extLst>
          </p:cNvPr>
          <p:cNvSpPr txBox="1"/>
          <p:nvPr/>
        </p:nvSpPr>
        <p:spPr>
          <a:xfrm>
            <a:off x="540868" y="426374"/>
            <a:ext cx="11110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điều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kể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thành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đoạn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văn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1549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CCD87-618D-3901-CDF2-41E863A928EF}"/>
              </a:ext>
            </a:extLst>
          </p:cNvPr>
          <p:cNvSpPr/>
          <p:nvPr/>
        </p:nvSpPr>
        <p:spPr>
          <a:xfrm>
            <a:off x="292007" y="152399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46EBB-D613-0FF5-C3E1-358AB7D68DAF}"/>
              </a:ext>
            </a:extLst>
          </p:cNvPr>
          <p:cNvSpPr txBox="1"/>
          <p:nvPr/>
        </p:nvSpPr>
        <p:spPr>
          <a:xfrm>
            <a:off x="1863363" y="1800716"/>
            <a:ext cx="6118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76E75F-08DA-7E33-4C28-AB1D834B4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1718065"/>
            <a:ext cx="919996" cy="9199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26DB758-FBD8-A135-9B14-AAA9C8D18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651587" y="2228850"/>
            <a:ext cx="3956518" cy="4228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385343-54A5-0EFD-C4E6-B8909C0BB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180" y="266647"/>
            <a:ext cx="502353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621" y="1875452"/>
            <a:ext cx="2635271" cy="38958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F2E899-F3B2-786E-8D1F-59D4AAFD6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569" y="908938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185</Words>
  <Application>Microsoft Office PowerPoint</Application>
  <PresentationFormat>Màn hình rộng</PresentationFormat>
  <Paragraphs>23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2023-02-04T12:14:44Z</dcterms:created>
  <dcterms:modified xsi:type="dcterms:W3CDTF">2025-05-10T15:50:13Z</dcterms:modified>
</cp:coreProperties>
</file>