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10" r:id="rId3"/>
    <p:sldMasterId id="2147483722" r:id="rId4"/>
  </p:sldMasterIdLst>
  <p:notesMasterIdLst>
    <p:notesMasterId r:id="rId11"/>
  </p:notesMasterIdLst>
  <p:sldIdLst>
    <p:sldId id="281" r:id="rId5"/>
    <p:sldId id="282" r:id="rId6"/>
    <p:sldId id="283" r:id="rId7"/>
    <p:sldId id="284" r:id="rId8"/>
    <p:sldId id="285" r:id="rId9"/>
    <p:sldId id="2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62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3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4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9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6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02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7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6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9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85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84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7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55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81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2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1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13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146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1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0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28F-D6DC-41E1-A0E7-39E266B27C3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0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E162E-DB46-4631-A560-A963715D97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49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A080B-D621-45C1-BB86-73B1F122D2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95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C838-6172-4700-9C6F-F04944E7427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87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9CDB7-E0B2-4A19-B453-FCA1D10498F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33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E7961-A232-4EC5-BCCD-5CFA7C826DF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4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60A19-27AF-4FF2-89D8-538639FFDDC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00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67725-6BF2-436E-95B5-7B34104DF87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1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0D55-79FC-4DA2-9AEA-2B6FF0C7839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1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0759-6DAD-4E0D-AEFE-748AD141C24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59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9B6FC-AE0D-4934-97B8-ADAA0492D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8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C0DB8-F486-489D-9837-67AC0F1C47C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2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6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D42A9-C981-4CD1-8EA2-BD41E04BDC4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7" y="1"/>
            <a:ext cx="12599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624" y="2126274"/>
            <a:ext cx="231185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+35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" y="3375333"/>
            <a:ext cx="12192000" cy="3577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2750804"/>
            <a:ext cx="5753689" cy="1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928013"/>
            <a:ext cx="5226982" cy="169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9207" y="477067"/>
            <a:ext cx="6785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sau đó vỗ tay hoặc 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nhạc cụ lần lượt theo các hình tiết tấu.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1 SONG LOAN 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1330935"/>
            <a:ext cx="609600" cy="609600"/>
          </a:xfrm>
          <a:prstGeom prst="rect">
            <a:avLst/>
          </a:prstGeom>
        </p:spPr>
      </p:pic>
      <p:pic>
        <p:nvPicPr>
          <p:cNvPr id="8" name="THAH PHACH GO THEO 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230235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7907" y="-47705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21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" y="0"/>
            <a:ext cx="12192000" cy="6605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625" y="322509"/>
            <a:ext cx="660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(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 các nhạc cụ khác nhau)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 đồng thanh</a:t>
            </a:r>
            <a:endParaRPr lang="en-US" sz="2000" dirty="0"/>
          </a:p>
        </p:txBody>
      </p:sp>
      <p:pic>
        <p:nvPicPr>
          <p:cNvPr id="9" name="Picture 8" descr="C:\Users\ADMIN\Desktop\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88" y="944765"/>
            <a:ext cx="7259443" cy="164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488" y="1036663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469" y="204369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0237" y="373115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2962" y="-17193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Luyện tập các bài đọc nhạc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DMIN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198538"/>
            <a:ext cx="3617227" cy="240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4162699"/>
            <a:ext cx="3762999" cy="269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ADMIN\Desktop\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8" y="1198537"/>
            <a:ext cx="3972620" cy="224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2" y="4129337"/>
            <a:ext cx="3875246" cy="27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10" y="1612676"/>
            <a:ext cx="4081670" cy="36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46726" y="563866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58025" y="384775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4159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pic>
        <p:nvPicPr>
          <p:cNvPr id="25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753" y="5808833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52970" y="426325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00155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5826" y="21594"/>
            <a:ext cx="679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lại câu chuyện Cá heo với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5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86</Words>
  <Application>Microsoft Office PowerPoint</Application>
  <PresentationFormat>Widescreen</PresentationFormat>
  <Paragraphs>16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#9Slide05 Dancing Script</vt:lpstr>
      <vt:lpstr>Arial</vt:lpstr>
      <vt:lpstr>Calibri</vt:lpstr>
      <vt:lpstr>Georgia</vt:lpstr>
      <vt:lpstr>Tahoma</vt:lpstr>
      <vt:lpstr>Times New Roman</vt:lpstr>
      <vt:lpstr>Trebuchet MS</vt:lpstr>
      <vt:lpstr>6_Office Theme</vt:lpstr>
      <vt:lpstr>2_Office Theme</vt:lpstr>
      <vt:lpstr>4_Office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62</cp:revision>
  <dcterms:created xsi:type="dcterms:W3CDTF">2022-04-04T07:27:39Z</dcterms:created>
  <dcterms:modified xsi:type="dcterms:W3CDTF">2025-05-10T03:20:52Z</dcterms:modified>
</cp:coreProperties>
</file>