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8" r:id="rId3"/>
    <p:sldMasterId id="2147483699" r:id="rId4"/>
    <p:sldMasterId id="2147483771" r:id="rId5"/>
  </p:sldMasterIdLst>
  <p:notesMasterIdLst>
    <p:notesMasterId r:id="rId19"/>
  </p:notesMasterIdLst>
  <p:sldIdLst>
    <p:sldId id="289" r:id="rId6"/>
    <p:sldId id="344" r:id="rId7"/>
    <p:sldId id="350" r:id="rId8"/>
    <p:sldId id="351" r:id="rId9"/>
    <p:sldId id="355" r:id="rId10"/>
    <p:sldId id="356" r:id="rId11"/>
    <p:sldId id="353" r:id="rId12"/>
    <p:sldId id="385" r:id="rId13"/>
    <p:sldId id="386" r:id="rId14"/>
    <p:sldId id="282" r:id="rId15"/>
    <p:sldId id="326" r:id="rId16"/>
    <p:sldId id="372" r:id="rId17"/>
    <p:sldId id="33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CC57C79-258B-4C3A-B2E9-AC5822D2AC6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978FE11D-509D-4A62-8325-0E8E0BCC9F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Picture 5" descr="A picture containing shape&#10;&#10;Description automatically generated">
            <a:extLst>
              <a:ext uri="{FF2B5EF4-FFF2-40B4-BE49-F238E27FC236}">
                <a16:creationId xmlns:a16="http://schemas.microsoft.com/office/drawing/2014/main" id="{B7A82CCF-C239-4AAB-B52A-EED954A7260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2025/5/11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emf"/><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1.xml"/><Relationship Id="rId7"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1.xml"/><Relationship Id="rId7" Type="http://schemas.openxmlformats.org/officeDocument/2006/relationships/image" Target="../media/image2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1.xml"/><Relationship Id="rId7" Type="http://schemas.openxmlformats.org/officeDocument/2006/relationships/image" Target="../media/image2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4" name="Google Shape;961;p9"/>
          <p:cNvSpPr/>
          <p:nvPr/>
        </p:nvSpPr>
        <p:spPr>
          <a:xfrm>
            <a:off x="2392855" y="10582"/>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a:ln>
                  <a:noFill/>
                </a:ln>
                <a:solidFill>
                  <a:srgbClr val="000000"/>
                </a:solidFill>
                <a:effectLst/>
                <a:uLnTx/>
                <a:uFillTx/>
                <a:latin typeface="Arial"/>
                <a:ea typeface="Arial"/>
                <a:cs typeface="Arial"/>
                <a:sym typeface="Arial"/>
              </a:rPr>
              <a:t> </a:t>
            </a:r>
            <a:r>
              <a:rPr kumimoji="0" lang="en-US" sz="3200" b="0" i="0" u="none" strike="noStrike" kern="1200" cap="none" spc="0" normalizeH="0" baseline="0" noProof="0" smtClean="0">
                <a:ln>
                  <a:noFill/>
                </a:ln>
                <a:solidFill>
                  <a:srgbClr val="000000"/>
                </a:solidFill>
                <a:effectLst/>
                <a:uLnTx/>
                <a:uFillTx/>
                <a:latin typeface="Arial"/>
                <a:ea typeface="Arial"/>
                <a:cs typeface="Arial"/>
                <a:sym typeface="Arial"/>
              </a:rPr>
              <a:t>2025</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2363784" y="1406205"/>
            <a:ext cx="7407282" cy="1511939"/>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5649519" y="234365"/>
            <a:ext cx="400091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VẬN DỤNG</a:t>
            </a:r>
          </a:p>
        </p:txBody>
      </p:sp>
    </p:spTree>
    <p:extLst>
      <p:ext uri="{BB962C8B-B14F-4D97-AF65-F5344CB8AC3E}">
        <p14:creationId xmlns:p14="http://schemas.microsoft.com/office/powerpoint/2010/main" val="1130766815"/>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ea typeface="Times New Roman" panose="02020603050405020304" pitchFamily="18" charset="0"/>
                <a:cs typeface="+mn-cs"/>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ea typeface="Times New Roman" panose="02020603050405020304" pitchFamily="18" charset="0"/>
              <a:cs typeface="+mn-cs"/>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357125"/>
      </p:ext>
    </p:extLst>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1. </a:t>
            </a:r>
            <a:r>
              <a:rPr lang="vi-VN" sz="3200" b="1" dirty="0">
                <a:solidFill>
                  <a:srgbClr val="244061"/>
                </a:solidFill>
                <a:ea typeface="Calibri"/>
                <a:cs typeface="Calibri"/>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gr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05400" y="2038350"/>
            <a:ext cx="5581650" cy="1989455"/>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73" y="3324225"/>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Tree>
    <p:extLst>
      <p:ext uri="{BB962C8B-B14F-4D97-AF65-F5344CB8AC3E}">
        <p14:creationId xmlns:p14="http://schemas.microsoft.com/office/powerpoint/2010/main" val="28457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nhỏ</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không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thắt</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dây</a:t>
            </a:r>
            <a:r>
              <a:rPr lang="en-US" sz="3200" b="1" dirty="0">
                <a:solidFill>
                  <a:srgbClr val="C00000"/>
                </a:solidFill>
                <a:latin typeface="Calibri" panose="020F0502020204030204" pitchFamily="34" charset="0"/>
                <a:cs typeface="Calibri" panose="020F0502020204030204" pitchFamily="34" charset="0"/>
              </a:rPr>
              <a:t> an </a:t>
            </a:r>
            <a:r>
              <a:rPr lang="en-US" sz="3200" b="1" dirty="0" err="1">
                <a:solidFill>
                  <a:srgbClr val="C00000"/>
                </a:solidFill>
                <a:latin typeface="Calibri" panose="020F0502020204030204" pitchFamily="34" charset="0"/>
                <a:cs typeface="Calibri" panose="020F0502020204030204" pitchFamily="34" charset="0"/>
              </a:rPr>
              <a:t>toàn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đùa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nghịch</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ngồi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xe</a:t>
            </a:r>
            <a:r>
              <a:rPr lang="en-US" sz="3200" b="1" dirty="0">
                <a:solidFill>
                  <a:srgbClr val="C00000"/>
                </a:solidFill>
                <a:latin typeface="Calibri" panose="020F0502020204030204" pitchFamily="34" charset="0"/>
                <a:cs typeface="Calibri" panose="020F0502020204030204" pitchFamily="34" charset="0"/>
              </a:rPr>
              <a:t> ô </a:t>
            </a:r>
            <a:r>
              <a:rPr lang="en-US" sz="3200" b="1" dirty="0" err="1">
                <a:solidFill>
                  <a:srgbClr val="C00000"/>
                </a:solidFill>
                <a:latin typeface="Calibri" panose="020F0502020204030204" pitchFamily="34" charset="0"/>
                <a:cs typeface="Calibri" panose="020F0502020204030204" pitchFamily="34" charset="0"/>
              </a:rPr>
              <a:t>tô</a:t>
            </a:r>
            <a:r>
              <a:rPr lang="en-US" sz="3200" b="1" dirty="0">
                <a:solidFill>
                  <a:srgbClr val="C00000"/>
                </a:solidFill>
                <a:latin typeface="Calibri" panose="020F0502020204030204" pitchFamily="34" charset="0"/>
                <a:cs typeface="Calibri" panose="020F0502020204030204" pitchFamily="34" charset="0"/>
              </a:rPr>
              <a:t>.</a:t>
            </a:r>
          </a:p>
          <a:p>
            <a:pPr lvl="0" algn="ctr">
              <a:lnSpc>
                <a:spcPct val="120000"/>
              </a:lnSpc>
            </a:pPr>
            <a:r>
              <a:rPr lang="en-US" sz="2400" b="1" dirty="0">
                <a:solidFill>
                  <a:srgbClr val="FF0000"/>
                </a:solidFill>
                <a:cs typeface="Calibri" panose="020F0502020204030204" pitchFamily="34" charset="0"/>
                <a:sym typeface="Wingdings" panose="05000000000000000000" pitchFamily="2" charset="2"/>
              </a:rPr>
              <a:t> </a:t>
            </a:r>
            <a:r>
              <a:rPr lang="en-US" sz="2400" b="1" dirty="0" err="1">
                <a:solidFill>
                  <a:srgbClr val="FF0000"/>
                </a:solidFill>
                <a:cs typeface="Calibri" panose="020F0502020204030204" pitchFamily="34" charset="0"/>
                <a:sym typeface="Wingdings" panose="05000000000000000000" pitchFamily="2" charset="2"/>
              </a:rPr>
              <a:t>Chưa</a:t>
            </a:r>
            <a:r>
              <a:rPr lang="en-US" sz="2400" b="1" dirty="0">
                <a:solidFill>
                  <a:srgbClr val="FF0000"/>
                </a:solidFill>
                <a:cs typeface="Calibri" panose="020F0502020204030204" pitchFamily="34" charset="0"/>
                <a:sym typeface="Wingdings" panose="05000000000000000000" pitchFamily="2" charset="2"/>
              </a:rPr>
              <a:t> </a:t>
            </a:r>
            <a:r>
              <a:rPr lang="nl-NL" sz="2400" b="1" dirty="0">
                <a:solidFill>
                  <a:srgbClr val="FF0000"/>
                </a:solidFill>
                <a:sym typeface="Wingdings" panose="05000000000000000000" pitchFamily="2" charset="2"/>
              </a:rPr>
              <a:t>t</a:t>
            </a:r>
            <a:r>
              <a:rPr lang="nl-NL" sz="2400" b="1" dirty="0">
                <a:solidFill>
                  <a:srgbClr val="FF0000"/>
                </a:solidFill>
              </a:rPr>
              <a: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93831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Calibri" panose="020F0502020204030204" pitchFamily="34" charset="0"/>
                <a:cs typeface="Calibri" panose="020F0502020204030204" pitchFamily="34" charset="0"/>
              </a:rPr>
              <a:t>Bạn nam không thắt dây an toàn, chơi đồ chơi khi ngồi trên máy bay</a:t>
            </a: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1908155" y="3501562"/>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1442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Calibri" panose="020F0502020204030204" pitchFamily="34" charset="0"/>
                <a:cs typeface="Calibri" panose="020F0502020204030204" pitchFamily="34" charset="0"/>
              </a:rPr>
              <a:t>Các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bạn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nhỏ</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mặc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áo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phao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ngồi</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ngay</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ngắn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trên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thuyền</a:t>
            </a:r>
            <a:r>
              <a:rPr lang="en-US" sz="3600" b="1" dirty="0">
                <a:solidFill>
                  <a:srgbClr val="C00000"/>
                </a:solidFill>
                <a:latin typeface="Calibri" panose="020F0502020204030204" pitchFamily="34" charset="0"/>
                <a:cs typeface="Calibri" panose="020F0502020204030204" pitchFamily="34" charset="0"/>
              </a:rPr>
              <a:t>.       </a:t>
            </a:r>
          </a:p>
          <a:p>
            <a:pPr lvl="0" algn="just">
              <a:lnSpc>
                <a:spcPct val="120000"/>
              </a:lnSpc>
            </a:pPr>
            <a:r>
              <a:rPr lang="en-US" sz="3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FF0000"/>
                </a:solidFill>
                <a:latin typeface="Calibri" panose="020F0502020204030204" pitchFamily="34" charset="0"/>
                <a:cs typeface="Calibri" panose="020F0502020204030204" pitchFamily="34" charset="0"/>
              </a:rPr>
              <a:t>Tuân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thủ</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tắc</a:t>
            </a:r>
            <a:r>
              <a:rPr lang="en-US" sz="3600" b="1" dirty="0">
                <a:solidFill>
                  <a:srgbClr val="FF0000"/>
                </a:solidFill>
                <a:latin typeface="Calibri" panose="020F0502020204030204" pitchFamily="34" charset="0"/>
                <a:cs typeface="Calibri" panose="020F0502020204030204" pitchFamily="34" charset="0"/>
              </a:rPr>
              <a:t> an </a:t>
            </a:r>
            <a:r>
              <a:rPr lang="en-US" sz="3600" b="1" dirty="0" err="1">
                <a:solidFill>
                  <a:srgbClr val="FF0000"/>
                </a:solidFill>
                <a:latin typeface="Calibri" panose="020F0502020204030204" pitchFamily="34" charset="0"/>
                <a:cs typeface="Calibri" panose="020F0502020204030204" pitchFamily="34" charset="0"/>
              </a:rPr>
              <a:t>toàn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Tree>
    <p:extLst>
      <p:ext uri="{BB962C8B-B14F-4D97-AF65-F5344CB8AC3E}">
        <p14:creationId xmlns:p14="http://schemas.microsoft.com/office/powerpoint/2010/main" val="132967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hàng</a:t>
            </a:r>
            <a:r>
              <a:rPr lang="en-US" sz="3200" b="1" dirty="0">
                <a:solidFill>
                  <a:srgbClr val="C00000"/>
                </a:solidFill>
                <a:latin typeface="Calibri" panose="020F0502020204030204" pitchFamily="34" charset="0"/>
                <a:cs typeface="Calibri" panose="020F0502020204030204" pitchFamily="34" charset="0"/>
              </a:rPr>
              <a:t> 2, </a:t>
            </a:r>
            <a:r>
              <a:rPr lang="en-US" sz="3200" b="1" dirty="0" err="1">
                <a:solidFill>
                  <a:srgbClr val="C00000"/>
                </a:solidFill>
                <a:latin typeface="Calibri" panose="020F0502020204030204" pitchFamily="34" charset="0"/>
                <a:cs typeface="Calibri" panose="020F0502020204030204" pitchFamily="34" charset="0"/>
              </a:rPr>
              <a:t>một</a:t>
            </a:r>
            <a:r>
              <a:rPr lang="vi-VN" sz="3200" b="1" dirty="0">
                <a:solidFill>
                  <a:srgbClr val="C00000"/>
                </a:solidFill>
                <a:latin typeface="Calibri" panose="020F0502020204030204" pitchFamily="34" charset="0"/>
                <a:cs typeface="Calibri" panose="020F0502020204030204" pitchFamily="34" charset="0"/>
              </a:rPr>
              <a:t> bạn buông hai tay khi đi xe đạp.</a:t>
            </a:r>
            <a:endParaRPr lang="en-US" sz="3200" b="1" dirty="0">
              <a:solidFill>
                <a:srgbClr val="C00000"/>
              </a:solidFill>
              <a:latin typeface="Calibri" panose="020F0502020204030204" pitchFamily="34" charset="0"/>
              <a:cs typeface="Calibri" panose="020F0502020204030204" pitchFamily="34" charset="0"/>
            </a:endParaRP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1955780" y="404448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6314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296</Words>
  <Application>Microsoft Office PowerPoint</Application>
  <PresentationFormat>Widescreen</PresentationFormat>
  <Paragraphs>31</Paragraphs>
  <Slides>13</Slides>
  <Notes>7</Notes>
  <HiddenSlides>0</HiddenSlides>
  <MMClips>5</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微软雅黑</vt:lpstr>
      <vt:lpstr>宋体</vt:lpstr>
      <vt:lpstr>Arial</vt:lpstr>
      <vt:lpstr>Calibri</vt:lpstr>
      <vt:lpstr>Calibri Light</vt:lpstr>
      <vt:lpstr>等线</vt:lpstr>
      <vt:lpstr>Times New Roman</vt:lpstr>
      <vt:lpstr>Wingdings</vt:lpstr>
      <vt:lpstr>Wingdings 2</vt:lpstr>
      <vt:lpstr>字魂59号-创粗黑</vt:lpstr>
      <vt:lpstr>4_Office 主题​​</vt:lpstr>
      <vt:lpstr>Office 主题</vt:lpstr>
      <vt:lpstr>4_Office 主题</vt:lpstr>
      <vt:lpstr>6_Office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BICH LIEN</cp:lastModifiedBy>
  <cp:revision>35</cp:revision>
  <dcterms:created xsi:type="dcterms:W3CDTF">2023-01-15T02:06:43Z</dcterms:created>
  <dcterms:modified xsi:type="dcterms:W3CDTF">2025-05-11T03:00:58Z</dcterms:modified>
</cp:coreProperties>
</file>