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2" r:id="rId2"/>
    <p:sldMasterId id="2147483710" r:id="rId3"/>
  </p:sldMasterIdLst>
  <p:notesMasterIdLst>
    <p:notesMasterId r:id="rId24"/>
  </p:notesMasterIdLst>
  <p:sldIdLst>
    <p:sldId id="368" r:id="rId4"/>
    <p:sldId id="331" r:id="rId5"/>
    <p:sldId id="2591" r:id="rId6"/>
    <p:sldId id="299" r:id="rId7"/>
    <p:sldId id="344" r:id="rId8"/>
    <p:sldId id="2593" r:id="rId9"/>
    <p:sldId id="346" r:id="rId10"/>
    <p:sldId id="2594" r:id="rId11"/>
    <p:sldId id="347" r:id="rId12"/>
    <p:sldId id="2595" r:id="rId13"/>
    <p:sldId id="348" r:id="rId14"/>
    <p:sldId id="327" r:id="rId15"/>
    <p:sldId id="349" r:id="rId16"/>
    <p:sldId id="351" r:id="rId17"/>
    <p:sldId id="352" r:id="rId18"/>
    <p:sldId id="353" r:id="rId19"/>
    <p:sldId id="354" r:id="rId20"/>
    <p:sldId id="330" r:id="rId21"/>
    <p:sldId id="356" r:id="rId22"/>
    <p:sldId id="259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4660"/>
  </p:normalViewPr>
  <p:slideViewPr>
    <p:cSldViewPr snapToGrid="0">
      <p:cViewPr varScale="1">
        <p:scale>
          <a:sx n="82" d="100"/>
          <a:sy n="82" d="100"/>
        </p:scale>
        <p:origin x="941"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9B3C39-4F96-4699-BC5B-684D4FA03C3D}" type="datetimeFigureOut">
              <a:rPr lang="en-US" smtClean="0"/>
              <a:t>5/3/2025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55E3BC-4042-4877-BBA7-8237B89817C1}" type="slidenum">
              <a:rPr lang="en-US" smtClean="0"/>
              <a:t>‹#›</a:t>
            </a:fld>
            <a:endParaRPr lang="en-US"/>
          </a:p>
        </p:txBody>
      </p:sp>
    </p:spTree>
    <p:extLst>
      <p:ext uri="{BB962C8B-B14F-4D97-AF65-F5344CB8AC3E}">
        <p14:creationId xmlns:p14="http://schemas.microsoft.com/office/powerpoint/2010/main" val="3413341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Viết từ 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A5D31-1F2F-4A70-AC25-D19DF7FB7B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112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Viết từ 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A5D31-1F2F-4A70-AC25-D19DF7FB7B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797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Viết từ 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A5D31-1F2F-4A70-AC25-D19DF7FB7B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479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Viết từ 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A5D31-1F2F-4A70-AC25-D19DF7FB7B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596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Viết từ 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A5D31-1F2F-4A70-AC25-D19DF7FB7B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24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Viết từ 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A5D31-1F2F-4A70-AC25-D19DF7FB7B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333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Viết từ 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A5D31-1F2F-4A70-AC25-D19DF7FB7B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148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842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042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658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434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274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824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spTree>
    <p:extLst>
      <p:ext uri="{BB962C8B-B14F-4D97-AF65-F5344CB8AC3E}">
        <p14:creationId xmlns:p14="http://schemas.microsoft.com/office/powerpoint/2010/main" val="265364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4184086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506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7148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2025/5/3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5045623"/>
      </p:ext>
    </p:extLst>
  </p:cSld>
  <p:clrMapOvr>
    <a:masterClrMapping/>
  </p:clrMapOvr>
  <p:transition spd="slow" advClick="0" advTm="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490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2025/5/3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5897527"/>
      </p:ext>
    </p:extLst>
  </p:cSld>
  <p:clrMapOvr>
    <a:masterClrMapping/>
  </p:clrMapOvr>
  <p:transition spd="slow" advClick="0" advTm="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2025/5/3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50949389"/>
      </p:ext>
    </p:extLst>
  </p:cSld>
  <p:clrMapOvr>
    <a:masterClrMapping/>
  </p:clrMapOvr>
  <p:transition spd="slow" advClick="0" advTm="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2025/5/3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62294668"/>
      </p:ext>
    </p:extLst>
  </p:cSld>
  <p:clrMapOvr>
    <a:masterClrMapping/>
  </p:clrMapOvr>
  <p:transition spd="slow" advClick="0" advTm="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2025/5/3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44304940"/>
      </p:ext>
    </p:extLst>
  </p:cSld>
  <p:clrMapOvr>
    <a:masterClrMapping/>
  </p:clrMapOvr>
  <p:transition spd="slow" advClick="0" advTm="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2025/5/3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0859489"/>
      </p:ext>
    </p:extLst>
  </p:cSld>
  <p:clrMapOvr>
    <a:masterClrMapping/>
  </p:clrMapOvr>
  <p:transition spd="slow"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2025/5/3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32843606"/>
      </p:ext>
    </p:extLst>
  </p:cSld>
  <p:clrMapOvr>
    <a:masterClrMapping/>
  </p:clrMapOvr>
  <p:transition spd="slow"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2025/5/3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5993006"/>
      </p:ext>
    </p:extLst>
  </p:cSld>
  <p:clrMapOvr>
    <a:masterClrMapping/>
  </p:clrMapOvr>
  <p:transition spd="slow" advClick="0" advTm="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2025/5/3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62107607"/>
      </p:ext>
    </p:extLst>
  </p:cSld>
  <p:clrMapOvr>
    <a:masterClrMapping/>
  </p:clrMapOvr>
  <p:transition spd="slow" advClick="0" advTm="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2025/5/3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16978659"/>
      </p:ext>
    </p:extLst>
  </p:cSld>
  <p:clrMapOvr>
    <a:masterClrMapping/>
  </p:clrMapOvr>
  <p:transition spd="slow" advClick="0" advTm="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2025/5/3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58077298"/>
      </p:ext>
    </p:extLst>
  </p:cSld>
  <p:clrMapOvr>
    <a:masterClrMapping/>
  </p:clrMapOvr>
  <p:transition spd="slow" advClick="0"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840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0391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870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359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040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166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8094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1928823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042509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F96119-BD85-409F-97F7-45248938947D}" type="datetimeFigureOut">
              <a:rPr lang="zh-CN" altLang="en-US" smtClean="0">
                <a:solidFill>
                  <a:prstClr val="black">
                    <a:tint val="75000"/>
                  </a:prstClr>
                </a:solidFill>
              </a:rPr>
              <a:pPr/>
              <a:t>2025/5/3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721695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spd="slow" advClick="0"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11" Type="http://schemas.openxmlformats.org/officeDocument/2006/relationships/image" Target="../media/image10.pn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20.xml"/><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13.png"/><Relationship Id="rId12" Type="http://schemas.openxmlformats.org/officeDocument/2006/relationships/image" Target="../media/image3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2.png"/><Relationship Id="rId11" Type="http://schemas.openxmlformats.org/officeDocument/2006/relationships/image" Target="../media/image6.png"/><Relationship Id="rId5" Type="http://schemas.microsoft.com/office/2007/relationships/hdphoto" Target="../media/hdphoto1.wdp"/><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5.wdp"/><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13.png"/><Relationship Id="rId12" Type="http://schemas.openxmlformats.org/officeDocument/2006/relationships/image" Target="../media/image4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2.png"/><Relationship Id="rId11" Type="http://schemas.openxmlformats.org/officeDocument/2006/relationships/image" Target="../media/image6.png"/><Relationship Id="rId5" Type="http://schemas.microsoft.com/office/2007/relationships/hdphoto" Target="../media/hdphoto1.wdp"/><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2.png"/><Relationship Id="rId11" Type="http://schemas.openxmlformats.org/officeDocument/2006/relationships/image" Target="../media/image6.png"/><Relationship Id="rId5" Type="http://schemas.microsoft.com/office/2007/relationships/hdphoto" Target="../media/hdphoto1.wdp"/><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20.xml"/><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20.xml"/><Relationship Id="rId4" Type="http://schemas.openxmlformats.org/officeDocument/2006/relationships/image" Target="../media/image25.jp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20.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jpe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20.xml"/><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endar&#10;&#10;Description automatically generated">
            <a:extLst>
              <a:ext uri="{FF2B5EF4-FFF2-40B4-BE49-F238E27FC236}">
                <a16:creationId xmlns:a16="http://schemas.microsoft.com/office/drawing/2014/main" id="{7683FE60-410F-47F5-A4E8-CC0977D9864A}"/>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77" y="321"/>
            <a:ext cx="12192576" cy="6857679"/>
          </a:xfrm>
          <a:prstGeom prst="rect">
            <a:avLst/>
          </a:prstGeom>
        </p:spPr>
      </p:pic>
      <p:pic>
        <p:nvPicPr>
          <p:cNvPr id="33" name="图片 1" descr="4ef6b7c9486052b6069210c143670dcb">
            <a:extLst>
              <a:ext uri="{FF2B5EF4-FFF2-40B4-BE49-F238E27FC236}">
                <a16:creationId xmlns:a16="http://schemas.microsoft.com/office/drawing/2014/main" id="{1E6D8432-A3E5-4097-AF49-4EEA6352BD33}"/>
              </a:ext>
            </a:extLst>
          </p:cNvPr>
          <p:cNvPicPr>
            <a:picLocks noChangeAspect="1"/>
          </p:cNvPicPr>
          <p:nvPr/>
        </p:nvPicPr>
        <p:blipFill>
          <a:blip r:embed="rId6"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pic>
        <p:nvPicPr>
          <p:cNvPr id="39" name="流行童趣游戏活动欢快背景音乐.wav">
            <a:hlinkClick r:id="" action="ppaction://media"/>
            <a:extLst>
              <a:ext uri="{FF2B5EF4-FFF2-40B4-BE49-F238E27FC236}">
                <a16:creationId xmlns:a16="http://schemas.microsoft.com/office/drawing/2014/main" id="{D7A8E9CF-ACBA-4E2C-904B-67D331D3CAA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10661" y="-1528135"/>
            <a:ext cx="812800" cy="812800"/>
          </a:xfrm>
          <a:prstGeom prst="rect">
            <a:avLst/>
          </a:prstGeom>
        </p:spPr>
      </p:pic>
      <p:grpSp>
        <p:nvGrpSpPr>
          <p:cNvPr id="2" name="Group 1">
            <a:extLst>
              <a:ext uri="{FF2B5EF4-FFF2-40B4-BE49-F238E27FC236}">
                <a16:creationId xmlns:a16="http://schemas.microsoft.com/office/drawing/2014/main" id="{AB91108E-BBA6-DD93-051A-B53C02C78523}"/>
              </a:ext>
            </a:extLst>
          </p:cNvPr>
          <p:cNvGrpSpPr/>
          <p:nvPr/>
        </p:nvGrpSpPr>
        <p:grpSpPr>
          <a:xfrm>
            <a:off x="1049264" y="854765"/>
            <a:ext cx="10093472" cy="4691411"/>
            <a:chOff x="1334770" y="1715770"/>
            <a:chExt cx="9629140" cy="2694305"/>
          </a:xfrm>
        </p:grpSpPr>
        <p:sp>
          <p:nvSpPr>
            <p:cNvPr id="3" name="矩形: 圆角 8">
              <a:extLst>
                <a:ext uri="{FF2B5EF4-FFF2-40B4-BE49-F238E27FC236}">
                  <a16:creationId xmlns:a16="http://schemas.microsoft.com/office/drawing/2014/main" id="{CACD9BD2-140A-C57F-2403-3BF2ECE4A14C}"/>
                </a:ext>
              </a:extLst>
            </p:cNvPr>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微软雅黑"/>
                <a:cs typeface="+mn-ea"/>
                <a:sym typeface="+mn-lt"/>
              </a:endParaRPr>
            </a:p>
          </p:txBody>
        </p:sp>
        <p:sp>
          <p:nvSpPr>
            <p:cNvPr id="4" name="矩形: 圆角 7">
              <a:extLst>
                <a:ext uri="{FF2B5EF4-FFF2-40B4-BE49-F238E27FC236}">
                  <a16:creationId xmlns:a16="http://schemas.microsoft.com/office/drawing/2014/main" id="{14C13EDE-5905-E13E-8870-C32EBBAE780B}"/>
                </a:ext>
              </a:extLst>
            </p:cNvPr>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微软雅黑"/>
                <a:cs typeface="+mn-ea"/>
                <a:sym typeface="+mn-lt"/>
              </a:endParaRPr>
            </a:p>
          </p:txBody>
        </p:sp>
      </p:grpSp>
      <p:pic>
        <p:nvPicPr>
          <p:cNvPr id="6" name="Picture 5" descr="Icon&#10;&#10;Description automatically generated">
            <a:extLst>
              <a:ext uri="{FF2B5EF4-FFF2-40B4-BE49-F238E27FC236}">
                <a16:creationId xmlns:a16="http://schemas.microsoft.com/office/drawing/2014/main" id="{D5413944-9A58-CB27-2EA2-DA33AC27C6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7651" y="3856383"/>
            <a:ext cx="2097157" cy="2097157"/>
          </a:xfrm>
          <a:prstGeom prst="rect">
            <a:avLst/>
          </a:prstGeom>
        </p:spPr>
      </p:pic>
      <p:pic>
        <p:nvPicPr>
          <p:cNvPr id="8" name="Picture 7" descr="Icon&#10;&#10;Description automatically generated">
            <a:extLst>
              <a:ext uri="{FF2B5EF4-FFF2-40B4-BE49-F238E27FC236}">
                <a16:creationId xmlns:a16="http://schemas.microsoft.com/office/drawing/2014/main" id="{B7088874-A9E1-2015-9F36-03809122C7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54818" y="86136"/>
            <a:ext cx="2239620" cy="2239620"/>
          </a:xfrm>
          <a:prstGeom prst="rect">
            <a:avLst/>
          </a:prstGeom>
        </p:spPr>
      </p:pic>
      <p:pic>
        <p:nvPicPr>
          <p:cNvPr id="9" name="Hình ảnh 4">
            <a:extLst>
              <a:ext uri="{FF2B5EF4-FFF2-40B4-BE49-F238E27FC236}">
                <a16:creationId xmlns:a16="http://schemas.microsoft.com/office/drawing/2014/main" id="{74D4C2F2-B979-0291-E4CB-C6598D04BDEC}"/>
              </a:ext>
            </a:extLst>
          </p:cNvPr>
          <p:cNvPicPr>
            <a:picLocks noChangeAspect="1"/>
          </p:cNvPicPr>
          <p:nvPr/>
        </p:nvPicPr>
        <p:blipFill>
          <a:blip r:embed="rId10"/>
          <a:stretch>
            <a:fillRect/>
          </a:stretch>
        </p:blipFill>
        <p:spPr>
          <a:xfrm>
            <a:off x="2868671" y="1220026"/>
            <a:ext cx="6504723" cy="949460"/>
          </a:xfrm>
          <a:prstGeom prst="rect">
            <a:avLst/>
          </a:prstGeom>
        </p:spPr>
      </p:pic>
      <p:sp>
        <p:nvSpPr>
          <p:cNvPr id="13" name="TextBox 12">
            <a:extLst>
              <a:ext uri="{FF2B5EF4-FFF2-40B4-BE49-F238E27FC236}">
                <a16:creationId xmlns:a16="http://schemas.microsoft.com/office/drawing/2014/main" id="{A756A395-3D3D-3E6B-D782-6B2634575F2A}"/>
              </a:ext>
            </a:extLst>
          </p:cNvPr>
          <p:cNvSpPr txBox="1"/>
          <p:nvPr/>
        </p:nvSpPr>
        <p:spPr>
          <a:xfrm>
            <a:off x="4391025" y="2076450"/>
            <a:ext cx="4057650" cy="769441"/>
          </a:xfrm>
          <a:prstGeom prst="rect">
            <a:avLst/>
          </a:prstGeom>
          <a:noFill/>
        </p:spPr>
        <p:txBody>
          <a:bodyPr wrap="square" rtlCol="0">
            <a:spAutoFit/>
          </a:bodyPr>
          <a:lstStyle/>
          <a:p>
            <a:r>
              <a:rPr lang="en-US" sz="4400" dirty="0" err="1">
                <a:latin typeface="UTM Duepuntozero" panose="02040603050506020204" pitchFamily="18" charset="0"/>
              </a:rPr>
              <a:t>Bài</a:t>
            </a:r>
            <a:r>
              <a:rPr lang="en-US" sz="4400" dirty="0">
                <a:latin typeface="UTM Duepuntozero" panose="02040603050506020204" pitchFamily="18" charset="0"/>
              </a:rPr>
              <a:t> 27 – </a:t>
            </a:r>
            <a:r>
              <a:rPr lang="en-US" sz="4400" dirty="0" err="1">
                <a:latin typeface="UTM Duepuntozero" panose="02040603050506020204" pitchFamily="18" charset="0"/>
              </a:rPr>
              <a:t>Tiết</a:t>
            </a:r>
            <a:r>
              <a:rPr lang="en-US" sz="4400" dirty="0">
                <a:latin typeface="UTM Duepuntozero" panose="02040603050506020204" pitchFamily="18" charset="0"/>
              </a:rPr>
              <a:t> 1, 2</a:t>
            </a:r>
          </a:p>
        </p:txBody>
      </p:sp>
      <p:pic>
        <p:nvPicPr>
          <p:cNvPr id="15" name="Picture 14">
            <a:extLst>
              <a:ext uri="{FF2B5EF4-FFF2-40B4-BE49-F238E27FC236}">
                <a16:creationId xmlns:a16="http://schemas.microsoft.com/office/drawing/2014/main" id="{C485438D-3559-01FE-07C0-C7DA2C432952}"/>
              </a:ext>
            </a:extLst>
          </p:cNvPr>
          <p:cNvPicPr>
            <a:picLocks noChangeAspect="1"/>
          </p:cNvPicPr>
          <p:nvPr/>
        </p:nvPicPr>
        <p:blipFill>
          <a:blip r:embed="rId11"/>
          <a:stretch>
            <a:fillRect/>
          </a:stretch>
        </p:blipFill>
        <p:spPr>
          <a:xfrm>
            <a:off x="2232308" y="2917599"/>
            <a:ext cx="8108383" cy="2280102"/>
          </a:xfrm>
          <a:prstGeom prst="rect">
            <a:avLst/>
          </a:prstGeom>
        </p:spPr>
      </p:pic>
      <p:pic>
        <p:nvPicPr>
          <p:cNvPr id="16" name="Picture 15">
            <a:extLst>
              <a:ext uri="{FF2B5EF4-FFF2-40B4-BE49-F238E27FC236}">
                <a16:creationId xmlns:a16="http://schemas.microsoft.com/office/drawing/2014/main" id="{E72FF758-AA34-5BD3-5D61-934B07473136}"/>
              </a:ext>
            </a:extLst>
          </p:cNvPr>
          <p:cNvPicPr>
            <a:picLocks noChangeAspect="1"/>
          </p:cNvPicPr>
          <p:nvPr/>
        </p:nvPicPr>
        <p:blipFill>
          <a:blip r:embed="rId12"/>
          <a:stretch>
            <a:fillRect/>
          </a:stretch>
        </p:blipFill>
        <p:spPr>
          <a:xfrm rot="20504719">
            <a:off x="170186" y="161064"/>
            <a:ext cx="2609314" cy="1505843"/>
          </a:xfrm>
          <a:prstGeom prst="rect">
            <a:avLst/>
          </a:prstGeom>
        </p:spPr>
      </p:pic>
    </p:spTree>
    <p:extLst>
      <p:ext uri="{BB962C8B-B14F-4D97-AF65-F5344CB8AC3E}">
        <p14:creationId xmlns:p14="http://schemas.microsoft.com/office/powerpoint/2010/main" val="525023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75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hold" display="0">
                  <p:stCondLst>
                    <p:cond delay="indefinite"/>
                  </p:stCondLst>
                  <p:endCondLst>
                    <p:cond evt="onStopAudio" delay="0">
                      <p:tgtEl>
                        <p:sldTgt/>
                      </p:tgtEl>
                    </p:cond>
                  </p:endCondLst>
                </p:cTn>
                <p:tgtEl>
                  <p:spTgt spid="39"/>
                </p:tgtEl>
              </p:cMediaNode>
            </p:audio>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pic>
        <p:nvPicPr>
          <p:cNvPr id="11" name="Picture 10" descr="A close-up of a dollar bill&#10;&#10;Description automatically generated with low confidence">
            <a:extLst>
              <a:ext uri="{FF2B5EF4-FFF2-40B4-BE49-F238E27FC236}">
                <a16:creationId xmlns:a16="http://schemas.microsoft.com/office/drawing/2014/main" id="{31381AFE-DC9A-41B9-8350-41A48CE61E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 y="-21148"/>
            <a:ext cx="859857" cy="1068898"/>
          </a:xfrm>
          <a:prstGeom prst="rect">
            <a:avLst/>
          </a:prstGeom>
        </p:spPr>
      </p:pic>
      <p:sp>
        <p:nvSpPr>
          <p:cNvPr id="2" name="TextBox 1">
            <a:extLst>
              <a:ext uri="{FF2B5EF4-FFF2-40B4-BE49-F238E27FC236}">
                <a16:creationId xmlns:a16="http://schemas.microsoft.com/office/drawing/2014/main" id="{DBC9DB9A-1BC0-5E96-5418-43B50287B0C3}"/>
              </a:ext>
            </a:extLst>
          </p:cNvPr>
          <p:cNvSpPr txBox="1"/>
          <p:nvPr/>
        </p:nvSpPr>
        <p:spPr>
          <a:xfrm>
            <a:off x="600075" y="466725"/>
            <a:ext cx="11334750" cy="62170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THƯ CỦA ÔNG TRÁI ĐẤT GỬI CÁC BẠN NHỎ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nhỏ yêu quý!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 viết thư này cho các bạn trong lúc ta đang bị sốt rất cao. Các bạn có nghe thấy hằng ngày trên báo đài nói rằng “Trái Đất đang nóng lên” không? Có thể các bạn sẽ không hài lòng về ta, bởi ta bây giờ có rất nhiều tính xấu. Nào là ta thất thường, làm nơi này hạn hán, nơi kia lũ lụt. Nào là ta nóng tính, làm nhiệt độ tăng cao, núi lửa phun trào. Nào là ta lười chăm sóc bản thân, làm môi trường ô nhiễm,... Có lẽ ta đã gây quá nhiều phiền toái cho cuộc sống của mọi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 thực sự không muốn như vậy. Nhưng chính con người đã mang lại những rắc rối cho ta. Con người xả rác bừa bãi, chặt cây phá rừng, lãng phí nguồn nước, săn bắn động vật hoang dã,... Mỗi ngày một chút, những hành động đó của con người làm ta yếu dần.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nhỏ thân mến của ta ơi! Ta biết tất cả các bạn đều mong ta sống thật lâu và vui vẻ. Bởi ai cũng muốn được sống trên một Trái Đất khỏe mạnh và xanh tươi. Hãy giúp ta nhé, bắt đầu từ những việc nhỏ thôi, như khóa một vòi nước không dùng đến hay tắt bớt một bóng đèn,... Các bạn có thể làm được, đúng không?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 Trái Đất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(Phan Nguyên)</a:t>
            </a:r>
          </a:p>
        </p:txBody>
      </p:sp>
    </p:spTree>
    <p:extLst>
      <p:ext uri="{BB962C8B-B14F-4D97-AF65-F5344CB8AC3E}">
        <p14:creationId xmlns:p14="http://schemas.microsoft.com/office/powerpoint/2010/main" val="379426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endar&#10;&#10;Description automatically generated">
            <a:extLst>
              <a:ext uri="{FF2B5EF4-FFF2-40B4-BE49-F238E27FC236}">
                <a16:creationId xmlns:a16="http://schemas.microsoft.com/office/drawing/2014/main" id="{7683FE60-410F-47F5-A4E8-CC0977D9864A}"/>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77" y="321"/>
            <a:ext cx="12192576" cy="6857679"/>
          </a:xfrm>
          <a:prstGeom prst="rect">
            <a:avLst/>
          </a:prstGeom>
        </p:spPr>
      </p:pic>
      <p:pic>
        <p:nvPicPr>
          <p:cNvPr id="86" name="Picture 85">
            <a:extLst>
              <a:ext uri="{FF2B5EF4-FFF2-40B4-BE49-F238E27FC236}">
                <a16:creationId xmlns:a16="http://schemas.microsoft.com/office/drawing/2014/main" id="{A649AAF5-985F-4146-AFC8-645C8B4B6D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320" t="22288" r="12443" b="17994"/>
          <a:stretch/>
        </p:blipFill>
        <p:spPr>
          <a:xfrm>
            <a:off x="2700654" y="4297186"/>
            <a:ext cx="3097019" cy="2560320"/>
          </a:xfrm>
          <a:prstGeom prst="rect">
            <a:avLst/>
          </a:prstGeom>
        </p:spPr>
      </p:pic>
      <p:pic>
        <p:nvPicPr>
          <p:cNvPr id="30" name="图片 8" descr="1559c224c4d5100e6cd23e0b878086dd">
            <a:extLst>
              <a:ext uri="{FF2B5EF4-FFF2-40B4-BE49-F238E27FC236}">
                <a16:creationId xmlns:a16="http://schemas.microsoft.com/office/drawing/2014/main" id="{E71DE98A-96C7-4B35-BE93-D4C1CC59D1C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33" name="图片 1" descr="4ef6b7c9486052b6069210c143670dcb">
            <a:extLst>
              <a:ext uri="{FF2B5EF4-FFF2-40B4-BE49-F238E27FC236}">
                <a16:creationId xmlns:a16="http://schemas.microsoft.com/office/drawing/2014/main" id="{1E6D8432-A3E5-4097-AF49-4EEA6352BD33}"/>
              </a:ext>
            </a:extLst>
          </p:cNvPr>
          <p:cNvPicPr>
            <a:picLocks noChangeAspect="1"/>
          </p:cNvPicPr>
          <p:nvPr/>
        </p:nvPicPr>
        <p:blipFill>
          <a:blip r:embed="rId8"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34" name="Group 33">
            <a:extLst>
              <a:ext uri="{FF2B5EF4-FFF2-40B4-BE49-F238E27FC236}">
                <a16:creationId xmlns:a16="http://schemas.microsoft.com/office/drawing/2014/main" id="{AA0AEAE1-9640-4D7F-A24A-171443B92528}"/>
              </a:ext>
            </a:extLst>
          </p:cNvPr>
          <p:cNvGrpSpPr/>
          <p:nvPr/>
        </p:nvGrpSpPr>
        <p:grpSpPr>
          <a:xfrm>
            <a:off x="1048975" y="957068"/>
            <a:ext cx="10093472" cy="3582408"/>
            <a:chOff x="1334770" y="1715770"/>
            <a:chExt cx="9629140" cy="2694305"/>
          </a:xfrm>
        </p:grpSpPr>
        <p:sp>
          <p:nvSpPr>
            <p:cNvPr id="35" name="矩形: 圆角 8">
              <a:extLst>
                <a:ext uri="{FF2B5EF4-FFF2-40B4-BE49-F238E27FC236}">
                  <a16:creationId xmlns:a16="http://schemas.microsoft.com/office/drawing/2014/main" id="{30ADE98B-1F25-4C95-A413-E09C594E1734}"/>
                </a:ext>
              </a:extLst>
            </p:cNvPr>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微软雅黑"/>
                <a:cs typeface="+mn-ea"/>
                <a:sym typeface="+mn-lt"/>
              </a:endParaRPr>
            </a:p>
          </p:txBody>
        </p:sp>
        <p:sp>
          <p:nvSpPr>
            <p:cNvPr id="36" name="矩形: 圆角 7">
              <a:extLst>
                <a:ext uri="{FF2B5EF4-FFF2-40B4-BE49-F238E27FC236}">
                  <a16:creationId xmlns:a16="http://schemas.microsoft.com/office/drawing/2014/main" id="{48519C8C-12A4-4BCD-94E0-DA123F30D959}"/>
                </a:ext>
              </a:extLst>
            </p:cNvPr>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微软雅黑"/>
                <a:cs typeface="+mn-ea"/>
                <a:sym typeface="+mn-lt"/>
              </a:endParaRPr>
            </a:p>
          </p:txBody>
        </p:sp>
      </p:grpSp>
      <p:pic>
        <p:nvPicPr>
          <p:cNvPr id="37" name="图片 12" descr="2e2443d50be4edde0f92218bf07fa4eb">
            <a:extLst>
              <a:ext uri="{FF2B5EF4-FFF2-40B4-BE49-F238E27FC236}">
                <a16:creationId xmlns:a16="http://schemas.microsoft.com/office/drawing/2014/main" id="{9D6495AD-A2AC-4B04-AD60-5D9D1AD7A62C}"/>
              </a:ext>
            </a:extLst>
          </p:cNvPr>
          <p:cNvPicPr>
            <a:picLocks noChangeAspect="1"/>
          </p:cNvPicPr>
          <p:nvPr/>
        </p:nvPicPr>
        <p:blipFill>
          <a:blip r:embed="rId9"/>
          <a:stretch>
            <a:fillRect/>
          </a:stretch>
        </p:blipFill>
        <p:spPr>
          <a:xfrm>
            <a:off x="977267" y="390622"/>
            <a:ext cx="1263015" cy="1191260"/>
          </a:xfrm>
          <a:prstGeom prst="rect">
            <a:avLst/>
          </a:prstGeom>
        </p:spPr>
      </p:pic>
      <p:pic>
        <p:nvPicPr>
          <p:cNvPr id="38" name="图片 7" descr="cf6a03843171e56c4b8f06e4c8cde872">
            <a:extLst>
              <a:ext uri="{FF2B5EF4-FFF2-40B4-BE49-F238E27FC236}">
                <a16:creationId xmlns:a16="http://schemas.microsoft.com/office/drawing/2014/main" id="{28F622E3-B5B4-4048-8A17-6383CE5E533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39" name="流行童趣游戏活动欢快背景音乐.wav">
            <a:hlinkClick r:id="" action="ppaction://media"/>
            <a:extLst>
              <a:ext uri="{FF2B5EF4-FFF2-40B4-BE49-F238E27FC236}">
                <a16:creationId xmlns:a16="http://schemas.microsoft.com/office/drawing/2014/main" id="{D7A8E9CF-ACBA-4E2C-904B-67D331D3CAA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10661" y="-1528135"/>
            <a:ext cx="812800" cy="812800"/>
          </a:xfrm>
          <a:prstGeom prst="rect">
            <a:avLst/>
          </a:prstGeom>
        </p:spPr>
      </p:pic>
      <p:pic>
        <p:nvPicPr>
          <p:cNvPr id="13" name="Picture 12">
            <a:extLst>
              <a:ext uri="{FF2B5EF4-FFF2-40B4-BE49-F238E27FC236}">
                <a16:creationId xmlns:a16="http://schemas.microsoft.com/office/drawing/2014/main" id="{DCB8B70D-76E4-440C-9705-4DBADABCDCC2}"/>
              </a:ext>
            </a:extLst>
          </p:cNvPr>
          <p:cNvPicPr>
            <a:picLocks noChangeAspect="1"/>
          </p:cNvPicPr>
          <p:nvPr/>
        </p:nvPicPr>
        <p:blipFill>
          <a:blip r:embed="rId12"/>
          <a:stretch>
            <a:fillRect/>
          </a:stretch>
        </p:blipFill>
        <p:spPr>
          <a:xfrm>
            <a:off x="2700654" y="1193782"/>
            <a:ext cx="6151397" cy="3188484"/>
          </a:xfrm>
          <a:prstGeom prst="rect">
            <a:avLst/>
          </a:prstGeom>
        </p:spPr>
      </p:pic>
    </p:spTree>
    <p:extLst>
      <p:ext uri="{BB962C8B-B14F-4D97-AF65-F5344CB8AC3E}">
        <p14:creationId xmlns:p14="http://schemas.microsoft.com/office/powerpoint/2010/main" val="810646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14:bounceEnd="40000">
                                          <p:cBhvr additive="base">
                                            <p:cTn id="7" dur="750" fill="hold"/>
                                            <p:tgtEl>
                                              <p:spTgt spid="86"/>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86"/>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3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additive="base">
                                            <p:cTn id="7" dur="750" fill="hold"/>
                                            <p:tgtEl>
                                              <p:spTgt spid="86"/>
                                            </p:tgtEl>
                                            <p:attrNameLst>
                                              <p:attrName>ppt_x</p:attrName>
                                            </p:attrNameLst>
                                          </p:cBhvr>
                                          <p:tavLst>
                                            <p:tav tm="0">
                                              <p:val>
                                                <p:strVal val="#ppt_x"/>
                                              </p:val>
                                            </p:tav>
                                            <p:tav tm="100000">
                                              <p:val>
                                                <p:strVal val="#ppt_x"/>
                                              </p:val>
                                            </p:tav>
                                          </p:tavLst>
                                        </p:anim>
                                        <p:anim calcmode="lin" valueType="num">
                                          <p:cBhvr additive="base">
                                            <p:cTn id="8" dur="750" fill="hold"/>
                                            <p:tgtEl>
                                              <p:spTgt spid="86"/>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39"/>
                    </p:tgtEl>
                  </p:cMediaNode>
                </p:audio>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9" name="图片 3">
            <a:extLst>
              <a:ext uri="{FF2B5EF4-FFF2-40B4-BE49-F238E27FC236}">
                <a16:creationId xmlns:a16="http://schemas.microsoft.com/office/drawing/2014/main" id="{BEEB9A76-64AD-430D-9E74-7210DC2AAB36}"/>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grpSp>
        <p:nvGrpSpPr>
          <p:cNvPr id="8" name="Group 7">
            <a:extLst>
              <a:ext uri="{FF2B5EF4-FFF2-40B4-BE49-F238E27FC236}">
                <a16:creationId xmlns:a16="http://schemas.microsoft.com/office/drawing/2014/main" id="{D055B704-3800-4282-9F4B-F0F99D389C75}"/>
              </a:ext>
            </a:extLst>
          </p:cNvPr>
          <p:cNvGrpSpPr/>
          <p:nvPr/>
        </p:nvGrpSpPr>
        <p:grpSpPr>
          <a:xfrm>
            <a:off x="1643678" y="463047"/>
            <a:ext cx="7433647" cy="6558993"/>
            <a:chOff x="4860842" y="-330398"/>
            <a:chExt cx="6558993" cy="6558993"/>
          </a:xfrm>
        </p:grpSpPr>
        <p:pic>
          <p:nvPicPr>
            <p:cNvPr id="10" name="图片 8">
              <a:extLst>
                <a:ext uri="{FF2B5EF4-FFF2-40B4-BE49-F238E27FC236}">
                  <a16:creationId xmlns:a16="http://schemas.microsoft.com/office/drawing/2014/main" id="{0687B370-039D-42BD-B87D-2276D80CD6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0842" y="-330398"/>
              <a:ext cx="6558993" cy="6558993"/>
            </a:xfrm>
            <a:prstGeom prst="rect">
              <a:avLst/>
            </a:prstGeom>
          </p:spPr>
        </p:pic>
        <p:sp>
          <p:nvSpPr>
            <p:cNvPr id="11" name="TextBox 10">
              <a:extLst>
                <a:ext uri="{FF2B5EF4-FFF2-40B4-BE49-F238E27FC236}">
                  <a16:creationId xmlns:a16="http://schemas.microsoft.com/office/drawing/2014/main" id="{B9C59960-D44B-4534-9AF7-4573A6B0299E}"/>
                </a:ext>
              </a:extLst>
            </p:cNvPr>
            <p:cNvSpPr txBox="1"/>
            <p:nvPr/>
          </p:nvSpPr>
          <p:spPr>
            <a:xfrm>
              <a:off x="6209807" y="1481393"/>
              <a:ext cx="4730261"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Trong</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bài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a:t>
              </a:r>
              <a:r>
                <a:rPr kumimoji="0" lang="vi-VN" sz="3600" b="1" i="0" u="none" strike="noStrike" kern="120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THƯ CỦA ÔNG TRÁI ĐẤT GỬI CÁC BẠN NHỎ</a:t>
              </a:r>
              <a:r>
                <a:rPr kumimoji="0" lang="en-US" sz="3600" b="1" i="0" u="none" strike="noStrike" kern="120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có</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từ</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nào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em</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chưa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hiểu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nghĩa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p>
          </p:txBody>
        </p:sp>
      </p:grpSp>
    </p:spTree>
    <p:extLst>
      <p:ext uri="{BB962C8B-B14F-4D97-AF65-F5344CB8AC3E}">
        <p14:creationId xmlns:p14="http://schemas.microsoft.com/office/powerpoint/2010/main" val="2422509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圆角矩形 1"/>
          <p:cNvSpPr/>
          <p:nvPr/>
        </p:nvSpPr>
        <p:spPr>
          <a:xfrm>
            <a:off x="1472798" y="1316209"/>
            <a:ext cx="9957201" cy="5189366"/>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Rounded Rectangle 14">
            <a:extLst>
              <a:ext uri="{FF2B5EF4-FFF2-40B4-BE49-F238E27FC236}">
                <a16:creationId xmlns:a16="http://schemas.microsoft.com/office/drawing/2014/main" id="{0D8BFC9A-9BE9-4686-A9C8-EA61BE7CA61A}"/>
              </a:ext>
            </a:extLst>
          </p:cNvPr>
          <p:cNvSpPr/>
          <p:nvPr/>
        </p:nvSpPr>
        <p:spPr>
          <a:xfrm>
            <a:off x="4653491" y="258266"/>
            <a:ext cx="3872107" cy="778934"/>
          </a:xfrm>
          <a:custGeom>
            <a:avLst/>
            <a:gdLst>
              <a:gd name="connsiteX0" fmla="*/ 0 w 8839200"/>
              <a:gd name="connsiteY0" fmla="*/ 180879 h 1085255"/>
              <a:gd name="connsiteX1" fmla="*/ 180879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0 w 8839200"/>
              <a:gd name="connsiteY0" fmla="*/ 1808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372533 w 8839200"/>
              <a:gd name="connsiteY0" fmla="*/ 2316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658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150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200" h="1085255">
                <a:moveTo>
                  <a:pt x="372533" y="231679"/>
                </a:moveTo>
                <a:cubicBezTo>
                  <a:pt x="372533" y="131782"/>
                  <a:pt x="1080049" y="0"/>
                  <a:pt x="1179946" y="0"/>
                </a:cubicBezTo>
                <a:lnTo>
                  <a:pt x="8150321" y="0"/>
                </a:lnTo>
                <a:cubicBezTo>
                  <a:pt x="8250218" y="0"/>
                  <a:pt x="8483600" y="131782"/>
                  <a:pt x="8483600" y="231679"/>
                </a:cubicBezTo>
                <a:lnTo>
                  <a:pt x="8839200" y="904376"/>
                </a:lnTo>
                <a:cubicBezTo>
                  <a:pt x="8839200" y="1004273"/>
                  <a:pt x="8758218" y="1085255"/>
                  <a:pt x="8658321" y="1085255"/>
                </a:cubicBezTo>
                <a:lnTo>
                  <a:pt x="180879" y="1085255"/>
                </a:lnTo>
                <a:cubicBezTo>
                  <a:pt x="80982" y="1085255"/>
                  <a:pt x="0" y="1004273"/>
                  <a:pt x="0" y="904376"/>
                </a:cubicBezTo>
                <a:lnTo>
                  <a:pt x="372533" y="231679"/>
                </a:lnTo>
                <a:close/>
              </a:path>
            </a:pathLst>
          </a:cu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err="1">
                <a:ln>
                  <a:noFill/>
                </a:ln>
                <a:solidFill>
                  <a:srgbClr val="00B050"/>
                </a:solidFill>
                <a:effectLst/>
                <a:uLnTx/>
                <a:uFillTx/>
                <a:latin typeface="#9Slide03 IcielUni Sans Heavy" panose="00000500000000000000" pitchFamily="2" charset="0"/>
                <a:ea typeface="微软雅黑"/>
                <a:cs typeface="+mn-cs"/>
              </a:rPr>
              <a:t>Giải</a:t>
            </a:r>
            <a:r>
              <a:rPr kumimoji="0" lang="en-GB" sz="3600" b="0" i="0" u="none" strike="noStrike" kern="1200" cap="none" spc="0" normalizeH="0" baseline="0" noProof="0">
                <a:ln>
                  <a:noFill/>
                </a:ln>
                <a:solidFill>
                  <a:srgbClr val="00B050"/>
                </a:solidFill>
                <a:effectLst/>
                <a:uLnTx/>
                <a:uFillTx/>
                <a:latin typeface="#9Slide03 IcielUni Sans Heavy" panose="00000500000000000000" pitchFamily="2" charset="0"/>
                <a:ea typeface="微软雅黑"/>
                <a:cs typeface="+mn-cs"/>
              </a:rPr>
              <a:t> nghĩa từ</a:t>
            </a:r>
            <a:endParaRPr kumimoji="0" lang="en-GB" sz="3600" b="0" i="0" u="none" strike="noStrike" kern="1200" cap="none" spc="0" normalizeH="0" baseline="0" noProof="0" dirty="0">
              <a:ln>
                <a:noFill/>
              </a:ln>
              <a:solidFill>
                <a:srgbClr val="00B050"/>
              </a:solidFill>
              <a:effectLst/>
              <a:uLnTx/>
              <a:uFillTx/>
              <a:latin typeface="#9Slide03 IcielUni Sans Heavy" panose="00000500000000000000" pitchFamily="2" charset="0"/>
              <a:ea typeface="微软雅黑"/>
              <a:cs typeface="+mn-cs"/>
            </a:endParaRPr>
          </a:p>
        </p:txBody>
      </p:sp>
      <p:grpSp>
        <p:nvGrpSpPr>
          <p:cNvPr id="13" name="Group 12">
            <a:extLst>
              <a:ext uri="{FF2B5EF4-FFF2-40B4-BE49-F238E27FC236}">
                <a16:creationId xmlns:a16="http://schemas.microsoft.com/office/drawing/2014/main" id="{50228B91-0B1A-45ED-B3ED-B74495C706FC}"/>
              </a:ext>
            </a:extLst>
          </p:cNvPr>
          <p:cNvGrpSpPr/>
          <p:nvPr/>
        </p:nvGrpSpPr>
        <p:grpSpPr>
          <a:xfrm>
            <a:off x="3861978" y="1031569"/>
            <a:ext cx="4767672" cy="1087737"/>
            <a:chOff x="6095999" y="2873891"/>
            <a:chExt cx="4767672" cy="1087737"/>
          </a:xfrm>
        </p:grpSpPr>
        <p:sp>
          <p:nvSpPr>
            <p:cNvPr id="14" name="TextBox 13">
              <a:extLst>
                <a:ext uri="{FF2B5EF4-FFF2-40B4-BE49-F238E27FC236}">
                  <a16:creationId xmlns:a16="http://schemas.microsoft.com/office/drawing/2014/main" id="{D6FFFB84-FD80-4058-9219-D60803325173}"/>
                </a:ext>
              </a:extLst>
            </p:cNvPr>
            <p:cNvSpPr txBox="1"/>
            <p:nvPr/>
          </p:nvSpPr>
          <p:spPr>
            <a:xfrm>
              <a:off x="6416037" y="3192187"/>
              <a:ext cx="4447634" cy="769441"/>
            </a:xfrm>
            <a:custGeom>
              <a:avLst/>
              <a:gdLst>
                <a:gd name="connsiteX0" fmla="*/ 0 w 4447634"/>
                <a:gd name="connsiteY0" fmla="*/ 0 h 769441"/>
                <a:gd name="connsiteX1" fmla="*/ 555954 w 4447634"/>
                <a:gd name="connsiteY1" fmla="*/ 0 h 769441"/>
                <a:gd name="connsiteX2" fmla="*/ 1022956 w 4447634"/>
                <a:gd name="connsiteY2" fmla="*/ 0 h 769441"/>
                <a:gd name="connsiteX3" fmla="*/ 1445481 w 4447634"/>
                <a:gd name="connsiteY3" fmla="*/ 0 h 769441"/>
                <a:gd name="connsiteX4" fmla="*/ 1912483 w 4447634"/>
                <a:gd name="connsiteY4" fmla="*/ 0 h 769441"/>
                <a:gd name="connsiteX5" fmla="*/ 2335008 w 4447634"/>
                <a:gd name="connsiteY5" fmla="*/ 0 h 769441"/>
                <a:gd name="connsiteX6" fmla="*/ 2935438 w 4447634"/>
                <a:gd name="connsiteY6" fmla="*/ 0 h 769441"/>
                <a:gd name="connsiteX7" fmla="*/ 3446916 w 4447634"/>
                <a:gd name="connsiteY7" fmla="*/ 0 h 769441"/>
                <a:gd name="connsiteX8" fmla="*/ 3958394 w 4447634"/>
                <a:gd name="connsiteY8" fmla="*/ 0 h 769441"/>
                <a:gd name="connsiteX9" fmla="*/ 4447634 w 4447634"/>
                <a:gd name="connsiteY9" fmla="*/ 0 h 769441"/>
                <a:gd name="connsiteX10" fmla="*/ 4447634 w 4447634"/>
                <a:gd name="connsiteY10" fmla="*/ 384721 h 769441"/>
                <a:gd name="connsiteX11" fmla="*/ 4447634 w 4447634"/>
                <a:gd name="connsiteY11" fmla="*/ 769441 h 769441"/>
                <a:gd name="connsiteX12" fmla="*/ 3802727 w 4447634"/>
                <a:gd name="connsiteY12" fmla="*/ 769441 h 769441"/>
                <a:gd name="connsiteX13" fmla="*/ 3246773 w 4447634"/>
                <a:gd name="connsiteY13" fmla="*/ 769441 h 769441"/>
                <a:gd name="connsiteX14" fmla="*/ 2690819 w 4447634"/>
                <a:gd name="connsiteY14" fmla="*/ 769441 h 769441"/>
                <a:gd name="connsiteX15" fmla="*/ 2268293 w 4447634"/>
                <a:gd name="connsiteY15" fmla="*/ 769441 h 769441"/>
                <a:gd name="connsiteX16" fmla="*/ 1801292 w 4447634"/>
                <a:gd name="connsiteY16" fmla="*/ 769441 h 769441"/>
                <a:gd name="connsiteX17" fmla="*/ 1245338 w 4447634"/>
                <a:gd name="connsiteY17" fmla="*/ 769441 h 769441"/>
                <a:gd name="connsiteX18" fmla="*/ 689383 w 4447634"/>
                <a:gd name="connsiteY18" fmla="*/ 769441 h 769441"/>
                <a:gd name="connsiteX19" fmla="*/ 0 w 4447634"/>
                <a:gd name="connsiteY19" fmla="*/ 769441 h 769441"/>
                <a:gd name="connsiteX20" fmla="*/ 0 w 4447634"/>
                <a:gd name="connsiteY20" fmla="*/ 384721 h 769441"/>
                <a:gd name="connsiteX21" fmla="*/ 0 w 4447634"/>
                <a:gd name="connsiteY21"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47634" h="769441" fill="none" extrusionOk="0">
                  <a:moveTo>
                    <a:pt x="0" y="0"/>
                  </a:moveTo>
                  <a:cubicBezTo>
                    <a:pt x="266359" y="-36715"/>
                    <a:pt x="411967" y="19502"/>
                    <a:pt x="555954" y="0"/>
                  </a:cubicBezTo>
                  <a:cubicBezTo>
                    <a:pt x="699941" y="-19502"/>
                    <a:pt x="819451" y="17950"/>
                    <a:pt x="1022956" y="0"/>
                  </a:cubicBezTo>
                  <a:cubicBezTo>
                    <a:pt x="1226461" y="-17950"/>
                    <a:pt x="1348522" y="40049"/>
                    <a:pt x="1445481" y="0"/>
                  </a:cubicBezTo>
                  <a:cubicBezTo>
                    <a:pt x="1542440" y="-40049"/>
                    <a:pt x="1733360" y="29043"/>
                    <a:pt x="1912483" y="0"/>
                  </a:cubicBezTo>
                  <a:cubicBezTo>
                    <a:pt x="2091606" y="-29043"/>
                    <a:pt x="2147709" y="1035"/>
                    <a:pt x="2335008" y="0"/>
                  </a:cubicBezTo>
                  <a:cubicBezTo>
                    <a:pt x="2522307" y="-1035"/>
                    <a:pt x="2797935" y="3132"/>
                    <a:pt x="2935438" y="0"/>
                  </a:cubicBezTo>
                  <a:cubicBezTo>
                    <a:pt x="3072941" y="-3132"/>
                    <a:pt x="3274555" y="29888"/>
                    <a:pt x="3446916" y="0"/>
                  </a:cubicBezTo>
                  <a:cubicBezTo>
                    <a:pt x="3619277" y="-29888"/>
                    <a:pt x="3746735" y="44854"/>
                    <a:pt x="3958394" y="0"/>
                  </a:cubicBezTo>
                  <a:cubicBezTo>
                    <a:pt x="4170053" y="-44854"/>
                    <a:pt x="4250226" y="10142"/>
                    <a:pt x="4447634" y="0"/>
                  </a:cubicBezTo>
                  <a:cubicBezTo>
                    <a:pt x="4480793" y="151112"/>
                    <a:pt x="4404909" y="304342"/>
                    <a:pt x="4447634" y="384721"/>
                  </a:cubicBezTo>
                  <a:cubicBezTo>
                    <a:pt x="4490359" y="465100"/>
                    <a:pt x="4422018" y="605561"/>
                    <a:pt x="4447634" y="769441"/>
                  </a:cubicBezTo>
                  <a:cubicBezTo>
                    <a:pt x="4210892" y="783411"/>
                    <a:pt x="4112324" y="695702"/>
                    <a:pt x="3802727" y="769441"/>
                  </a:cubicBezTo>
                  <a:cubicBezTo>
                    <a:pt x="3493130" y="843180"/>
                    <a:pt x="3449276" y="730176"/>
                    <a:pt x="3246773" y="769441"/>
                  </a:cubicBezTo>
                  <a:cubicBezTo>
                    <a:pt x="3044270" y="808706"/>
                    <a:pt x="2871078" y="732004"/>
                    <a:pt x="2690819" y="769441"/>
                  </a:cubicBezTo>
                  <a:cubicBezTo>
                    <a:pt x="2510560" y="806878"/>
                    <a:pt x="2452051" y="757652"/>
                    <a:pt x="2268293" y="769441"/>
                  </a:cubicBezTo>
                  <a:cubicBezTo>
                    <a:pt x="2084535" y="781230"/>
                    <a:pt x="2001505" y="721292"/>
                    <a:pt x="1801292" y="769441"/>
                  </a:cubicBezTo>
                  <a:cubicBezTo>
                    <a:pt x="1601079" y="817590"/>
                    <a:pt x="1360607" y="744576"/>
                    <a:pt x="1245338" y="769441"/>
                  </a:cubicBezTo>
                  <a:cubicBezTo>
                    <a:pt x="1130069" y="794306"/>
                    <a:pt x="913714" y="740059"/>
                    <a:pt x="689383" y="769441"/>
                  </a:cubicBezTo>
                  <a:cubicBezTo>
                    <a:pt x="465053" y="798823"/>
                    <a:pt x="147635" y="761256"/>
                    <a:pt x="0" y="769441"/>
                  </a:cubicBezTo>
                  <a:cubicBezTo>
                    <a:pt x="-31990" y="623525"/>
                    <a:pt x="15767" y="505756"/>
                    <a:pt x="0" y="384721"/>
                  </a:cubicBezTo>
                  <a:cubicBezTo>
                    <a:pt x="-15767" y="263686"/>
                    <a:pt x="30647" y="160903"/>
                    <a:pt x="0" y="0"/>
                  </a:cubicBezTo>
                  <a:close/>
                </a:path>
                <a:path w="4447634" h="769441" stroke="0" extrusionOk="0">
                  <a:moveTo>
                    <a:pt x="0" y="0"/>
                  </a:moveTo>
                  <a:cubicBezTo>
                    <a:pt x="199628" y="-21387"/>
                    <a:pt x="251116" y="34851"/>
                    <a:pt x="467002" y="0"/>
                  </a:cubicBezTo>
                  <a:cubicBezTo>
                    <a:pt x="682888" y="-34851"/>
                    <a:pt x="924494" y="30069"/>
                    <a:pt x="1111909" y="0"/>
                  </a:cubicBezTo>
                  <a:cubicBezTo>
                    <a:pt x="1299324" y="-30069"/>
                    <a:pt x="1414523" y="47854"/>
                    <a:pt x="1667863" y="0"/>
                  </a:cubicBezTo>
                  <a:cubicBezTo>
                    <a:pt x="1921203" y="-47854"/>
                    <a:pt x="2049944" y="23149"/>
                    <a:pt x="2179341" y="0"/>
                  </a:cubicBezTo>
                  <a:cubicBezTo>
                    <a:pt x="2308738" y="-23149"/>
                    <a:pt x="2600101" y="48322"/>
                    <a:pt x="2779771" y="0"/>
                  </a:cubicBezTo>
                  <a:cubicBezTo>
                    <a:pt x="2959441" y="-48322"/>
                    <a:pt x="3118089" y="54239"/>
                    <a:pt x="3380202" y="0"/>
                  </a:cubicBezTo>
                  <a:cubicBezTo>
                    <a:pt x="3642315" y="-54239"/>
                    <a:pt x="3696539" y="16570"/>
                    <a:pt x="3936156" y="0"/>
                  </a:cubicBezTo>
                  <a:cubicBezTo>
                    <a:pt x="4175773" y="-16570"/>
                    <a:pt x="4337725" y="47269"/>
                    <a:pt x="4447634" y="0"/>
                  </a:cubicBezTo>
                  <a:cubicBezTo>
                    <a:pt x="4487794" y="174486"/>
                    <a:pt x="4405847" y="254373"/>
                    <a:pt x="4447634" y="361637"/>
                  </a:cubicBezTo>
                  <a:cubicBezTo>
                    <a:pt x="4489421" y="468901"/>
                    <a:pt x="4407815" y="677355"/>
                    <a:pt x="4447634" y="769441"/>
                  </a:cubicBezTo>
                  <a:cubicBezTo>
                    <a:pt x="4233081" y="799690"/>
                    <a:pt x="4017747" y="768550"/>
                    <a:pt x="3847203" y="769441"/>
                  </a:cubicBezTo>
                  <a:cubicBezTo>
                    <a:pt x="3676659" y="770332"/>
                    <a:pt x="3489764" y="756503"/>
                    <a:pt x="3202296" y="769441"/>
                  </a:cubicBezTo>
                  <a:cubicBezTo>
                    <a:pt x="2914828" y="782379"/>
                    <a:pt x="2784775" y="754341"/>
                    <a:pt x="2601866" y="769441"/>
                  </a:cubicBezTo>
                  <a:cubicBezTo>
                    <a:pt x="2418957" y="784541"/>
                    <a:pt x="2234827" y="724851"/>
                    <a:pt x="1956959" y="769441"/>
                  </a:cubicBezTo>
                  <a:cubicBezTo>
                    <a:pt x="1679091" y="814031"/>
                    <a:pt x="1635079" y="741042"/>
                    <a:pt x="1356528" y="769441"/>
                  </a:cubicBezTo>
                  <a:cubicBezTo>
                    <a:pt x="1077977" y="797840"/>
                    <a:pt x="1088552" y="714146"/>
                    <a:pt x="889527" y="769441"/>
                  </a:cubicBezTo>
                  <a:cubicBezTo>
                    <a:pt x="690502" y="824736"/>
                    <a:pt x="232565" y="749606"/>
                    <a:pt x="0" y="769441"/>
                  </a:cubicBezTo>
                  <a:cubicBezTo>
                    <a:pt x="-2150" y="598200"/>
                    <a:pt x="42048" y="533947"/>
                    <a:pt x="0" y="377026"/>
                  </a:cubicBezTo>
                  <a:cubicBezTo>
                    <a:pt x="-42048" y="220105"/>
                    <a:pt x="1408" y="83193"/>
                    <a:pt x="0" y="0"/>
                  </a:cubicBezTo>
                  <a:close/>
                </a:path>
              </a:pathLst>
            </a:custGeom>
            <a:solidFill>
              <a:srgbClr val="FFFF66"/>
            </a:solidFill>
            <a:ln w="28575">
              <a:solidFill>
                <a:srgbClr val="FFC000"/>
              </a:solidFill>
              <a:extLst>
                <a:ext uri="{C807C97D-BFC1-408E-A445-0C87EB9F89A2}">
                  <ask:lineSketchStyleProps xmlns:ask="http://schemas.microsoft.com/office/drawing/2018/sketchyshapes" sd="3682326931">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srgbClr val="FF0066"/>
                  </a:solidFill>
                  <a:latin typeface="Calibri" panose="020F0502020204030204" pitchFamily="34" charset="0"/>
                  <a:ea typeface="微软雅黑"/>
                  <a:cs typeface="Calibri" panose="020F0502020204030204" pitchFamily="34" charset="0"/>
                </a:rPr>
                <a:t>Động</a:t>
              </a:r>
              <a:r>
                <a:rPr lang="en-US" sz="4400" dirty="0">
                  <a:solidFill>
                    <a:srgbClr val="FF0066"/>
                  </a:solidFill>
                  <a:latin typeface="Calibri" panose="020F0502020204030204" pitchFamily="34" charset="0"/>
                  <a:ea typeface="微软雅黑"/>
                  <a:cs typeface="Calibri" panose="020F0502020204030204" pitchFamily="34" charset="0"/>
                </a:rPr>
                <a:t> </a:t>
              </a:r>
              <a:r>
                <a:rPr lang="en-US" sz="4400" dirty="0" err="1">
                  <a:solidFill>
                    <a:srgbClr val="FF0066"/>
                  </a:solidFill>
                  <a:latin typeface="Calibri" panose="020F0502020204030204" pitchFamily="34" charset="0"/>
                  <a:ea typeface="微软雅黑"/>
                  <a:cs typeface="Calibri" panose="020F0502020204030204" pitchFamily="34" charset="0"/>
                </a:rPr>
                <a:t>vật</a:t>
              </a:r>
              <a:r>
                <a:rPr lang="en-US" sz="4400" dirty="0">
                  <a:solidFill>
                    <a:srgbClr val="FF0066"/>
                  </a:solidFill>
                  <a:latin typeface="Calibri" panose="020F0502020204030204" pitchFamily="34" charset="0"/>
                  <a:ea typeface="微软雅黑"/>
                  <a:cs typeface="Calibri" panose="020F0502020204030204" pitchFamily="34" charset="0"/>
                </a:rPr>
                <a:t> </a:t>
              </a:r>
              <a:r>
                <a:rPr lang="en-US" sz="4400" dirty="0" err="1">
                  <a:solidFill>
                    <a:srgbClr val="FF0066"/>
                  </a:solidFill>
                  <a:latin typeface="Calibri" panose="020F0502020204030204" pitchFamily="34" charset="0"/>
                  <a:ea typeface="微软雅黑"/>
                  <a:cs typeface="Calibri" panose="020F0502020204030204" pitchFamily="34" charset="0"/>
                </a:rPr>
                <a:t>hoang</a:t>
              </a:r>
              <a:r>
                <a:rPr lang="en-US" sz="4400" dirty="0">
                  <a:solidFill>
                    <a:srgbClr val="FF0066"/>
                  </a:solidFill>
                  <a:latin typeface="Calibri" panose="020F0502020204030204" pitchFamily="34" charset="0"/>
                  <a:ea typeface="微软雅黑"/>
                  <a:cs typeface="Calibri" panose="020F0502020204030204" pitchFamily="34" charset="0"/>
                </a:rPr>
                <a:t> </a:t>
              </a:r>
              <a:r>
                <a:rPr lang="en-US" sz="4400" dirty="0" err="1">
                  <a:solidFill>
                    <a:srgbClr val="FF0066"/>
                  </a:solidFill>
                  <a:latin typeface="Calibri" panose="020F0502020204030204" pitchFamily="34" charset="0"/>
                  <a:ea typeface="微软雅黑"/>
                  <a:cs typeface="Calibri" panose="020F0502020204030204" pitchFamily="34" charset="0"/>
                </a:rPr>
                <a:t>dã</a:t>
              </a:r>
              <a:endParaRPr kumimoji="0" lang="en-US" sz="44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pic>
          <p:nvPicPr>
            <p:cNvPr id="15" name="Picture 4" descr="Stars Glitter Sticker by DP Animation Maker for iOS &amp;amp;amp; Android | GIPHY | Star  gif, Cartoon background, Animation maker">
              <a:extLst>
                <a:ext uri="{FF2B5EF4-FFF2-40B4-BE49-F238E27FC236}">
                  <a16:creationId xmlns:a16="http://schemas.microsoft.com/office/drawing/2014/main" id="{D374AC3D-0686-42E2-A096-43386D3D31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5999" y="2873891"/>
              <a:ext cx="1041485" cy="64008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A83CF480-8065-4DEF-93F6-E5EB7AE7E0A6}"/>
              </a:ext>
            </a:extLst>
          </p:cNvPr>
          <p:cNvSpPr txBox="1"/>
          <p:nvPr/>
        </p:nvSpPr>
        <p:spPr>
          <a:xfrm>
            <a:off x="1800226" y="2120725"/>
            <a:ext cx="9363074" cy="1200329"/>
          </a:xfrm>
          <a:prstGeom prst="rect">
            <a:avLst/>
          </a:prstGeom>
          <a:noFill/>
        </p:spPr>
        <p:txBody>
          <a:bodyPr wrap="square">
            <a:spAutoFit/>
          </a:bodyPr>
          <a:lstStyle/>
          <a:p>
            <a:pPr lvl="0" algn="ctr"/>
            <a:r>
              <a:rPr lang="vi-VN" sz="3600" dirty="0">
                <a:solidFill>
                  <a:srgbClr val="000000"/>
                </a:solidFill>
                <a:ea typeface="Calibri" panose="020F0502020204030204" pitchFamily="34" charset="0"/>
              </a:rPr>
              <a:t>động vật sống trong tự nhiên, chưa được thuần hóa.</a:t>
            </a:r>
          </a:p>
        </p:txBody>
      </p:sp>
      <p:sp>
        <p:nvSpPr>
          <p:cNvPr id="4" name="AutoShape 2" descr="Thế giới có 69% quần thể động vật hoang dã bị suy giảm - Hànộimới">
            <a:extLst>
              <a:ext uri="{FF2B5EF4-FFF2-40B4-BE49-F238E27FC236}">
                <a16:creationId xmlns:a16="http://schemas.microsoft.com/office/drawing/2014/main" id="{5928C50B-D2EC-3B42-F15C-4A628DA55A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Thế giới có 69% quần thể động vật hoang dã bị suy giảm - Hànộimới">
            <a:extLst>
              <a:ext uri="{FF2B5EF4-FFF2-40B4-BE49-F238E27FC236}">
                <a16:creationId xmlns:a16="http://schemas.microsoft.com/office/drawing/2014/main" id="{4D6FE248-CB3B-68A5-6FDB-2BCDF0DFD57A}"/>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B6A74A10-384E-E901-1AB5-777C4D09EAAD}"/>
              </a:ext>
            </a:extLst>
          </p:cNvPr>
          <p:cNvPicPr>
            <a:picLocks noChangeAspect="1"/>
          </p:cNvPicPr>
          <p:nvPr/>
        </p:nvPicPr>
        <p:blipFill>
          <a:blip r:embed="rId4"/>
          <a:stretch>
            <a:fillRect/>
          </a:stretch>
        </p:blipFill>
        <p:spPr>
          <a:xfrm>
            <a:off x="3171824" y="3288149"/>
            <a:ext cx="6048375" cy="3160276"/>
          </a:xfrm>
          <a:prstGeom prst="rect">
            <a:avLst/>
          </a:prstGeom>
        </p:spPr>
      </p:pic>
    </p:spTree>
    <p:extLst>
      <p:ext uri="{BB962C8B-B14F-4D97-AF65-F5344CB8AC3E}">
        <p14:creationId xmlns:p14="http://schemas.microsoft.com/office/powerpoint/2010/main" val="4208076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6FA98A9-16E5-4B8E-8515-B512C604EC48}"/>
              </a:ext>
            </a:extLst>
          </p:cNvPr>
          <p:cNvGrpSpPr/>
          <p:nvPr/>
        </p:nvGrpSpPr>
        <p:grpSpPr>
          <a:xfrm>
            <a:off x="746040" y="1052133"/>
            <a:ext cx="10340561" cy="1108900"/>
            <a:chOff x="175307" y="1145970"/>
            <a:chExt cx="9849212" cy="736316"/>
          </a:xfrm>
        </p:grpSpPr>
        <p:sp>
          <p:nvSpPr>
            <p:cNvPr id="14" name="Rectangle 13">
              <a:extLst>
                <a:ext uri="{FF2B5EF4-FFF2-40B4-BE49-F238E27FC236}">
                  <a16:creationId xmlns:a16="http://schemas.microsoft.com/office/drawing/2014/main" id="{A8A9FE3F-8E44-49D5-9536-04CF9E82F0DE}"/>
                </a:ext>
              </a:extLst>
            </p:cNvPr>
            <p:cNvSpPr/>
            <p:nvPr/>
          </p:nvSpPr>
          <p:spPr>
            <a:xfrm>
              <a:off x="860751" y="1167007"/>
              <a:ext cx="9163768" cy="7152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thư, ông Trái Đất kể những chuyện gì đang xảy ra với mình?</a:t>
              </a:r>
            </a:p>
          </p:txBody>
        </p:sp>
        <p:sp>
          <p:nvSpPr>
            <p:cNvPr id="15" name="Oval 14">
              <a:extLst>
                <a:ext uri="{FF2B5EF4-FFF2-40B4-BE49-F238E27FC236}">
                  <a16:creationId xmlns:a16="http://schemas.microsoft.com/office/drawing/2014/main" id="{147C2AC8-6C1D-4D65-B15D-93F0DB192FAF}"/>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CB9D0"/>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pic>
        <p:nvPicPr>
          <p:cNvPr id="2" name="Picture 1">
            <a:extLst>
              <a:ext uri="{FF2B5EF4-FFF2-40B4-BE49-F238E27FC236}">
                <a16:creationId xmlns:a16="http://schemas.microsoft.com/office/drawing/2014/main" id="{800732B9-D232-58BC-167C-0CEA9A7CDA07}"/>
              </a:ext>
            </a:extLst>
          </p:cNvPr>
          <p:cNvPicPr>
            <a:picLocks noChangeAspect="1"/>
          </p:cNvPicPr>
          <p:nvPr/>
        </p:nvPicPr>
        <p:blipFill>
          <a:blip r:embed="rId4"/>
          <a:stretch>
            <a:fillRect/>
          </a:stretch>
        </p:blipFill>
        <p:spPr>
          <a:xfrm>
            <a:off x="3495463" y="83777"/>
            <a:ext cx="4877223" cy="975445"/>
          </a:xfrm>
          <a:prstGeom prst="rect">
            <a:avLst/>
          </a:prstGeom>
        </p:spPr>
      </p:pic>
      <p:pic>
        <p:nvPicPr>
          <p:cNvPr id="7" name="Picture 6">
            <a:extLst>
              <a:ext uri="{FF2B5EF4-FFF2-40B4-BE49-F238E27FC236}">
                <a16:creationId xmlns:a16="http://schemas.microsoft.com/office/drawing/2014/main" id="{A9EBCE45-F84F-EAF4-EB6A-4C716BEE0DE4}"/>
              </a:ext>
            </a:extLst>
          </p:cNvPr>
          <p:cNvPicPr>
            <a:picLocks noChangeAspect="1"/>
          </p:cNvPicPr>
          <p:nvPr/>
        </p:nvPicPr>
        <p:blipFill>
          <a:blip r:embed="rId5"/>
          <a:stretch>
            <a:fillRect/>
          </a:stretch>
        </p:blipFill>
        <p:spPr>
          <a:xfrm>
            <a:off x="3824287" y="1643062"/>
            <a:ext cx="4924425" cy="3438525"/>
          </a:xfrm>
          <a:prstGeom prst="rect">
            <a:avLst/>
          </a:prstGeom>
        </p:spPr>
      </p:pic>
      <p:sp>
        <p:nvSpPr>
          <p:cNvPr id="8" name="Rounded Rectangle 14">
            <a:extLst>
              <a:ext uri="{FF2B5EF4-FFF2-40B4-BE49-F238E27FC236}">
                <a16:creationId xmlns:a16="http://schemas.microsoft.com/office/drawing/2014/main" id="{3E07488A-7A88-C823-5F80-A64FB2F28B9B}"/>
              </a:ext>
            </a:extLst>
          </p:cNvPr>
          <p:cNvSpPr/>
          <p:nvPr/>
        </p:nvSpPr>
        <p:spPr>
          <a:xfrm>
            <a:off x="685800" y="5124450"/>
            <a:ext cx="11010899" cy="1733550"/>
          </a:xfrm>
          <a:custGeom>
            <a:avLst/>
            <a:gdLst>
              <a:gd name="connsiteX0" fmla="*/ 0 w 11010899"/>
              <a:gd name="connsiteY0" fmla="*/ 288931 h 1733550"/>
              <a:gd name="connsiteX1" fmla="*/ 288931 w 11010899"/>
              <a:gd name="connsiteY1" fmla="*/ 0 h 1733550"/>
              <a:gd name="connsiteX2" fmla="*/ 972875 w 11010899"/>
              <a:gd name="connsiteY2" fmla="*/ 0 h 1733550"/>
              <a:gd name="connsiteX3" fmla="*/ 1656818 w 11010899"/>
              <a:gd name="connsiteY3" fmla="*/ 0 h 1733550"/>
              <a:gd name="connsiteX4" fmla="*/ 2236431 w 11010899"/>
              <a:gd name="connsiteY4" fmla="*/ 0 h 1733550"/>
              <a:gd name="connsiteX5" fmla="*/ 2503053 w 11010899"/>
              <a:gd name="connsiteY5" fmla="*/ 0 h 1733550"/>
              <a:gd name="connsiteX6" fmla="*/ 3291327 w 11010899"/>
              <a:gd name="connsiteY6" fmla="*/ 0 h 1733550"/>
              <a:gd name="connsiteX7" fmla="*/ 3870940 w 11010899"/>
              <a:gd name="connsiteY7" fmla="*/ 0 h 1733550"/>
              <a:gd name="connsiteX8" fmla="*/ 4241893 w 11010899"/>
              <a:gd name="connsiteY8" fmla="*/ 0 h 1733550"/>
              <a:gd name="connsiteX9" fmla="*/ 4717176 w 11010899"/>
              <a:gd name="connsiteY9" fmla="*/ 0 h 1733550"/>
              <a:gd name="connsiteX10" fmla="*/ 5401119 w 11010899"/>
              <a:gd name="connsiteY10" fmla="*/ 0 h 1733550"/>
              <a:gd name="connsiteX11" fmla="*/ 5772072 w 11010899"/>
              <a:gd name="connsiteY11" fmla="*/ 0 h 1733550"/>
              <a:gd name="connsiteX12" fmla="*/ 6351685 w 11010899"/>
              <a:gd name="connsiteY12" fmla="*/ 0 h 1733550"/>
              <a:gd name="connsiteX13" fmla="*/ 7139959 w 11010899"/>
              <a:gd name="connsiteY13" fmla="*/ 0 h 1733550"/>
              <a:gd name="connsiteX14" fmla="*/ 7615241 w 11010899"/>
              <a:gd name="connsiteY14" fmla="*/ 0 h 1733550"/>
              <a:gd name="connsiteX15" fmla="*/ 7986194 w 11010899"/>
              <a:gd name="connsiteY15" fmla="*/ 0 h 1733550"/>
              <a:gd name="connsiteX16" fmla="*/ 8461477 w 11010899"/>
              <a:gd name="connsiteY16" fmla="*/ 0 h 1733550"/>
              <a:gd name="connsiteX17" fmla="*/ 9249751 w 11010899"/>
              <a:gd name="connsiteY17" fmla="*/ 0 h 1733550"/>
              <a:gd name="connsiteX18" fmla="*/ 9620703 w 11010899"/>
              <a:gd name="connsiteY18" fmla="*/ 0 h 1733550"/>
              <a:gd name="connsiteX19" fmla="*/ 9991655 w 11010899"/>
              <a:gd name="connsiteY19" fmla="*/ 0 h 1733550"/>
              <a:gd name="connsiteX20" fmla="*/ 10721968 w 11010899"/>
              <a:gd name="connsiteY20" fmla="*/ 0 h 1733550"/>
              <a:gd name="connsiteX21" fmla="*/ 11010899 w 11010899"/>
              <a:gd name="connsiteY21" fmla="*/ 288931 h 1733550"/>
              <a:gd name="connsiteX22" fmla="*/ 11010899 w 11010899"/>
              <a:gd name="connsiteY22" fmla="*/ 855218 h 1733550"/>
              <a:gd name="connsiteX23" fmla="*/ 11010899 w 11010899"/>
              <a:gd name="connsiteY23" fmla="*/ 1444619 h 1733550"/>
              <a:gd name="connsiteX24" fmla="*/ 10721968 w 11010899"/>
              <a:gd name="connsiteY24" fmla="*/ 1733550 h 1733550"/>
              <a:gd name="connsiteX25" fmla="*/ 10246685 w 11010899"/>
              <a:gd name="connsiteY25" fmla="*/ 1733550 h 1733550"/>
              <a:gd name="connsiteX26" fmla="*/ 9667072 w 11010899"/>
              <a:gd name="connsiteY26" fmla="*/ 1733550 h 1733550"/>
              <a:gd name="connsiteX27" fmla="*/ 9087459 w 11010899"/>
              <a:gd name="connsiteY27" fmla="*/ 1733550 h 1733550"/>
              <a:gd name="connsiteX28" fmla="*/ 8716506 w 11010899"/>
              <a:gd name="connsiteY28" fmla="*/ 1733550 h 1733550"/>
              <a:gd name="connsiteX29" fmla="*/ 8032563 w 11010899"/>
              <a:gd name="connsiteY29" fmla="*/ 1733550 h 1733550"/>
              <a:gd name="connsiteX30" fmla="*/ 7765941 w 11010899"/>
              <a:gd name="connsiteY30" fmla="*/ 1733550 h 1733550"/>
              <a:gd name="connsiteX31" fmla="*/ 7394988 w 11010899"/>
              <a:gd name="connsiteY31" fmla="*/ 1733550 h 1733550"/>
              <a:gd name="connsiteX32" fmla="*/ 6815375 w 11010899"/>
              <a:gd name="connsiteY32" fmla="*/ 1733550 h 1733550"/>
              <a:gd name="connsiteX33" fmla="*/ 6027101 w 11010899"/>
              <a:gd name="connsiteY33" fmla="*/ 1733550 h 1733550"/>
              <a:gd name="connsiteX34" fmla="*/ 5656149 w 11010899"/>
              <a:gd name="connsiteY34" fmla="*/ 1733550 h 1733550"/>
              <a:gd name="connsiteX35" fmla="*/ 4867875 w 11010899"/>
              <a:gd name="connsiteY35" fmla="*/ 1733550 h 1733550"/>
              <a:gd name="connsiteX36" fmla="*/ 4079601 w 11010899"/>
              <a:gd name="connsiteY36" fmla="*/ 1733550 h 1733550"/>
              <a:gd name="connsiteX37" fmla="*/ 3812979 w 11010899"/>
              <a:gd name="connsiteY37" fmla="*/ 1733550 h 1733550"/>
              <a:gd name="connsiteX38" fmla="*/ 3442027 w 11010899"/>
              <a:gd name="connsiteY38" fmla="*/ 1733550 h 1733550"/>
              <a:gd name="connsiteX39" fmla="*/ 3071074 w 11010899"/>
              <a:gd name="connsiteY39" fmla="*/ 1733550 h 1733550"/>
              <a:gd name="connsiteX40" fmla="*/ 2804452 w 11010899"/>
              <a:gd name="connsiteY40" fmla="*/ 1733550 h 1733550"/>
              <a:gd name="connsiteX41" fmla="*/ 2016178 w 11010899"/>
              <a:gd name="connsiteY41" fmla="*/ 1733550 h 1733550"/>
              <a:gd name="connsiteX42" fmla="*/ 1749556 w 11010899"/>
              <a:gd name="connsiteY42" fmla="*/ 1733550 h 1733550"/>
              <a:gd name="connsiteX43" fmla="*/ 1378604 w 11010899"/>
              <a:gd name="connsiteY43" fmla="*/ 1733550 h 1733550"/>
              <a:gd name="connsiteX44" fmla="*/ 288931 w 11010899"/>
              <a:gd name="connsiteY44" fmla="*/ 1733550 h 1733550"/>
              <a:gd name="connsiteX45" fmla="*/ 0 w 11010899"/>
              <a:gd name="connsiteY45" fmla="*/ 1444619 h 1733550"/>
              <a:gd name="connsiteX46" fmla="*/ 0 w 11010899"/>
              <a:gd name="connsiteY46" fmla="*/ 843661 h 1733550"/>
              <a:gd name="connsiteX47" fmla="*/ 0 w 11010899"/>
              <a:gd name="connsiteY47" fmla="*/ 288931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010899" h="1733550" fill="none" extrusionOk="0">
                <a:moveTo>
                  <a:pt x="0" y="288931"/>
                </a:moveTo>
                <a:cubicBezTo>
                  <a:pt x="-9264" y="151291"/>
                  <a:pt x="143333" y="-10998"/>
                  <a:pt x="288931" y="0"/>
                </a:cubicBezTo>
                <a:cubicBezTo>
                  <a:pt x="583796" y="-54077"/>
                  <a:pt x="810112" y="33504"/>
                  <a:pt x="972875" y="0"/>
                </a:cubicBezTo>
                <a:cubicBezTo>
                  <a:pt x="1135638" y="-33504"/>
                  <a:pt x="1457644" y="42816"/>
                  <a:pt x="1656818" y="0"/>
                </a:cubicBezTo>
                <a:cubicBezTo>
                  <a:pt x="1855992" y="-42816"/>
                  <a:pt x="2062067" y="59087"/>
                  <a:pt x="2236431" y="0"/>
                </a:cubicBezTo>
                <a:cubicBezTo>
                  <a:pt x="2410795" y="-59087"/>
                  <a:pt x="2402453" y="23342"/>
                  <a:pt x="2503053" y="0"/>
                </a:cubicBezTo>
                <a:cubicBezTo>
                  <a:pt x="2603653" y="-23342"/>
                  <a:pt x="3073537" y="42902"/>
                  <a:pt x="3291327" y="0"/>
                </a:cubicBezTo>
                <a:cubicBezTo>
                  <a:pt x="3509117" y="-42902"/>
                  <a:pt x="3749555" y="11335"/>
                  <a:pt x="3870940" y="0"/>
                </a:cubicBezTo>
                <a:cubicBezTo>
                  <a:pt x="3992325" y="-11335"/>
                  <a:pt x="4080195" y="36162"/>
                  <a:pt x="4241893" y="0"/>
                </a:cubicBezTo>
                <a:cubicBezTo>
                  <a:pt x="4403591" y="-36162"/>
                  <a:pt x="4526364" y="53104"/>
                  <a:pt x="4717176" y="0"/>
                </a:cubicBezTo>
                <a:cubicBezTo>
                  <a:pt x="4907988" y="-53104"/>
                  <a:pt x="5203863" y="30256"/>
                  <a:pt x="5401119" y="0"/>
                </a:cubicBezTo>
                <a:cubicBezTo>
                  <a:pt x="5598375" y="-30256"/>
                  <a:pt x="5591474" y="4432"/>
                  <a:pt x="5772072" y="0"/>
                </a:cubicBezTo>
                <a:cubicBezTo>
                  <a:pt x="5952670" y="-4432"/>
                  <a:pt x="6098221" y="29233"/>
                  <a:pt x="6351685" y="0"/>
                </a:cubicBezTo>
                <a:cubicBezTo>
                  <a:pt x="6605149" y="-29233"/>
                  <a:pt x="6840650" y="86495"/>
                  <a:pt x="7139959" y="0"/>
                </a:cubicBezTo>
                <a:cubicBezTo>
                  <a:pt x="7439268" y="-86495"/>
                  <a:pt x="7502944" y="50900"/>
                  <a:pt x="7615241" y="0"/>
                </a:cubicBezTo>
                <a:cubicBezTo>
                  <a:pt x="7727538" y="-50900"/>
                  <a:pt x="7842826" y="29299"/>
                  <a:pt x="7986194" y="0"/>
                </a:cubicBezTo>
                <a:cubicBezTo>
                  <a:pt x="8129562" y="-29299"/>
                  <a:pt x="8224414" y="20275"/>
                  <a:pt x="8461477" y="0"/>
                </a:cubicBezTo>
                <a:cubicBezTo>
                  <a:pt x="8698540" y="-20275"/>
                  <a:pt x="9030807" y="56757"/>
                  <a:pt x="9249751" y="0"/>
                </a:cubicBezTo>
                <a:cubicBezTo>
                  <a:pt x="9468695" y="-56757"/>
                  <a:pt x="9535980" y="31992"/>
                  <a:pt x="9620703" y="0"/>
                </a:cubicBezTo>
                <a:cubicBezTo>
                  <a:pt x="9705426" y="-31992"/>
                  <a:pt x="9913888" y="37869"/>
                  <a:pt x="9991655" y="0"/>
                </a:cubicBezTo>
                <a:cubicBezTo>
                  <a:pt x="10069422" y="-37869"/>
                  <a:pt x="10564957" y="13284"/>
                  <a:pt x="10721968" y="0"/>
                </a:cubicBezTo>
                <a:cubicBezTo>
                  <a:pt x="10901134" y="13183"/>
                  <a:pt x="10974875" y="154672"/>
                  <a:pt x="11010899" y="288931"/>
                </a:cubicBezTo>
                <a:cubicBezTo>
                  <a:pt x="11064822" y="548373"/>
                  <a:pt x="10985366" y="649039"/>
                  <a:pt x="11010899" y="855218"/>
                </a:cubicBezTo>
                <a:cubicBezTo>
                  <a:pt x="11036432" y="1061397"/>
                  <a:pt x="10957617" y="1317284"/>
                  <a:pt x="11010899" y="1444619"/>
                </a:cubicBezTo>
                <a:cubicBezTo>
                  <a:pt x="11015469" y="1640168"/>
                  <a:pt x="10887975" y="1752169"/>
                  <a:pt x="10721968" y="1733550"/>
                </a:cubicBezTo>
                <a:cubicBezTo>
                  <a:pt x="10575695" y="1783323"/>
                  <a:pt x="10370970" y="1727487"/>
                  <a:pt x="10246685" y="1733550"/>
                </a:cubicBezTo>
                <a:cubicBezTo>
                  <a:pt x="10122400" y="1739613"/>
                  <a:pt x="9886001" y="1692747"/>
                  <a:pt x="9667072" y="1733550"/>
                </a:cubicBezTo>
                <a:cubicBezTo>
                  <a:pt x="9448143" y="1774353"/>
                  <a:pt x="9262931" y="1691645"/>
                  <a:pt x="9087459" y="1733550"/>
                </a:cubicBezTo>
                <a:cubicBezTo>
                  <a:pt x="8911987" y="1775455"/>
                  <a:pt x="8799524" y="1701739"/>
                  <a:pt x="8716506" y="1733550"/>
                </a:cubicBezTo>
                <a:cubicBezTo>
                  <a:pt x="8633488" y="1765361"/>
                  <a:pt x="8349195" y="1692496"/>
                  <a:pt x="8032563" y="1733550"/>
                </a:cubicBezTo>
                <a:cubicBezTo>
                  <a:pt x="7715931" y="1774604"/>
                  <a:pt x="7862755" y="1717324"/>
                  <a:pt x="7765941" y="1733550"/>
                </a:cubicBezTo>
                <a:cubicBezTo>
                  <a:pt x="7669127" y="1749776"/>
                  <a:pt x="7534104" y="1697377"/>
                  <a:pt x="7394988" y="1733550"/>
                </a:cubicBezTo>
                <a:cubicBezTo>
                  <a:pt x="7255872" y="1769723"/>
                  <a:pt x="7075479" y="1727671"/>
                  <a:pt x="6815375" y="1733550"/>
                </a:cubicBezTo>
                <a:cubicBezTo>
                  <a:pt x="6555271" y="1739429"/>
                  <a:pt x="6388538" y="1716652"/>
                  <a:pt x="6027101" y="1733550"/>
                </a:cubicBezTo>
                <a:cubicBezTo>
                  <a:pt x="5665664" y="1750448"/>
                  <a:pt x="5742498" y="1727260"/>
                  <a:pt x="5656149" y="1733550"/>
                </a:cubicBezTo>
                <a:cubicBezTo>
                  <a:pt x="5569800" y="1739840"/>
                  <a:pt x="5150434" y="1664402"/>
                  <a:pt x="4867875" y="1733550"/>
                </a:cubicBezTo>
                <a:cubicBezTo>
                  <a:pt x="4585316" y="1802698"/>
                  <a:pt x="4357307" y="1655232"/>
                  <a:pt x="4079601" y="1733550"/>
                </a:cubicBezTo>
                <a:cubicBezTo>
                  <a:pt x="3801895" y="1811868"/>
                  <a:pt x="3909254" y="1722695"/>
                  <a:pt x="3812979" y="1733550"/>
                </a:cubicBezTo>
                <a:cubicBezTo>
                  <a:pt x="3716704" y="1744405"/>
                  <a:pt x="3573701" y="1728024"/>
                  <a:pt x="3442027" y="1733550"/>
                </a:cubicBezTo>
                <a:cubicBezTo>
                  <a:pt x="3310353" y="1739076"/>
                  <a:pt x="3227765" y="1708235"/>
                  <a:pt x="3071074" y="1733550"/>
                </a:cubicBezTo>
                <a:cubicBezTo>
                  <a:pt x="2914383" y="1758865"/>
                  <a:pt x="2892347" y="1714978"/>
                  <a:pt x="2804452" y="1733550"/>
                </a:cubicBezTo>
                <a:cubicBezTo>
                  <a:pt x="2716557" y="1752122"/>
                  <a:pt x="2313196" y="1690904"/>
                  <a:pt x="2016178" y="1733550"/>
                </a:cubicBezTo>
                <a:cubicBezTo>
                  <a:pt x="1719160" y="1776196"/>
                  <a:pt x="1858288" y="1731213"/>
                  <a:pt x="1749556" y="1733550"/>
                </a:cubicBezTo>
                <a:cubicBezTo>
                  <a:pt x="1640824" y="1735887"/>
                  <a:pt x="1489742" y="1711570"/>
                  <a:pt x="1378604" y="1733550"/>
                </a:cubicBezTo>
                <a:cubicBezTo>
                  <a:pt x="1267466" y="1755530"/>
                  <a:pt x="813380" y="1678227"/>
                  <a:pt x="288931" y="1733550"/>
                </a:cubicBezTo>
                <a:cubicBezTo>
                  <a:pt x="115847" y="1717002"/>
                  <a:pt x="-17242" y="1610822"/>
                  <a:pt x="0" y="1444619"/>
                </a:cubicBezTo>
                <a:cubicBezTo>
                  <a:pt x="-51132" y="1249824"/>
                  <a:pt x="48382" y="1006679"/>
                  <a:pt x="0" y="843661"/>
                </a:cubicBezTo>
                <a:cubicBezTo>
                  <a:pt x="-48382" y="680643"/>
                  <a:pt x="28234" y="445172"/>
                  <a:pt x="0" y="288931"/>
                </a:cubicBezTo>
                <a:close/>
              </a:path>
              <a:path w="11010899" h="1733550" stroke="0" extrusionOk="0">
                <a:moveTo>
                  <a:pt x="0" y="288931"/>
                </a:moveTo>
                <a:cubicBezTo>
                  <a:pt x="1362" y="122186"/>
                  <a:pt x="156185" y="-8064"/>
                  <a:pt x="288931" y="0"/>
                </a:cubicBezTo>
                <a:cubicBezTo>
                  <a:pt x="465927" y="-13210"/>
                  <a:pt x="512869" y="11215"/>
                  <a:pt x="659883" y="0"/>
                </a:cubicBezTo>
                <a:cubicBezTo>
                  <a:pt x="806897" y="-11215"/>
                  <a:pt x="1139540" y="12743"/>
                  <a:pt x="1343827" y="0"/>
                </a:cubicBezTo>
                <a:cubicBezTo>
                  <a:pt x="1548114" y="-12743"/>
                  <a:pt x="1730790" y="80741"/>
                  <a:pt x="2027770" y="0"/>
                </a:cubicBezTo>
                <a:cubicBezTo>
                  <a:pt x="2324750" y="-80741"/>
                  <a:pt x="2517479" y="70079"/>
                  <a:pt x="2816044" y="0"/>
                </a:cubicBezTo>
                <a:cubicBezTo>
                  <a:pt x="3114609" y="-70079"/>
                  <a:pt x="3435627" y="18982"/>
                  <a:pt x="3604318" y="0"/>
                </a:cubicBezTo>
                <a:cubicBezTo>
                  <a:pt x="3773009" y="-18982"/>
                  <a:pt x="3869567" y="19219"/>
                  <a:pt x="3975271" y="0"/>
                </a:cubicBezTo>
                <a:cubicBezTo>
                  <a:pt x="4080975" y="-19219"/>
                  <a:pt x="4518467" y="6366"/>
                  <a:pt x="4763545" y="0"/>
                </a:cubicBezTo>
                <a:cubicBezTo>
                  <a:pt x="5008623" y="-6366"/>
                  <a:pt x="5263850" y="80274"/>
                  <a:pt x="5447488" y="0"/>
                </a:cubicBezTo>
                <a:cubicBezTo>
                  <a:pt x="5631126" y="-80274"/>
                  <a:pt x="5897744" y="21526"/>
                  <a:pt x="6131432" y="0"/>
                </a:cubicBezTo>
                <a:cubicBezTo>
                  <a:pt x="6365120" y="-21526"/>
                  <a:pt x="6551793" y="33870"/>
                  <a:pt x="6711045" y="0"/>
                </a:cubicBezTo>
                <a:cubicBezTo>
                  <a:pt x="6870297" y="-33870"/>
                  <a:pt x="7034448" y="39555"/>
                  <a:pt x="7186328" y="0"/>
                </a:cubicBezTo>
                <a:cubicBezTo>
                  <a:pt x="7338208" y="-39555"/>
                  <a:pt x="7722028" y="54888"/>
                  <a:pt x="7870271" y="0"/>
                </a:cubicBezTo>
                <a:cubicBezTo>
                  <a:pt x="8018514" y="-54888"/>
                  <a:pt x="8034256" y="5656"/>
                  <a:pt x="8136893" y="0"/>
                </a:cubicBezTo>
                <a:cubicBezTo>
                  <a:pt x="8239530" y="-5656"/>
                  <a:pt x="8313107" y="30271"/>
                  <a:pt x="8403515" y="0"/>
                </a:cubicBezTo>
                <a:cubicBezTo>
                  <a:pt x="8493923" y="-30271"/>
                  <a:pt x="8553971" y="2089"/>
                  <a:pt x="8670137" y="0"/>
                </a:cubicBezTo>
                <a:cubicBezTo>
                  <a:pt x="8786303" y="-2089"/>
                  <a:pt x="9104002" y="66431"/>
                  <a:pt x="9354081" y="0"/>
                </a:cubicBezTo>
                <a:cubicBezTo>
                  <a:pt x="9604160" y="-66431"/>
                  <a:pt x="9804694" y="49464"/>
                  <a:pt x="10038024" y="0"/>
                </a:cubicBezTo>
                <a:cubicBezTo>
                  <a:pt x="10271354" y="-49464"/>
                  <a:pt x="10448639" y="79707"/>
                  <a:pt x="10721968" y="0"/>
                </a:cubicBezTo>
                <a:cubicBezTo>
                  <a:pt x="10860286" y="-13732"/>
                  <a:pt x="10973745" y="130978"/>
                  <a:pt x="11010899" y="288931"/>
                </a:cubicBezTo>
                <a:cubicBezTo>
                  <a:pt x="11050446" y="453161"/>
                  <a:pt x="10952252" y="734700"/>
                  <a:pt x="11010899" y="889889"/>
                </a:cubicBezTo>
                <a:cubicBezTo>
                  <a:pt x="11069546" y="1045078"/>
                  <a:pt x="10948859" y="1202828"/>
                  <a:pt x="11010899" y="1444619"/>
                </a:cubicBezTo>
                <a:cubicBezTo>
                  <a:pt x="10999867" y="1624868"/>
                  <a:pt x="10887111" y="1737724"/>
                  <a:pt x="10721968" y="1733550"/>
                </a:cubicBezTo>
                <a:cubicBezTo>
                  <a:pt x="10561480" y="1763030"/>
                  <a:pt x="10479838" y="1732828"/>
                  <a:pt x="10351016" y="1733550"/>
                </a:cubicBezTo>
                <a:cubicBezTo>
                  <a:pt x="10222194" y="1734272"/>
                  <a:pt x="9994500" y="1722378"/>
                  <a:pt x="9875733" y="1733550"/>
                </a:cubicBezTo>
                <a:cubicBezTo>
                  <a:pt x="9756966" y="1744722"/>
                  <a:pt x="9474226" y="1686740"/>
                  <a:pt x="9191789" y="1733550"/>
                </a:cubicBezTo>
                <a:cubicBezTo>
                  <a:pt x="8909352" y="1780360"/>
                  <a:pt x="8681726" y="1683081"/>
                  <a:pt x="8507846" y="1733550"/>
                </a:cubicBezTo>
                <a:cubicBezTo>
                  <a:pt x="8333966" y="1784019"/>
                  <a:pt x="8132003" y="1684518"/>
                  <a:pt x="8032563" y="1733550"/>
                </a:cubicBezTo>
                <a:cubicBezTo>
                  <a:pt x="7933123" y="1782582"/>
                  <a:pt x="7766372" y="1698877"/>
                  <a:pt x="7557280" y="1733550"/>
                </a:cubicBezTo>
                <a:cubicBezTo>
                  <a:pt x="7348188" y="1768223"/>
                  <a:pt x="7174845" y="1655765"/>
                  <a:pt x="6873337" y="1733550"/>
                </a:cubicBezTo>
                <a:cubicBezTo>
                  <a:pt x="6571829" y="1811335"/>
                  <a:pt x="6314719" y="1682806"/>
                  <a:pt x="6085063" y="1733550"/>
                </a:cubicBezTo>
                <a:cubicBezTo>
                  <a:pt x="5855407" y="1784294"/>
                  <a:pt x="5786460" y="1697204"/>
                  <a:pt x="5609780" y="1733550"/>
                </a:cubicBezTo>
                <a:cubicBezTo>
                  <a:pt x="5433100" y="1769896"/>
                  <a:pt x="5299949" y="1673608"/>
                  <a:pt x="5030167" y="1733550"/>
                </a:cubicBezTo>
                <a:cubicBezTo>
                  <a:pt x="4760385" y="1793492"/>
                  <a:pt x="4617199" y="1695763"/>
                  <a:pt x="4346223" y="1733550"/>
                </a:cubicBezTo>
                <a:cubicBezTo>
                  <a:pt x="4075247" y="1771337"/>
                  <a:pt x="3816162" y="1675401"/>
                  <a:pt x="3662280" y="1733550"/>
                </a:cubicBezTo>
                <a:cubicBezTo>
                  <a:pt x="3508398" y="1791699"/>
                  <a:pt x="3253133" y="1714279"/>
                  <a:pt x="3082666" y="1733550"/>
                </a:cubicBezTo>
                <a:cubicBezTo>
                  <a:pt x="2912199" y="1752821"/>
                  <a:pt x="2803698" y="1729050"/>
                  <a:pt x="2711714" y="1733550"/>
                </a:cubicBezTo>
                <a:cubicBezTo>
                  <a:pt x="2619730" y="1738050"/>
                  <a:pt x="2248658" y="1731013"/>
                  <a:pt x="1923440" y="1733550"/>
                </a:cubicBezTo>
                <a:cubicBezTo>
                  <a:pt x="1598222" y="1736087"/>
                  <a:pt x="1652654" y="1719700"/>
                  <a:pt x="1552488" y="1733550"/>
                </a:cubicBezTo>
                <a:cubicBezTo>
                  <a:pt x="1452322" y="1747400"/>
                  <a:pt x="1341050" y="1720783"/>
                  <a:pt x="1285866" y="1733550"/>
                </a:cubicBezTo>
                <a:cubicBezTo>
                  <a:pt x="1230682" y="1746317"/>
                  <a:pt x="552661" y="1704429"/>
                  <a:pt x="288931" y="1733550"/>
                </a:cubicBezTo>
                <a:cubicBezTo>
                  <a:pt x="168475" y="1717964"/>
                  <a:pt x="-13053" y="1622098"/>
                  <a:pt x="0" y="1444619"/>
                </a:cubicBezTo>
                <a:cubicBezTo>
                  <a:pt x="-43574" y="1274332"/>
                  <a:pt x="3268" y="1152550"/>
                  <a:pt x="0" y="901446"/>
                </a:cubicBezTo>
                <a:cubicBezTo>
                  <a:pt x="-3268" y="650342"/>
                  <a:pt x="64917" y="561167"/>
                  <a:pt x="0" y="288931"/>
                </a:cubicBezTo>
                <a:close/>
              </a:path>
            </a:pathLst>
          </a:custGeom>
          <a:solidFill>
            <a:srgbClr val="FFCCCC"/>
          </a:solidFill>
          <a:ln>
            <a:solidFill>
              <a:srgbClr val="00B050"/>
            </a:solidFill>
            <a:prstDash val="lgDash"/>
            <a:extLst>
              <a:ext uri="{C807C97D-BFC1-408E-A445-0C87EB9F89A2}">
                <ask:lineSketchStyleProps xmlns:ask="http://schemas.microsoft.com/office/drawing/2018/sketchyshapes" sd="674020598">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Những chuyện xảy ra với ông Trái Đất như: nhiệt độ Trái Đất tang cao, núi lửa phun trào, hạn hán, lũ lụt và ô nhiễm môi trường chính là biểu hiện của Trái Đất đang bị biến đổi. Bản thân mỗi chúng ta cũng từng chứng kiến sự thay đổi đó. VD: mùa hè có những ngày nhiệt độ lên đến 40 độ C, hay lũ lụt, sạt lở đất,..</a:t>
            </a:r>
            <a:endParaRPr kumimoji="0" lang="en-GB"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12182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2" name="图片 3" descr="4ef6b7c9486052b6069210c143670dcb">
            <a:extLst>
              <a:ext uri="{FF2B5EF4-FFF2-40B4-BE49-F238E27FC236}">
                <a16:creationId xmlns:a16="http://schemas.microsoft.com/office/drawing/2014/main" id="{CE63E908-FC4E-46C5-8833-2B8DF9FDC3B3}"/>
              </a:ext>
            </a:extLst>
          </p:cNvPr>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228307" y="4749472"/>
            <a:ext cx="1684020" cy="1878330"/>
          </a:xfrm>
          <a:prstGeom prst="rect">
            <a:avLst/>
          </a:prstGeom>
        </p:spPr>
      </p:pic>
      <p:grpSp>
        <p:nvGrpSpPr>
          <p:cNvPr id="16" name="Group 15">
            <a:extLst>
              <a:ext uri="{FF2B5EF4-FFF2-40B4-BE49-F238E27FC236}">
                <a16:creationId xmlns:a16="http://schemas.microsoft.com/office/drawing/2014/main" id="{07FE6D94-B73F-4088-99FF-4E356A8FC19E}"/>
              </a:ext>
            </a:extLst>
          </p:cNvPr>
          <p:cNvGrpSpPr/>
          <p:nvPr/>
        </p:nvGrpSpPr>
        <p:grpSpPr>
          <a:xfrm>
            <a:off x="1536019" y="1220173"/>
            <a:ext cx="9341531" cy="1200329"/>
            <a:chOff x="156606" y="1098998"/>
            <a:chExt cx="9313215" cy="797025"/>
          </a:xfrm>
        </p:grpSpPr>
        <p:sp>
          <p:nvSpPr>
            <p:cNvPr id="17" name="Rectangle 16">
              <a:extLst>
                <a:ext uri="{FF2B5EF4-FFF2-40B4-BE49-F238E27FC236}">
                  <a16:creationId xmlns:a16="http://schemas.microsoft.com/office/drawing/2014/main" id="{CE981A8F-CEAD-4A64-80F3-CF62B2DF102E}"/>
                </a:ext>
              </a:extLst>
            </p:cNvPr>
            <p:cNvSpPr/>
            <p:nvPr/>
          </p:nvSpPr>
          <p:spPr>
            <a:xfrm>
              <a:off x="883560" y="1098998"/>
              <a:ext cx="8586261" cy="797025"/>
            </a:xfrm>
            <a:prstGeom prst="rect">
              <a:avLst/>
            </a:prstGeom>
          </p:spPr>
          <p:txBody>
            <a:bodyPr wrap="square">
              <a:spAutoFit/>
            </a:bodyPr>
            <a:lstStyle/>
            <a:p>
              <a:pPr marL="0" marR="0" algn="just">
                <a:spcBef>
                  <a:spcPts val="0"/>
                </a:spcBef>
                <a:spcAft>
                  <a:spcPts val="0"/>
                </a:spcAft>
              </a:pP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Con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đang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khiến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ông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Trái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Đất</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rơi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vào</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tình</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trạng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như</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vậy</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a:t>
              </a:r>
              <a:endParaRPr lang="en-US" sz="360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Oval 17">
              <a:extLst>
                <a:ext uri="{FF2B5EF4-FFF2-40B4-BE49-F238E27FC236}">
                  <a16:creationId xmlns:a16="http://schemas.microsoft.com/office/drawing/2014/main" id="{031800B6-C189-4B1D-99BA-9B9C1994555D}"/>
                </a:ext>
              </a:extLst>
            </p:cNvPr>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CB9D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28" name="Rounded Rectangle 14">
            <a:extLst>
              <a:ext uri="{FF2B5EF4-FFF2-40B4-BE49-F238E27FC236}">
                <a16:creationId xmlns:a16="http://schemas.microsoft.com/office/drawing/2014/main" id="{C0B9D282-161E-4474-A4D0-A4CB138A7E7C}"/>
              </a:ext>
            </a:extLst>
          </p:cNvPr>
          <p:cNvSpPr/>
          <p:nvPr/>
        </p:nvSpPr>
        <p:spPr>
          <a:xfrm>
            <a:off x="1439092" y="3053154"/>
            <a:ext cx="9313816" cy="838669"/>
          </a:xfrm>
          <a:custGeom>
            <a:avLst/>
            <a:gdLst>
              <a:gd name="connsiteX0" fmla="*/ 0 w 9313816"/>
              <a:gd name="connsiteY0" fmla="*/ 139781 h 838669"/>
              <a:gd name="connsiteX1" fmla="*/ 139781 w 9313816"/>
              <a:gd name="connsiteY1" fmla="*/ 0 h 838669"/>
              <a:gd name="connsiteX2" fmla="*/ 885107 w 9313816"/>
              <a:gd name="connsiteY2" fmla="*/ 0 h 838669"/>
              <a:gd name="connsiteX3" fmla="*/ 1630433 w 9313816"/>
              <a:gd name="connsiteY3" fmla="*/ 0 h 838669"/>
              <a:gd name="connsiteX4" fmla="*/ 2285416 w 9313816"/>
              <a:gd name="connsiteY4" fmla="*/ 0 h 838669"/>
              <a:gd name="connsiteX5" fmla="*/ 2669372 w 9313816"/>
              <a:gd name="connsiteY5" fmla="*/ 0 h 838669"/>
              <a:gd name="connsiteX6" fmla="*/ 3143670 w 9313816"/>
              <a:gd name="connsiteY6" fmla="*/ 0 h 838669"/>
              <a:gd name="connsiteX7" fmla="*/ 3798654 w 9313816"/>
              <a:gd name="connsiteY7" fmla="*/ 0 h 838669"/>
              <a:gd name="connsiteX8" fmla="*/ 4182610 w 9313816"/>
              <a:gd name="connsiteY8" fmla="*/ 0 h 838669"/>
              <a:gd name="connsiteX9" fmla="*/ 4837593 w 9313816"/>
              <a:gd name="connsiteY9" fmla="*/ 0 h 838669"/>
              <a:gd name="connsiteX10" fmla="*/ 5402234 w 9313816"/>
              <a:gd name="connsiteY10" fmla="*/ 0 h 838669"/>
              <a:gd name="connsiteX11" fmla="*/ 5695847 w 9313816"/>
              <a:gd name="connsiteY11" fmla="*/ 0 h 838669"/>
              <a:gd name="connsiteX12" fmla="*/ 6441173 w 9313816"/>
              <a:gd name="connsiteY12" fmla="*/ 0 h 838669"/>
              <a:gd name="connsiteX13" fmla="*/ 7005814 w 9313816"/>
              <a:gd name="connsiteY13" fmla="*/ 0 h 838669"/>
              <a:gd name="connsiteX14" fmla="*/ 7389770 w 9313816"/>
              <a:gd name="connsiteY14" fmla="*/ 0 h 838669"/>
              <a:gd name="connsiteX15" fmla="*/ 7864068 w 9313816"/>
              <a:gd name="connsiteY15" fmla="*/ 0 h 838669"/>
              <a:gd name="connsiteX16" fmla="*/ 8519052 w 9313816"/>
              <a:gd name="connsiteY16" fmla="*/ 0 h 838669"/>
              <a:gd name="connsiteX17" fmla="*/ 9174035 w 9313816"/>
              <a:gd name="connsiteY17" fmla="*/ 0 h 838669"/>
              <a:gd name="connsiteX18" fmla="*/ 9313816 w 9313816"/>
              <a:gd name="connsiteY18" fmla="*/ 139781 h 838669"/>
              <a:gd name="connsiteX19" fmla="*/ 9313816 w 9313816"/>
              <a:gd name="connsiteY19" fmla="*/ 698888 h 838669"/>
              <a:gd name="connsiteX20" fmla="*/ 9174035 w 9313816"/>
              <a:gd name="connsiteY20" fmla="*/ 838669 h 838669"/>
              <a:gd name="connsiteX21" fmla="*/ 8428709 w 9313816"/>
              <a:gd name="connsiteY21" fmla="*/ 838669 h 838669"/>
              <a:gd name="connsiteX22" fmla="*/ 8044753 w 9313816"/>
              <a:gd name="connsiteY22" fmla="*/ 838669 h 838669"/>
              <a:gd name="connsiteX23" fmla="*/ 7660797 w 9313816"/>
              <a:gd name="connsiteY23" fmla="*/ 838669 h 838669"/>
              <a:gd name="connsiteX24" fmla="*/ 7096157 w 9313816"/>
              <a:gd name="connsiteY24" fmla="*/ 838669 h 838669"/>
              <a:gd name="connsiteX25" fmla="*/ 6531516 w 9313816"/>
              <a:gd name="connsiteY25" fmla="*/ 838669 h 838669"/>
              <a:gd name="connsiteX26" fmla="*/ 5786190 w 9313816"/>
              <a:gd name="connsiteY26" fmla="*/ 838669 h 838669"/>
              <a:gd name="connsiteX27" fmla="*/ 5221549 w 9313816"/>
              <a:gd name="connsiteY27" fmla="*/ 838669 h 838669"/>
              <a:gd name="connsiteX28" fmla="*/ 4656908 w 9313816"/>
              <a:gd name="connsiteY28" fmla="*/ 838669 h 838669"/>
              <a:gd name="connsiteX29" fmla="*/ 3911582 w 9313816"/>
              <a:gd name="connsiteY29" fmla="*/ 838669 h 838669"/>
              <a:gd name="connsiteX30" fmla="*/ 3437284 w 9313816"/>
              <a:gd name="connsiteY30" fmla="*/ 838669 h 838669"/>
              <a:gd name="connsiteX31" fmla="*/ 3143670 w 9313816"/>
              <a:gd name="connsiteY31" fmla="*/ 838669 h 838669"/>
              <a:gd name="connsiteX32" fmla="*/ 2579030 w 9313816"/>
              <a:gd name="connsiteY32" fmla="*/ 838669 h 838669"/>
              <a:gd name="connsiteX33" fmla="*/ 2014389 w 9313816"/>
              <a:gd name="connsiteY33" fmla="*/ 838669 h 838669"/>
              <a:gd name="connsiteX34" fmla="*/ 1630433 w 9313816"/>
              <a:gd name="connsiteY34" fmla="*/ 838669 h 838669"/>
              <a:gd name="connsiteX35" fmla="*/ 975449 w 9313816"/>
              <a:gd name="connsiteY35" fmla="*/ 838669 h 838669"/>
              <a:gd name="connsiteX36" fmla="*/ 681836 w 9313816"/>
              <a:gd name="connsiteY36" fmla="*/ 838669 h 838669"/>
              <a:gd name="connsiteX37" fmla="*/ 139781 w 9313816"/>
              <a:gd name="connsiteY37" fmla="*/ 838669 h 838669"/>
              <a:gd name="connsiteX38" fmla="*/ 0 w 9313816"/>
              <a:gd name="connsiteY38" fmla="*/ 698888 h 838669"/>
              <a:gd name="connsiteX39" fmla="*/ 0 w 9313816"/>
              <a:gd name="connsiteY39" fmla="*/ 139781 h 83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313816" h="838669" fill="none" extrusionOk="0">
                <a:moveTo>
                  <a:pt x="0" y="139781"/>
                </a:moveTo>
                <a:cubicBezTo>
                  <a:pt x="-11588" y="67885"/>
                  <a:pt x="70128" y="-19101"/>
                  <a:pt x="139781" y="0"/>
                </a:cubicBezTo>
                <a:cubicBezTo>
                  <a:pt x="496243" y="-18145"/>
                  <a:pt x="720303" y="40977"/>
                  <a:pt x="885107" y="0"/>
                </a:cubicBezTo>
                <a:cubicBezTo>
                  <a:pt x="1049911" y="-40977"/>
                  <a:pt x="1316914" y="577"/>
                  <a:pt x="1630433" y="0"/>
                </a:cubicBezTo>
                <a:cubicBezTo>
                  <a:pt x="1943952" y="-577"/>
                  <a:pt x="2139838" y="60740"/>
                  <a:pt x="2285416" y="0"/>
                </a:cubicBezTo>
                <a:cubicBezTo>
                  <a:pt x="2430994" y="-60740"/>
                  <a:pt x="2528283" y="37886"/>
                  <a:pt x="2669372" y="0"/>
                </a:cubicBezTo>
                <a:cubicBezTo>
                  <a:pt x="2810461" y="-37886"/>
                  <a:pt x="2970670" y="27520"/>
                  <a:pt x="3143670" y="0"/>
                </a:cubicBezTo>
                <a:cubicBezTo>
                  <a:pt x="3316670" y="-27520"/>
                  <a:pt x="3516112" y="71932"/>
                  <a:pt x="3798654" y="0"/>
                </a:cubicBezTo>
                <a:cubicBezTo>
                  <a:pt x="4081196" y="-71932"/>
                  <a:pt x="4067234" y="186"/>
                  <a:pt x="4182610" y="0"/>
                </a:cubicBezTo>
                <a:cubicBezTo>
                  <a:pt x="4297986" y="-186"/>
                  <a:pt x="4553570" y="38465"/>
                  <a:pt x="4837593" y="0"/>
                </a:cubicBezTo>
                <a:cubicBezTo>
                  <a:pt x="5121616" y="-38465"/>
                  <a:pt x="5161589" y="28715"/>
                  <a:pt x="5402234" y="0"/>
                </a:cubicBezTo>
                <a:cubicBezTo>
                  <a:pt x="5642879" y="-28715"/>
                  <a:pt x="5628890" y="29391"/>
                  <a:pt x="5695847" y="0"/>
                </a:cubicBezTo>
                <a:cubicBezTo>
                  <a:pt x="5762804" y="-29391"/>
                  <a:pt x="6263533" y="7241"/>
                  <a:pt x="6441173" y="0"/>
                </a:cubicBezTo>
                <a:cubicBezTo>
                  <a:pt x="6618813" y="-7241"/>
                  <a:pt x="6883534" y="40640"/>
                  <a:pt x="7005814" y="0"/>
                </a:cubicBezTo>
                <a:cubicBezTo>
                  <a:pt x="7128094" y="-40640"/>
                  <a:pt x="7277451" y="18809"/>
                  <a:pt x="7389770" y="0"/>
                </a:cubicBezTo>
                <a:cubicBezTo>
                  <a:pt x="7502089" y="-18809"/>
                  <a:pt x="7641932" y="38372"/>
                  <a:pt x="7864068" y="0"/>
                </a:cubicBezTo>
                <a:cubicBezTo>
                  <a:pt x="8086204" y="-38372"/>
                  <a:pt x="8368833" y="14837"/>
                  <a:pt x="8519052" y="0"/>
                </a:cubicBezTo>
                <a:cubicBezTo>
                  <a:pt x="8669271" y="-14837"/>
                  <a:pt x="8997540" y="40257"/>
                  <a:pt x="9174035" y="0"/>
                </a:cubicBezTo>
                <a:cubicBezTo>
                  <a:pt x="9247688" y="-2849"/>
                  <a:pt x="9318980" y="40592"/>
                  <a:pt x="9313816" y="139781"/>
                </a:cubicBezTo>
                <a:cubicBezTo>
                  <a:pt x="9333914" y="317200"/>
                  <a:pt x="9302059" y="537599"/>
                  <a:pt x="9313816" y="698888"/>
                </a:cubicBezTo>
                <a:cubicBezTo>
                  <a:pt x="9298502" y="765934"/>
                  <a:pt x="9256713" y="851367"/>
                  <a:pt x="9174035" y="838669"/>
                </a:cubicBezTo>
                <a:cubicBezTo>
                  <a:pt x="8966003" y="919793"/>
                  <a:pt x="8791233" y="796445"/>
                  <a:pt x="8428709" y="838669"/>
                </a:cubicBezTo>
                <a:cubicBezTo>
                  <a:pt x="8066185" y="880893"/>
                  <a:pt x="8234062" y="802635"/>
                  <a:pt x="8044753" y="838669"/>
                </a:cubicBezTo>
                <a:cubicBezTo>
                  <a:pt x="7855444" y="874703"/>
                  <a:pt x="7837890" y="827639"/>
                  <a:pt x="7660797" y="838669"/>
                </a:cubicBezTo>
                <a:cubicBezTo>
                  <a:pt x="7483704" y="849699"/>
                  <a:pt x="7356014" y="790949"/>
                  <a:pt x="7096157" y="838669"/>
                </a:cubicBezTo>
                <a:cubicBezTo>
                  <a:pt x="6836300" y="886389"/>
                  <a:pt x="6754888" y="780312"/>
                  <a:pt x="6531516" y="838669"/>
                </a:cubicBezTo>
                <a:cubicBezTo>
                  <a:pt x="6308144" y="897026"/>
                  <a:pt x="5960119" y="830266"/>
                  <a:pt x="5786190" y="838669"/>
                </a:cubicBezTo>
                <a:cubicBezTo>
                  <a:pt x="5612261" y="847072"/>
                  <a:pt x="5435399" y="779382"/>
                  <a:pt x="5221549" y="838669"/>
                </a:cubicBezTo>
                <a:cubicBezTo>
                  <a:pt x="5007699" y="897956"/>
                  <a:pt x="4902960" y="827244"/>
                  <a:pt x="4656908" y="838669"/>
                </a:cubicBezTo>
                <a:cubicBezTo>
                  <a:pt x="4410856" y="850094"/>
                  <a:pt x="4155915" y="791460"/>
                  <a:pt x="3911582" y="838669"/>
                </a:cubicBezTo>
                <a:cubicBezTo>
                  <a:pt x="3667249" y="885878"/>
                  <a:pt x="3595188" y="799280"/>
                  <a:pt x="3437284" y="838669"/>
                </a:cubicBezTo>
                <a:cubicBezTo>
                  <a:pt x="3279380" y="878058"/>
                  <a:pt x="3207510" y="811581"/>
                  <a:pt x="3143670" y="838669"/>
                </a:cubicBezTo>
                <a:cubicBezTo>
                  <a:pt x="3079830" y="865757"/>
                  <a:pt x="2721336" y="791964"/>
                  <a:pt x="2579030" y="838669"/>
                </a:cubicBezTo>
                <a:cubicBezTo>
                  <a:pt x="2436724" y="885374"/>
                  <a:pt x="2247567" y="823118"/>
                  <a:pt x="2014389" y="838669"/>
                </a:cubicBezTo>
                <a:cubicBezTo>
                  <a:pt x="1781211" y="854220"/>
                  <a:pt x="1739691" y="809447"/>
                  <a:pt x="1630433" y="838669"/>
                </a:cubicBezTo>
                <a:cubicBezTo>
                  <a:pt x="1521175" y="867891"/>
                  <a:pt x="1286436" y="837049"/>
                  <a:pt x="975449" y="838669"/>
                </a:cubicBezTo>
                <a:cubicBezTo>
                  <a:pt x="664462" y="840289"/>
                  <a:pt x="754233" y="809695"/>
                  <a:pt x="681836" y="838669"/>
                </a:cubicBezTo>
                <a:cubicBezTo>
                  <a:pt x="609439" y="867643"/>
                  <a:pt x="360569" y="836755"/>
                  <a:pt x="139781" y="838669"/>
                </a:cubicBezTo>
                <a:cubicBezTo>
                  <a:pt x="68820" y="837335"/>
                  <a:pt x="8465" y="789088"/>
                  <a:pt x="0" y="698888"/>
                </a:cubicBezTo>
                <a:cubicBezTo>
                  <a:pt x="-34544" y="456194"/>
                  <a:pt x="44213" y="287157"/>
                  <a:pt x="0" y="139781"/>
                </a:cubicBezTo>
                <a:close/>
              </a:path>
              <a:path w="9313816" h="838669" stroke="0" extrusionOk="0">
                <a:moveTo>
                  <a:pt x="0" y="139781"/>
                </a:moveTo>
                <a:cubicBezTo>
                  <a:pt x="2436" y="49757"/>
                  <a:pt x="83959" y="-6426"/>
                  <a:pt x="139781" y="0"/>
                </a:cubicBezTo>
                <a:cubicBezTo>
                  <a:pt x="241199" y="-32495"/>
                  <a:pt x="354346" y="25486"/>
                  <a:pt x="523737" y="0"/>
                </a:cubicBezTo>
                <a:cubicBezTo>
                  <a:pt x="693128" y="-25486"/>
                  <a:pt x="952997" y="10845"/>
                  <a:pt x="1178720" y="0"/>
                </a:cubicBezTo>
                <a:cubicBezTo>
                  <a:pt x="1404443" y="-10845"/>
                  <a:pt x="1702633" y="22083"/>
                  <a:pt x="1833704" y="0"/>
                </a:cubicBezTo>
                <a:cubicBezTo>
                  <a:pt x="1964775" y="-22083"/>
                  <a:pt x="2370707" y="85111"/>
                  <a:pt x="2579030" y="0"/>
                </a:cubicBezTo>
                <a:cubicBezTo>
                  <a:pt x="2787353" y="-85111"/>
                  <a:pt x="2971371" y="49680"/>
                  <a:pt x="3324356" y="0"/>
                </a:cubicBezTo>
                <a:cubicBezTo>
                  <a:pt x="3677341" y="-49680"/>
                  <a:pt x="3597429" y="42377"/>
                  <a:pt x="3708311" y="0"/>
                </a:cubicBezTo>
                <a:cubicBezTo>
                  <a:pt x="3819194" y="-42377"/>
                  <a:pt x="4134306" y="63967"/>
                  <a:pt x="4453637" y="0"/>
                </a:cubicBezTo>
                <a:cubicBezTo>
                  <a:pt x="4772968" y="-63967"/>
                  <a:pt x="4782880" y="27547"/>
                  <a:pt x="5108621" y="0"/>
                </a:cubicBezTo>
                <a:cubicBezTo>
                  <a:pt x="5434362" y="-27547"/>
                  <a:pt x="5558390" y="44967"/>
                  <a:pt x="5763604" y="0"/>
                </a:cubicBezTo>
                <a:cubicBezTo>
                  <a:pt x="5968818" y="-44967"/>
                  <a:pt x="6171813" y="37336"/>
                  <a:pt x="6328245" y="0"/>
                </a:cubicBezTo>
                <a:cubicBezTo>
                  <a:pt x="6484677" y="-37336"/>
                  <a:pt x="6602560" y="41508"/>
                  <a:pt x="6802543" y="0"/>
                </a:cubicBezTo>
                <a:cubicBezTo>
                  <a:pt x="7002526" y="-41508"/>
                  <a:pt x="7312944" y="34680"/>
                  <a:pt x="7457527" y="0"/>
                </a:cubicBezTo>
                <a:cubicBezTo>
                  <a:pt x="7602110" y="-34680"/>
                  <a:pt x="7607705" y="10682"/>
                  <a:pt x="7751140" y="0"/>
                </a:cubicBezTo>
                <a:cubicBezTo>
                  <a:pt x="7894575" y="-10682"/>
                  <a:pt x="7916267" y="35162"/>
                  <a:pt x="8044753" y="0"/>
                </a:cubicBezTo>
                <a:cubicBezTo>
                  <a:pt x="8173239" y="-35162"/>
                  <a:pt x="8204524" y="23364"/>
                  <a:pt x="8338367" y="0"/>
                </a:cubicBezTo>
                <a:cubicBezTo>
                  <a:pt x="8472210" y="-23364"/>
                  <a:pt x="8759384" y="1290"/>
                  <a:pt x="9174035" y="0"/>
                </a:cubicBezTo>
                <a:cubicBezTo>
                  <a:pt x="9258079" y="10341"/>
                  <a:pt x="9326289" y="66069"/>
                  <a:pt x="9313816" y="139781"/>
                </a:cubicBezTo>
                <a:cubicBezTo>
                  <a:pt x="9337499" y="376369"/>
                  <a:pt x="9302010" y="553508"/>
                  <a:pt x="9313816" y="698888"/>
                </a:cubicBezTo>
                <a:cubicBezTo>
                  <a:pt x="9298933" y="781896"/>
                  <a:pt x="9247910" y="839511"/>
                  <a:pt x="9174035" y="838669"/>
                </a:cubicBezTo>
                <a:cubicBezTo>
                  <a:pt x="9032972" y="866440"/>
                  <a:pt x="9010493" y="828226"/>
                  <a:pt x="8880422" y="838669"/>
                </a:cubicBezTo>
                <a:cubicBezTo>
                  <a:pt x="8750351" y="849112"/>
                  <a:pt x="8720362" y="825890"/>
                  <a:pt x="8586808" y="838669"/>
                </a:cubicBezTo>
                <a:cubicBezTo>
                  <a:pt x="8453254" y="851448"/>
                  <a:pt x="8376872" y="793023"/>
                  <a:pt x="8202853" y="838669"/>
                </a:cubicBezTo>
                <a:cubicBezTo>
                  <a:pt x="8028835" y="884315"/>
                  <a:pt x="7870913" y="792202"/>
                  <a:pt x="7547869" y="838669"/>
                </a:cubicBezTo>
                <a:cubicBezTo>
                  <a:pt x="7224825" y="885136"/>
                  <a:pt x="7275660" y="809368"/>
                  <a:pt x="7073571" y="838669"/>
                </a:cubicBezTo>
                <a:cubicBezTo>
                  <a:pt x="6871482" y="867970"/>
                  <a:pt x="6735138" y="797349"/>
                  <a:pt x="6418588" y="838669"/>
                </a:cubicBezTo>
                <a:cubicBezTo>
                  <a:pt x="6102038" y="879989"/>
                  <a:pt x="6043772" y="783903"/>
                  <a:pt x="5763604" y="838669"/>
                </a:cubicBezTo>
                <a:cubicBezTo>
                  <a:pt x="5483436" y="893435"/>
                  <a:pt x="5492272" y="828529"/>
                  <a:pt x="5289306" y="838669"/>
                </a:cubicBezTo>
                <a:cubicBezTo>
                  <a:pt x="5086340" y="848809"/>
                  <a:pt x="5017571" y="829697"/>
                  <a:pt x="4815007" y="838669"/>
                </a:cubicBezTo>
                <a:cubicBezTo>
                  <a:pt x="4612443" y="847641"/>
                  <a:pt x="4396405" y="766506"/>
                  <a:pt x="4160024" y="838669"/>
                </a:cubicBezTo>
                <a:cubicBezTo>
                  <a:pt x="3923643" y="910832"/>
                  <a:pt x="3713915" y="817852"/>
                  <a:pt x="3414698" y="838669"/>
                </a:cubicBezTo>
                <a:cubicBezTo>
                  <a:pt x="3115481" y="859486"/>
                  <a:pt x="3073221" y="816271"/>
                  <a:pt x="2940400" y="838669"/>
                </a:cubicBezTo>
                <a:cubicBezTo>
                  <a:pt x="2807579" y="861067"/>
                  <a:pt x="2587476" y="803709"/>
                  <a:pt x="2375759" y="838669"/>
                </a:cubicBezTo>
                <a:cubicBezTo>
                  <a:pt x="2164042" y="873629"/>
                  <a:pt x="2043958" y="809471"/>
                  <a:pt x="1720775" y="838669"/>
                </a:cubicBezTo>
                <a:cubicBezTo>
                  <a:pt x="1397592" y="867867"/>
                  <a:pt x="1392304" y="796671"/>
                  <a:pt x="1065792" y="838669"/>
                </a:cubicBezTo>
                <a:cubicBezTo>
                  <a:pt x="739280" y="880667"/>
                  <a:pt x="597831" y="740247"/>
                  <a:pt x="139781" y="838669"/>
                </a:cubicBezTo>
                <a:cubicBezTo>
                  <a:pt x="67422" y="834988"/>
                  <a:pt x="19466" y="782226"/>
                  <a:pt x="0" y="698888"/>
                </a:cubicBezTo>
                <a:cubicBezTo>
                  <a:pt x="-36873" y="495643"/>
                  <a:pt x="42441" y="358089"/>
                  <a:pt x="0" y="139781"/>
                </a:cubicBezTo>
                <a:close/>
              </a:path>
            </a:pathLst>
          </a:custGeom>
          <a:solidFill>
            <a:schemeClr val="accent3">
              <a:lumMod val="20000"/>
              <a:lumOff val="80000"/>
            </a:schemeClr>
          </a:solidFill>
          <a:ln>
            <a:solidFill>
              <a:srgbClr val="FF0000"/>
            </a:solidFill>
            <a:prstDash val="lgDash"/>
            <a:extLst>
              <a:ext uri="{C807C97D-BFC1-408E-A445-0C87EB9F89A2}">
                <ask:lineSketchStyleProps xmlns:ask="http://schemas.microsoft.com/office/drawing/2018/sketchyshapes" sd="674020598">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ọc thông tin đoạn văn </a:t>
            </a:r>
            <a:r>
              <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 </a:t>
            </a:r>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GB"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ounded Rectangle 14">
            <a:extLst>
              <a:ext uri="{FF2B5EF4-FFF2-40B4-BE49-F238E27FC236}">
                <a16:creationId xmlns:a16="http://schemas.microsoft.com/office/drawing/2014/main" id="{C8C23A68-F7AC-4219-BE01-30DF0110AEE3}"/>
              </a:ext>
            </a:extLst>
          </p:cNvPr>
          <p:cNvSpPr/>
          <p:nvPr/>
        </p:nvSpPr>
        <p:spPr>
          <a:xfrm>
            <a:off x="1228726" y="4286859"/>
            <a:ext cx="9991724" cy="1790091"/>
          </a:xfrm>
          <a:custGeom>
            <a:avLst/>
            <a:gdLst>
              <a:gd name="connsiteX0" fmla="*/ 0 w 9991724"/>
              <a:gd name="connsiteY0" fmla="*/ 298354 h 1790091"/>
              <a:gd name="connsiteX1" fmla="*/ 298354 w 9991724"/>
              <a:gd name="connsiteY1" fmla="*/ 0 h 1790091"/>
              <a:gd name="connsiteX2" fmla="*/ 885543 w 9991724"/>
              <a:gd name="connsiteY2" fmla="*/ 0 h 1790091"/>
              <a:gd name="connsiteX3" fmla="*/ 1566681 w 9991724"/>
              <a:gd name="connsiteY3" fmla="*/ 0 h 1790091"/>
              <a:gd name="connsiteX4" fmla="*/ 1965969 w 9991724"/>
              <a:gd name="connsiteY4" fmla="*/ 0 h 1790091"/>
              <a:gd name="connsiteX5" fmla="*/ 2459208 w 9991724"/>
              <a:gd name="connsiteY5" fmla="*/ 0 h 1790091"/>
              <a:gd name="connsiteX6" fmla="*/ 3140346 w 9991724"/>
              <a:gd name="connsiteY6" fmla="*/ 0 h 1790091"/>
              <a:gd name="connsiteX7" fmla="*/ 3539635 w 9991724"/>
              <a:gd name="connsiteY7" fmla="*/ 0 h 1790091"/>
              <a:gd name="connsiteX8" fmla="*/ 4220773 w 9991724"/>
              <a:gd name="connsiteY8" fmla="*/ 0 h 1790091"/>
              <a:gd name="connsiteX9" fmla="*/ 4807962 w 9991724"/>
              <a:gd name="connsiteY9" fmla="*/ 0 h 1790091"/>
              <a:gd name="connsiteX10" fmla="*/ 5113300 w 9991724"/>
              <a:gd name="connsiteY10" fmla="*/ 0 h 1790091"/>
              <a:gd name="connsiteX11" fmla="*/ 5888389 w 9991724"/>
              <a:gd name="connsiteY11" fmla="*/ 0 h 1790091"/>
              <a:gd name="connsiteX12" fmla="*/ 6475577 w 9991724"/>
              <a:gd name="connsiteY12" fmla="*/ 0 h 1790091"/>
              <a:gd name="connsiteX13" fmla="*/ 6874865 w 9991724"/>
              <a:gd name="connsiteY13" fmla="*/ 0 h 1790091"/>
              <a:gd name="connsiteX14" fmla="*/ 7368104 w 9991724"/>
              <a:gd name="connsiteY14" fmla="*/ 0 h 1790091"/>
              <a:gd name="connsiteX15" fmla="*/ 8049242 w 9991724"/>
              <a:gd name="connsiteY15" fmla="*/ 0 h 1790091"/>
              <a:gd name="connsiteX16" fmla="*/ 8448530 w 9991724"/>
              <a:gd name="connsiteY16" fmla="*/ 0 h 1790091"/>
              <a:gd name="connsiteX17" fmla="*/ 9035719 w 9991724"/>
              <a:gd name="connsiteY17" fmla="*/ 0 h 1790091"/>
              <a:gd name="connsiteX18" fmla="*/ 9693370 w 9991724"/>
              <a:gd name="connsiteY18" fmla="*/ 0 h 1790091"/>
              <a:gd name="connsiteX19" fmla="*/ 9991724 w 9991724"/>
              <a:gd name="connsiteY19" fmla="*/ 298354 h 1790091"/>
              <a:gd name="connsiteX20" fmla="*/ 9991724 w 9991724"/>
              <a:gd name="connsiteY20" fmla="*/ 871178 h 1790091"/>
              <a:gd name="connsiteX21" fmla="*/ 9991724 w 9991724"/>
              <a:gd name="connsiteY21" fmla="*/ 1491737 h 1790091"/>
              <a:gd name="connsiteX22" fmla="*/ 9693370 w 9991724"/>
              <a:gd name="connsiteY22" fmla="*/ 1790091 h 1790091"/>
              <a:gd name="connsiteX23" fmla="*/ 9294082 w 9991724"/>
              <a:gd name="connsiteY23" fmla="*/ 1790091 h 1790091"/>
              <a:gd name="connsiteX24" fmla="*/ 8706893 w 9991724"/>
              <a:gd name="connsiteY24" fmla="*/ 1790091 h 1790091"/>
              <a:gd name="connsiteX25" fmla="*/ 7931805 w 9991724"/>
              <a:gd name="connsiteY25" fmla="*/ 1790091 h 1790091"/>
              <a:gd name="connsiteX26" fmla="*/ 7344616 w 9991724"/>
              <a:gd name="connsiteY26" fmla="*/ 1790091 h 1790091"/>
              <a:gd name="connsiteX27" fmla="*/ 6757428 w 9991724"/>
              <a:gd name="connsiteY27" fmla="*/ 1790091 h 1790091"/>
              <a:gd name="connsiteX28" fmla="*/ 5982339 w 9991724"/>
              <a:gd name="connsiteY28" fmla="*/ 1790091 h 1790091"/>
              <a:gd name="connsiteX29" fmla="*/ 5489100 w 9991724"/>
              <a:gd name="connsiteY29" fmla="*/ 1790091 h 1790091"/>
              <a:gd name="connsiteX30" fmla="*/ 5183762 w 9991724"/>
              <a:gd name="connsiteY30" fmla="*/ 1790091 h 1790091"/>
              <a:gd name="connsiteX31" fmla="*/ 4596574 w 9991724"/>
              <a:gd name="connsiteY31" fmla="*/ 1790091 h 1790091"/>
              <a:gd name="connsiteX32" fmla="*/ 4009385 w 9991724"/>
              <a:gd name="connsiteY32" fmla="*/ 1790091 h 1790091"/>
              <a:gd name="connsiteX33" fmla="*/ 3610097 w 9991724"/>
              <a:gd name="connsiteY33" fmla="*/ 1790091 h 1790091"/>
              <a:gd name="connsiteX34" fmla="*/ 2928958 w 9991724"/>
              <a:gd name="connsiteY34" fmla="*/ 1790091 h 1790091"/>
              <a:gd name="connsiteX35" fmla="*/ 2623620 w 9991724"/>
              <a:gd name="connsiteY35" fmla="*/ 1790091 h 1790091"/>
              <a:gd name="connsiteX36" fmla="*/ 2224332 w 9991724"/>
              <a:gd name="connsiteY36" fmla="*/ 1790091 h 1790091"/>
              <a:gd name="connsiteX37" fmla="*/ 1637144 w 9991724"/>
              <a:gd name="connsiteY37" fmla="*/ 1790091 h 1790091"/>
              <a:gd name="connsiteX38" fmla="*/ 862055 w 9991724"/>
              <a:gd name="connsiteY38" fmla="*/ 1790091 h 1790091"/>
              <a:gd name="connsiteX39" fmla="*/ 298354 w 9991724"/>
              <a:gd name="connsiteY39" fmla="*/ 1790091 h 1790091"/>
              <a:gd name="connsiteX40" fmla="*/ 0 w 9991724"/>
              <a:gd name="connsiteY40" fmla="*/ 1491737 h 1790091"/>
              <a:gd name="connsiteX41" fmla="*/ 0 w 9991724"/>
              <a:gd name="connsiteY41" fmla="*/ 930847 h 1790091"/>
              <a:gd name="connsiteX42" fmla="*/ 0 w 9991724"/>
              <a:gd name="connsiteY42" fmla="*/ 298354 h 179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991724" h="1790091" fill="none" extrusionOk="0">
                <a:moveTo>
                  <a:pt x="0" y="298354"/>
                </a:moveTo>
                <a:cubicBezTo>
                  <a:pt x="10466" y="94021"/>
                  <a:pt x="109508" y="-21905"/>
                  <a:pt x="298354" y="0"/>
                </a:cubicBezTo>
                <a:cubicBezTo>
                  <a:pt x="508032" y="-21777"/>
                  <a:pt x="689581" y="12241"/>
                  <a:pt x="885543" y="0"/>
                </a:cubicBezTo>
                <a:cubicBezTo>
                  <a:pt x="1081505" y="-12241"/>
                  <a:pt x="1274232" y="16139"/>
                  <a:pt x="1566681" y="0"/>
                </a:cubicBezTo>
                <a:cubicBezTo>
                  <a:pt x="1859130" y="-16139"/>
                  <a:pt x="1822330" y="14304"/>
                  <a:pt x="1965969" y="0"/>
                </a:cubicBezTo>
                <a:cubicBezTo>
                  <a:pt x="2109608" y="-14304"/>
                  <a:pt x="2323283" y="6808"/>
                  <a:pt x="2459208" y="0"/>
                </a:cubicBezTo>
                <a:cubicBezTo>
                  <a:pt x="2595133" y="-6808"/>
                  <a:pt x="2993809" y="32227"/>
                  <a:pt x="3140346" y="0"/>
                </a:cubicBezTo>
                <a:cubicBezTo>
                  <a:pt x="3286883" y="-32227"/>
                  <a:pt x="3443755" y="19073"/>
                  <a:pt x="3539635" y="0"/>
                </a:cubicBezTo>
                <a:cubicBezTo>
                  <a:pt x="3635515" y="-19073"/>
                  <a:pt x="3909368" y="2087"/>
                  <a:pt x="4220773" y="0"/>
                </a:cubicBezTo>
                <a:cubicBezTo>
                  <a:pt x="4532178" y="-2087"/>
                  <a:pt x="4602608" y="57857"/>
                  <a:pt x="4807962" y="0"/>
                </a:cubicBezTo>
                <a:cubicBezTo>
                  <a:pt x="5013316" y="-57857"/>
                  <a:pt x="5004555" y="3168"/>
                  <a:pt x="5113300" y="0"/>
                </a:cubicBezTo>
                <a:cubicBezTo>
                  <a:pt x="5222045" y="-3168"/>
                  <a:pt x="5677557" y="28035"/>
                  <a:pt x="5888389" y="0"/>
                </a:cubicBezTo>
                <a:cubicBezTo>
                  <a:pt x="6099221" y="-28035"/>
                  <a:pt x="6267343" y="17409"/>
                  <a:pt x="6475577" y="0"/>
                </a:cubicBezTo>
                <a:cubicBezTo>
                  <a:pt x="6683811" y="-17409"/>
                  <a:pt x="6730960" y="23482"/>
                  <a:pt x="6874865" y="0"/>
                </a:cubicBezTo>
                <a:cubicBezTo>
                  <a:pt x="7018770" y="-23482"/>
                  <a:pt x="7199937" y="29246"/>
                  <a:pt x="7368104" y="0"/>
                </a:cubicBezTo>
                <a:cubicBezTo>
                  <a:pt x="7536271" y="-29246"/>
                  <a:pt x="7860711" y="46423"/>
                  <a:pt x="8049242" y="0"/>
                </a:cubicBezTo>
                <a:cubicBezTo>
                  <a:pt x="8237773" y="-46423"/>
                  <a:pt x="8250423" y="21703"/>
                  <a:pt x="8448530" y="0"/>
                </a:cubicBezTo>
                <a:cubicBezTo>
                  <a:pt x="8646637" y="-21703"/>
                  <a:pt x="8850607" y="27283"/>
                  <a:pt x="9035719" y="0"/>
                </a:cubicBezTo>
                <a:cubicBezTo>
                  <a:pt x="9220831" y="-27283"/>
                  <a:pt x="9420041" y="222"/>
                  <a:pt x="9693370" y="0"/>
                </a:cubicBezTo>
                <a:cubicBezTo>
                  <a:pt x="9838303" y="42011"/>
                  <a:pt x="9983721" y="116456"/>
                  <a:pt x="9991724" y="298354"/>
                </a:cubicBezTo>
                <a:cubicBezTo>
                  <a:pt x="10053414" y="536831"/>
                  <a:pt x="9982913" y="734401"/>
                  <a:pt x="9991724" y="871178"/>
                </a:cubicBezTo>
                <a:cubicBezTo>
                  <a:pt x="10000535" y="1007955"/>
                  <a:pt x="9946900" y="1263788"/>
                  <a:pt x="9991724" y="1491737"/>
                </a:cubicBezTo>
                <a:cubicBezTo>
                  <a:pt x="9992525" y="1667224"/>
                  <a:pt x="9855159" y="1787454"/>
                  <a:pt x="9693370" y="1790091"/>
                </a:cubicBezTo>
                <a:cubicBezTo>
                  <a:pt x="9592861" y="1798578"/>
                  <a:pt x="9483813" y="1785971"/>
                  <a:pt x="9294082" y="1790091"/>
                </a:cubicBezTo>
                <a:cubicBezTo>
                  <a:pt x="9104351" y="1794211"/>
                  <a:pt x="8839248" y="1785476"/>
                  <a:pt x="8706893" y="1790091"/>
                </a:cubicBezTo>
                <a:cubicBezTo>
                  <a:pt x="8574538" y="1794706"/>
                  <a:pt x="8207437" y="1749340"/>
                  <a:pt x="7931805" y="1790091"/>
                </a:cubicBezTo>
                <a:cubicBezTo>
                  <a:pt x="7656173" y="1830842"/>
                  <a:pt x="7463105" y="1778874"/>
                  <a:pt x="7344616" y="1790091"/>
                </a:cubicBezTo>
                <a:cubicBezTo>
                  <a:pt x="7226127" y="1801308"/>
                  <a:pt x="6973738" y="1779698"/>
                  <a:pt x="6757428" y="1790091"/>
                </a:cubicBezTo>
                <a:cubicBezTo>
                  <a:pt x="6541118" y="1800484"/>
                  <a:pt x="6153364" y="1700767"/>
                  <a:pt x="5982339" y="1790091"/>
                </a:cubicBezTo>
                <a:cubicBezTo>
                  <a:pt x="5811314" y="1879415"/>
                  <a:pt x="5704680" y="1768038"/>
                  <a:pt x="5489100" y="1790091"/>
                </a:cubicBezTo>
                <a:cubicBezTo>
                  <a:pt x="5273520" y="1812144"/>
                  <a:pt x="5248002" y="1759880"/>
                  <a:pt x="5183762" y="1790091"/>
                </a:cubicBezTo>
                <a:cubicBezTo>
                  <a:pt x="5119522" y="1820302"/>
                  <a:pt x="4758782" y="1774810"/>
                  <a:pt x="4596574" y="1790091"/>
                </a:cubicBezTo>
                <a:cubicBezTo>
                  <a:pt x="4434366" y="1805372"/>
                  <a:pt x="4166516" y="1770498"/>
                  <a:pt x="4009385" y="1790091"/>
                </a:cubicBezTo>
                <a:cubicBezTo>
                  <a:pt x="3852254" y="1809684"/>
                  <a:pt x="3701216" y="1761449"/>
                  <a:pt x="3610097" y="1790091"/>
                </a:cubicBezTo>
                <a:cubicBezTo>
                  <a:pt x="3518978" y="1818733"/>
                  <a:pt x="3222719" y="1752195"/>
                  <a:pt x="2928958" y="1790091"/>
                </a:cubicBezTo>
                <a:cubicBezTo>
                  <a:pt x="2635197" y="1827987"/>
                  <a:pt x="2774575" y="1778766"/>
                  <a:pt x="2623620" y="1790091"/>
                </a:cubicBezTo>
                <a:cubicBezTo>
                  <a:pt x="2472665" y="1801416"/>
                  <a:pt x="2371451" y="1776760"/>
                  <a:pt x="2224332" y="1790091"/>
                </a:cubicBezTo>
                <a:cubicBezTo>
                  <a:pt x="2077213" y="1803422"/>
                  <a:pt x="1882994" y="1773113"/>
                  <a:pt x="1637144" y="1790091"/>
                </a:cubicBezTo>
                <a:cubicBezTo>
                  <a:pt x="1391294" y="1807069"/>
                  <a:pt x="1243052" y="1714480"/>
                  <a:pt x="862055" y="1790091"/>
                </a:cubicBezTo>
                <a:cubicBezTo>
                  <a:pt x="481058" y="1865702"/>
                  <a:pt x="446999" y="1768765"/>
                  <a:pt x="298354" y="1790091"/>
                </a:cubicBezTo>
                <a:cubicBezTo>
                  <a:pt x="130141" y="1746861"/>
                  <a:pt x="17449" y="1623655"/>
                  <a:pt x="0" y="1491737"/>
                </a:cubicBezTo>
                <a:cubicBezTo>
                  <a:pt x="-66158" y="1223785"/>
                  <a:pt x="47150" y="1077414"/>
                  <a:pt x="0" y="930847"/>
                </a:cubicBezTo>
                <a:cubicBezTo>
                  <a:pt x="-47150" y="784280"/>
                  <a:pt x="12099" y="453273"/>
                  <a:pt x="0" y="298354"/>
                </a:cubicBezTo>
                <a:close/>
              </a:path>
              <a:path w="9991724" h="1790091" stroke="0" extrusionOk="0">
                <a:moveTo>
                  <a:pt x="0" y="298354"/>
                </a:moveTo>
                <a:cubicBezTo>
                  <a:pt x="4151" y="111725"/>
                  <a:pt x="177219" y="-13119"/>
                  <a:pt x="298354" y="0"/>
                </a:cubicBezTo>
                <a:cubicBezTo>
                  <a:pt x="411027" y="-17524"/>
                  <a:pt x="522132" y="11541"/>
                  <a:pt x="697642" y="0"/>
                </a:cubicBezTo>
                <a:cubicBezTo>
                  <a:pt x="873152" y="-11541"/>
                  <a:pt x="1183147" y="29181"/>
                  <a:pt x="1378781" y="0"/>
                </a:cubicBezTo>
                <a:cubicBezTo>
                  <a:pt x="1574415" y="-29181"/>
                  <a:pt x="1757885" y="59303"/>
                  <a:pt x="2059920" y="0"/>
                </a:cubicBezTo>
                <a:cubicBezTo>
                  <a:pt x="2361955" y="-59303"/>
                  <a:pt x="2625090" y="77711"/>
                  <a:pt x="2835008" y="0"/>
                </a:cubicBezTo>
                <a:cubicBezTo>
                  <a:pt x="3044926" y="-77711"/>
                  <a:pt x="3228538" y="19034"/>
                  <a:pt x="3610097" y="0"/>
                </a:cubicBezTo>
                <a:cubicBezTo>
                  <a:pt x="3991656" y="-19034"/>
                  <a:pt x="3898466" y="21035"/>
                  <a:pt x="4009385" y="0"/>
                </a:cubicBezTo>
                <a:cubicBezTo>
                  <a:pt x="4120304" y="-21035"/>
                  <a:pt x="4563937" y="70937"/>
                  <a:pt x="4784474" y="0"/>
                </a:cubicBezTo>
                <a:cubicBezTo>
                  <a:pt x="5005011" y="-70937"/>
                  <a:pt x="5211292" y="40833"/>
                  <a:pt x="5465613" y="0"/>
                </a:cubicBezTo>
                <a:cubicBezTo>
                  <a:pt x="5719934" y="-40833"/>
                  <a:pt x="5918427" y="71082"/>
                  <a:pt x="6146751" y="0"/>
                </a:cubicBezTo>
                <a:cubicBezTo>
                  <a:pt x="6375075" y="-71082"/>
                  <a:pt x="6583153" y="53448"/>
                  <a:pt x="6733940" y="0"/>
                </a:cubicBezTo>
                <a:cubicBezTo>
                  <a:pt x="6884727" y="-53448"/>
                  <a:pt x="7107466" y="13548"/>
                  <a:pt x="7227178" y="0"/>
                </a:cubicBezTo>
                <a:cubicBezTo>
                  <a:pt x="7346890" y="-13548"/>
                  <a:pt x="7606127" y="30041"/>
                  <a:pt x="7908317" y="0"/>
                </a:cubicBezTo>
                <a:cubicBezTo>
                  <a:pt x="8210507" y="-30041"/>
                  <a:pt x="8146258" y="8099"/>
                  <a:pt x="8213655" y="0"/>
                </a:cubicBezTo>
                <a:cubicBezTo>
                  <a:pt x="8281052" y="-8099"/>
                  <a:pt x="8434339" y="30558"/>
                  <a:pt x="8518993" y="0"/>
                </a:cubicBezTo>
                <a:cubicBezTo>
                  <a:pt x="8603647" y="-30558"/>
                  <a:pt x="8691745" y="17397"/>
                  <a:pt x="8824331" y="0"/>
                </a:cubicBezTo>
                <a:cubicBezTo>
                  <a:pt x="8956917" y="-17397"/>
                  <a:pt x="9354488" y="40124"/>
                  <a:pt x="9693370" y="0"/>
                </a:cubicBezTo>
                <a:cubicBezTo>
                  <a:pt x="9879574" y="32373"/>
                  <a:pt x="10013023" y="139532"/>
                  <a:pt x="9991724" y="298354"/>
                </a:cubicBezTo>
                <a:cubicBezTo>
                  <a:pt x="10011730" y="537544"/>
                  <a:pt x="9984093" y="673188"/>
                  <a:pt x="9991724" y="918913"/>
                </a:cubicBezTo>
                <a:cubicBezTo>
                  <a:pt x="9999355" y="1164638"/>
                  <a:pt x="9974416" y="1250217"/>
                  <a:pt x="9991724" y="1491737"/>
                </a:cubicBezTo>
                <a:cubicBezTo>
                  <a:pt x="10013796" y="1630186"/>
                  <a:pt x="9872426" y="1749806"/>
                  <a:pt x="9693370" y="1790091"/>
                </a:cubicBezTo>
                <a:cubicBezTo>
                  <a:pt x="9428457" y="1830179"/>
                  <a:pt x="9220150" y="1736435"/>
                  <a:pt x="9012231" y="1790091"/>
                </a:cubicBezTo>
                <a:cubicBezTo>
                  <a:pt x="8804312" y="1843747"/>
                  <a:pt x="8776893" y="1777110"/>
                  <a:pt x="8612943" y="1790091"/>
                </a:cubicBezTo>
                <a:cubicBezTo>
                  <a:pt x="8448993" y="1803072"/>
                  <a:pt x="8232446" y="1779579"/>
                  <a:pt x="7931805" y="1790091"/>
                </a:cubicBezTo>
                <a:cubicBezTo>
                  <a:pt x="7631164" y="1800603"/>
                  <a:pt x="7648712" y="1747299"/>
                  <a:pt x="7438566" y="1790091"/>
                </a:cubicBezTo>
                <a:cubicBezTo>
                  <a:pt x="7228420" y="1832883"/>
                  <a:pt x="6973319" y="1743241"/>
                  <a:pt x="6757428" y="1790091"/>
                </a:cubicBezTo>
                <a:cubicBezTo>
                  <a:pt x="6541537" y="1836941"/>
                  <a:pt x="6399784" y="1755564"/>
                  <a:pt x="6076289" y="1790091"/>
                </a:cubicBezTo>
                <a:cubicBezTo>
                  <a:pt x="5752794" y="1824618"/>
                  <a:pt x="5733507" y="1745738"/>
                  <a:pt x="5583051" y="1790091"/>
                </a:cubicBezTo>
                <a:cubicBezTo>
                  <a:pt x="5432595" y="1834444"/>
                  <a:pt x="5239870" y="1776997"/>
                  <a:pt x="5089812" y="1790091"/>
                </a:cubicBezTo>
                <a:cubicBezTo>
                  <a:pt x="4939754" y="1803185"/>
                  <a:pt x="4734744" y="1772414"/>
                  <a:pt x="4408674" y="1790091"/>
                </a:cubicBezTo>
                <a:cubicBezTo>
                  <a:pt x="4082604" y="1807768"/>
                  <a:pt x="3871635" y="1698880"/>
                  <a:pt x="3633585" y="1790091"/>
                </a:cubicBezTo>
                <a:cubicBezTo>
                  <a:pt x="3395535" y="1881302"/>
                  <a:pt x="3272247" y="1760606"/>
                  <a:pt x="3140346" y="1790091"/>
                </a:cubicBezTo>
                <a:cubicBezTo>
                  <a:pt x="3008445" y="1819576"/>
                  <a:pt x="2715762" y="1779121"/>
                  <a:pt x="2553158" y="1790091"/>
                </a:cubicBezTo>
                <a:cubicBezTo>
                  <a:pt x="2390554" y="1801061"/>
                  <a:pt x="2079814" y="1784740"/>
                  <a:pt x="1872019" y="1790091"/>
                </a:cubicBezTo>
                <a:cubicBezTo>
                  <a:pt x="1664224" y="1795442"/>
                  <a:pt x="1511505" y="1719371"/>
                  <a:pt x="1190881" y="1790091"/>
                </a:cubicBezTo>
                <a:cubicBezTo>
                  <a:pt x="870257" y="1860811"/>
                  <a:pt x="586563" y="1702245"/>
                  <a:pt x="298354" y="1790091"/>
                </a:cubicBezTo>
                <a:cubicBezTo>
                  <a:pt x="136389" y="1787953"/>
                  <a:pt x="28593" y="1665530"/>
                  <a:pt x="0" y="1491737"/>
                </a:cubicBezTo>
                <a:cubicBezTo>
                  <a:pt x="-59953" y="1328358"/>
                  <a:pt x="46799" y="1084896"/>
                  <a:pt x="0" y="918913"/>
                </a:cubicBezTo>
                <a:cubicBezTo>
                  <a:pt x="-46799" y="752930"/>
                  <a:pt x="66893" y="525022"/>
                  <a:pt x="0" y="298354"/>
                </a:cubicBezTo>
                <a:close/>
              </a:path>
            </a:pathLst>
          </a:custGeom>
          <a:solidFill>
            <a:srgbClr val="FFCCCC"/>
          </a:solidFill>
          <a:ln>
            <a:solidFill>
              <a:srgbClr val="00B050"/>
            </a:solidFill>
            <a:prstDash val="lgDash"/>
            <a:extLst>
              <a:ext uri="{C807C97D-BFC1-408E-A445-0C87EB9F89A2}">
                <ask:lineSketchStyleProps xmlns:ask="http://schemas.microsoft.com/office/drawing/2018/sketchyshapes" sd="674020598">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Con người đã làm tổn hại Trái Đất qua việc: xả rác bừa bãi, chặt cây phá rừng, lãng phí nguồn nước, săn bắn động vật hoang dã,...)</a:t>
            </a:r>
            <a:endParaRPr kumimoji="0" lang="en-GB"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92680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2" name="图片 3" descr="4ef6b7c9486052b6069210c143670dcb">
            <a:extLst>
              <a:ext uri="{FF2B5EF4-FFF2-40B4-BE49-F238E27FC236}">
                <a16:creationId xmlns:a16="http://schemas.microsoft.com/office/drawing/2014/main" id="{CE63E908-FC4E-46C5-8833-2B8DF9FDC3B3}"/>
              </a:ext>
            </a:extLst>
          </p:cNvPr>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228307" y="4749472"/>
            <a:ext cx="1684020" cy="1878330"/>
          </a:xfrm>
          <a:prstGeom prst="rect">
            <a:avLst/>
          </a:prstGeom>
        </p:spPr>
      </p:pic>
      <p:grpSp>
        <p:nvGrpSpPr>
          <p:cNvPr id="19" name="Group 18">
            <a:extLst>
              <a:ext uri="{FF2B5EF4-FFF2-40B4-BE49-F238E27FC236}">
                <a16:creationId xmlns:a16="http://schemas.microsoft.com/office/drawing/2014/main" id="{3AF86D79-D843-4D7A-990C-4C4B073A1AED}"/>
              </a:ext>
            </a:extLst>
          </p:cNvPr>
          <p:cNvGrpSpPr/>
          <p:nvPr/>
        </p:nvGrpSpPr>
        <p:grpSpPr>
          <a:xfrm>
            <a:off x="1912592" y="767385"/>
            <a:ext cx="11013838" cy="646331"/>
            <a:chOff x="148609" y="1111407"/>
            <a:chExt cx="10466214" cy="429167"/>
          </a:xfrm>
        </p:grpSpPr>
        <p:sp>
          <p:nvSpPr>
            <p:cNvPr id="20" name="Rectangle 19">
              <a:extLst>
                <a:ext uri="{FF2B5EF4-FFF2-40B4-BE49-F238E27FC236}">
                  <a16:creationId xmlns:a16="http://schemas.microsoft.com/office/drawing/2014/main" id="{3276DDF3-3C91-43D0-A88B-76BDE27AF718}"/>
                </a:ext>
              </a:extLst>
            </p:cNvPr>
            <p:cNvSpPr/>
            <p:nvPr/>
          </p:nvSpPr>
          <p:spPr>
            <a:xfrm>
              <a:off x="748392" y="1111407"/>
              <a:ext cx="9866431" cy="429167"/>
            </a:xfrm>
            <a:prstGeom prst="rect">
              <a:avLst/>
            </a:prstGeom>
          </p:spPr>
          <p:txBody>
            <a:bodyPr wrap="square">
              <a:spAutoFit/>
            </a:bodyPr>
            <a:lstStyle/>
            <a:p>
              <a:pPr marL="0" marR="0" algn="just">
                <a:spcBef>
                  <a:spcPts val="0"/>
                </a:spcBef>
                <a:spcAft>
                  <a:spcPts val="0"/>
                </a:spcAft>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Ông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Trái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Đất</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mong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muốn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điều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Oval 20">
              <a:extLst>
                <a:ext uri="{FF2B5EF4-FFF2-40B4-BE49-F238E27FC236}">
                  <a16:creationId xmlns:a16="http://schemas.microsoft.com/office/drawing/2014/main" id="{65426353-2931-4A3A-AE39-75874C6BBB64}"/>
                </a:ext>
              </a:extLst>
            </p:cNvPr>
            <p:cNvSpPr/>
            <p:nvPr/>
          </p:nvSpPr>
          <p:spPr>
            <a:xfrm>
              <a:off x="148609" y="1130091"/>
              <a:ext cx="589032" cy="386767"/>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28" name="Rounded Rectangle 14">
            <a:extLst>
              <a:ext uri="{FF2B5EF4-FFF2-40B4-BE49-F238E27FC236}">
                <a16:creationId xmlns:a16="http://schemas.microsoft.com/office/drawing/2014/main" id="{926573A4-9176-4A75-9108-4C962E271AA5}"/>
              </a:ext>
            </a:extLst>
          </p:cNvPr>
          <p:cNvSpPr/>
          <p:nvPr/>
        </p:nvSpPr>
        <p:spPr>
          <a:xfrm>
            <a:off x="2222518" y="1582444"/>
            <a:ext cx="7378100" cy="817855"/>
          </a:xfrm>
          <a:custGeom>
            <a:avLst/>
            <a:gdLst>
              <a:gd name="connsiteX0" fmla="*/ 0 w 7378100"/>
              <a:gd name="connsiteY0" fmla="*/ 136312 h 817855"/>
              <a:gd name="connsiteX1" fmla="*/ 136312 w 7378100"/>
              <a:gd name="connsiteY1" fmla="*/ 0 h 817855"/>
              <a:gd name="connsiteX2" fmla="*/ 728435 w 7378100"/>
              <a:gd name="connsiteY2" fmla="*/ 0 h 817855"/>
              <a:gd name="connsiteX3" fmla="*/ 1391613 w 7378100"/>
              <a:gd name="connsiteY3" fmla="*/ 0 h 817855"/>
              <a:gd name="connsiteX4" fmla="*/ 2054791 w 7378100"/>
              <a:gd name="connsiteY4" fmla="*/ 0 h 817855"/>
              <a:gd name="connsiteX5" fmla="*/ 2646914 w 7378100"/>
              <a:gd name="connsiteY5" fmla="*/ 0 h 817855"/>
              <a:gd name="connsiteX6" fmla="*/ 3096927 w 7378100"/>
              <a:gd name="connsiteY6" fmla="*/ 0 h 817855"/>
              <a:gd name="connsiteX7" fmla="*/ 3831160 w 7378100"/>
              <a:gd name="connsiteY7" fmla="*/ 0 h 817855"/>
              <a:gd name="connsiteX8" fmla="*/ 4281173 w 7378100"/>
              <a:gd name="connsiteY8" fmla="*/ 0 h 817855"/>
              <a:gd name="connsiteX9" fmla="*/ 4660132 w 7378100"/>
              <a:gd name="connsiteY9" fmla="*/ 0 h 817855"/>
              <a:gd name="connsiteX10" fmla="*/ 5323309 w 7378100"/>
              <a:gd name="connsiteY10" fmla="*/ 0 h 817855"/>
              <a:gd name="connsiteX11" fmla="*/ 5844378 w 7378100"/>
              <a:gd name="connsiteY11" fmla="*/ 0 h 817855"/>
              <a:gd name="connsiteX12" fmla="*/ 6578610 w 7378100"/>
              <a:gd name="connsiteY12" fmla="*/ 0 h 817855"/>
              <a:gd name="connsiteX13" fmla="*/ 7241788 w 7378100"/>
              <a:gd name="connsiteY13" fmla="*/ 0 h 817855"/>
              <a:gd name="connsiteX14" fmla="*/ 7378100 w 7378100"/>
              <a:gd name="connsiteY14" fmla="*/ 136312 h 817855"/>
              <a:gd name="connsiteX15" fmla="*/ 7378100 w 7378100"/>
              <a:gd name="connsiteY15" fmla="*/ 681543 h 817855"/>
              <a:gd name="connsiteX16" fmla="*/ 7241788 w 7378100"/>
              <a:gd name="connsiteY16" fmla="*/ 817855 h 817855"/>
              <a:gd name="connsiteX17" fmla="*/ 6578610 w 7378100"/>
              <a:gd name="connsiteY17" fmla="*/ 817855 h 817855"/>
              <a:gd name="connsiteX18" fmla="*/ 6199652 w 7378100"/>
              <a:gd name="connsiteY18" fmla="*/ 817855 h 817855"/>
              <a:gd name="connsiteX19" fmla="*/ 5465419 w 7378100"/>
              <a:gd name="connsiteY19" fmla="*/ 817855 h 817855"/>
              <a:gd name="connsiteX20" fmla="*/ 4873296 w 7378100"/>
              <a:gd name="connsiteY20" fmla="*/ 817855 h 817855"/>
              <a:gd name="connsiteX21" fmla="*/ 4423283 w 7378100"/>
              <a:gd name="connsiteY21" fmla="*/ 817855 h 817855"/>
              <a:gd name="connsiteX22" fmla="*/ 3902214 w 7378100"/>
              <a:gd name="connsiteY22" fmla="*/ 817855 h 817855"/>
              <a:gd name="connsiteX23" fmla="*/ 3239037 w 7378100"/>
              <a:gd name="connsiteY23" fmla="*/ 817855 h 817855"/>
              <a:gd name="connsiteX24" fmla="*/ 2789023 w 7378100"/>
              <a:gd name="connsiteY24" fmla="*/ 817855 h 817855"/>
              <a:gd name="connsiteX25" fmla="*/ 2196900 w 7378100"/>
              <a:gd name="connsiteY25" fmla="*/ 817855 h 817855"/>
              <a:gd name="connsiteX26" fmla="*/ 1462668 w 7378100"/>
              <a:gd name="connsiteY26" fmla="*/ 817855 h 817855"/>
              <a:gd name="connsiteX27" fmla="*/ 941599 w 7378100"/>
              <a:gd name="connsiteY27" fmla="*/ 817855 h 817855"/>
              <a:gd name="connsiteX28" fmla="*/ 136312 w 7378100"/>
              <a:gd name="connsiteY28" fmla="*/ 817855 h 817855"/>
              <a:gd name="connsiteX29" fmla="*/ 0 w 7378100"/>
              <a:gd name="connsiteY29" fmla="*/ 681543 h 817855"/>
              <a:gd name="connsiteX30" fmla="*/ 0 w 7378100"/>
              <a:gd name="connsiteY30" fmla="*/ 136312 h 817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78100" h="817855" fill="none" extrusionOk="0">
                <a:moveTo>
                  <a:pt x="0" y="136312"/>
                </a:moveTo>
                <a:cubicBezTo>
                  <a:pt x="2920" y="58822"/>
                  <a:pt x="63553" y="569"/>
                  <a:pt x="136312" y="0"/>
                </a:cubicBezTo>
                <a:cubicBezTo>
                  <a:pt x="286377" y="-9234"/>
                  <a:pt x="570324" y="13464"/>
                  <a:pt x="728435" y="0"/>
                </a:cubicBezTo>
                <a:cubicBezTo>
                  <a:pt x="886546" y="-13464"/>
                  <a:pt x="1103576" y="49692"/>
                  <a:pt x="1391613" y="0"/>
                </a:cubicBezTo>
                <a:cubicBezTo>
                  <a:pt x="1679650" y="-49692"/>
                  <a:pt x="1796598" y="35023"/>
                  <a:pt x="2054791" y="0"/>
                </a:cubicBezTo>
                <a:cubicBezTo>
                  <a:pt x="2312984" y="-35023"/>
                  <a:pt x="2353803" y="28193"/>
                  <a:pt x="2646914" y="0"/>
                </a:cubicBezTo>
                <a:cubicBezTo>
                  <a:pt x="2940025" y="-28193"/>
                  <a:pt x="2987684" y="26934"/>
                  <a:pt x="3096927" y="0"/>
                </a:cubicBezTo>
                <a:cubicBezTo>
                  <a:pt x="3206170" y="-26934"/>
                  <a:pt x="3509032" y="66299"/>
                  <a:pt x="3831160" y="0"/>
                </a:cubicBezTo>
                <a:cubicBezTo>
                  <a:pt x="4153288" y="-66299"/>
                  <a:pt x="4107525" y="24024"/>
                  <a:pt x="4281173" y="0"/>
                </a:cubicBezTo>
                <a:cubicBezTo>
                  <a:pt x="4454821" y="-24024"/>
                  <a:pt x="4471990" y="33500"/>
                  <a:pt x="4660132" y="0"/>
                </a:cubicBezTo>
                <a:cubicBezTo>
                  <a:pt x="4848274" y="-33500"/>
                  <a:pt x="5041624" y="17758"/>
                  <a:pt x="5323309" y="0"/>
                </a:cubicBezTo>
                <a:cubicBezTo>
                  <a:pt x="5604994" y="-17758"/>
                  <a:pt x="5726733" y="32270"/>
                  <a:pt x="5844378" y="0"/>
                </a:cubicBezTo>
                <a:cubicBezTo>
                  <a:pt x="5962023" y="-32270"/>
                  <a:pt x="6348732" y="63987"/>
                  <a:pt x="6578610" y="0"/>
                </a:cubicBezTo>
                <a:cubicBezTo>
                  <a:pt x="6808488" y="-63987"/>
                  <a:pt x="7039575" y="65023"/>
                  <a:pt x="7241788" y="0"/>
                </a:cubicBezTo>
                <a:cubicBezTo>
                  <a:pt x="7316861" y="2251"/>
                  <a:pt x="7365264" y="67818"/>
                  <a:pt x="7378100" y="136312"/>
                </a:cubicBezTo>
                <a:cubicBezTo>
                  <a:pt x="7419852" y="329216"/>
                  <a:pt x="7347536" y="437961"/>
                  <a:pt x="7378100" y="681543"/>
                </a:cubicBezTo>
                <a:cubicBezTo>
                  <a:pt x="7381515" y="750599"/>
                  <a:pt x="7325861" y="827067"/>
                  <a:pt x="7241788" y="817855"/>
                </a:cubicBezTo>
                <a:cubicBezTo>
                  <a:pt x="6969489" y="846543"/>
                  <a:pt x="6897704" y="743285"/>
                  <a:pt x="6578610" y="817855"/>
                </a:cubicBezTo>
                <a:cubicBezTo>
                  <a:pt x="6259516" y="892425"/>
                  <a:pt x="6294585" y="812863"/>
                  <a:pt x="6199652" y="817855"/>
                </a:cubicBezTo>
                <a:cubicBezTo>
                  <a:pt x="6104719" y="822847"/>
                  <a:pt x="5647742" y="805737"/>
                  <a:pt x="5465419" y="817855"/>
                </a:cubicBezTo>
                <a:cubicBezTo>
                  <a:pt x="5283096" y="829973"/>
                  <a:pt x="5108238" y="797549"/>
                  <a:pt x="4873296" y="817855"/>
                </a:cubicBezTo>
                <a:cubicBezTo>
                  <a:pt x="4638354" y="838161"/>
                  <a:pt x="4639577" y="805402"/>
                  <a:pt x="4423283" y="817855"/>
                </a:cubicBezTo>
                <a:cubicBezTo>
                  <a:pt x="4206989" y="830308"/>
                  <a:pt x="4071507" y="764598"/>
                  <a:pt x="3902214" y="817855"/>
                </a:cubicBezTo>
                <a:cubicBezTo>
                  <a:pt x="3732921" y="871112"/>
                  <a:pt x="3439469" y="798057"/>
                  <a:pt x="3239037" y="817855"/>
                </a:cubicBezTo>
                <a:cubicBezTo>
                  <a:pt x="3038605" y="837653"/>
                  <a:pt x="2986700" y="813382"/>
                  <a:pt x="2789023" y="817855"/>
                </a:cubicBezTo>
                <a:cubicBezTo>
                  <a:pt x="2591346" y="822328"/>
                  <a:pt x="2453305" y="788611"/>
                  <a:pt x="2196900" y="817855"/>
                </a:cubicBezTo>
                <a:cubicBezTo>
                  <a:pt x="1940495" y="847099"/>
                  <a:pt x="1779651" y="812833"/>
                  <a:pt x="1462668" y="817855"/>
                </a:cubicBezTo>
                <a:cubicBezTo>
                  <a:pt x="1145685" y="822877"/>
                  <a:pt x="1194312" y="813307"/>
                  <a:pt x="941599" y="817855"/>
                </a:cubicBezTo>
                <a:cubicBezTo>
                  <a:pt x="688886" y="822403"/>
                  <a:pt x="305927" y="790038"/>
                  <a:pt x="136312" y="817855"/>
                </a:cubicBezTo>
                <a:cubicBezTo>
                  <a:pt x="49070" y="803765"/>
                  <a:pt x="-8776" y="774252"/>
                  <a:pt x="0" y="681543"/>
                </a:cubicBezTo>
                <a:cubicBezTo>
                  <a:pt x="-16811" y="475560"/>
                  <a:pt x="31566" y="390854"/>
                  <a:pt x="0" y="136312"/>
                </a:cubicBezTo>
                <a:close/>
              </a:path>
              <a:path w="7378100" h="817855" stroke="0" extrusionOk="0">
                <a:moveTo>
                  <a:pt x="0" y="136312"/>
                </a:moveTo>
                <a:cubicBezTo>
                  <a:pt x="1529" y="52979"/>
                  <a:pt x="63316" y="-687"/>
                  <a:pt x="136312" y="0"/>
                </a:cubicBezTo>
                <a:cubicBezTo>
                  <a:pt x="349788" y="-39529"/>
                  <a:pt x="413810" y="21159"/>
                  <a:pt x="586325" y="0"/>
                </a:cubicBezTo>
                <a:cubicBezTo>
                  <a:pt x="758840" y="-21159"/>
                  <a:pt x="1115990" y="55810"/>
                  <a:pt x="1249503" y="0"/>
                </a:cubicBezTo>
                <a:cubicBezTo>
                  <a:pt x="1383016" y="-55810"/>
                  <a:pt x="1656579" y="64203"/>
                  <a:pt x="1912681" y="0"/>
                </a:cubicBezTo>
                <a:cubicBezTo>
                  <a:pt x="2168783" y="-64203"/>
                  <a:pt x="2420600" y="63382"/>
                  <a:pt x="2646914" y="0"/>
                </a:cubicBezTo>
                <a:cubicBezTo>
                  <a:pt x="2873228" y="-63382"/>
                  <a:pt x="3062909" y="74512"/>
                  <a:pt x="3381146" y="0"/>
                </a:cubicBezTo>
                <a:cubicBezTo>
                  <a:pt x="3699383" y="-74512"/>
                  <a:pt x="3625049" y="21228"/>
                  <a:pt x="3831160" y="0"/>
                </a:cubicBezTo>
                <a:cubicBezTo>
                  <a:pt x="4037271" y="-21228"/>
                  <a:pt x="4256388" y="4027"/>
                  <a:pt x="4565392" y="0"/>
                </a:cubicBezTo>
                <a:cubicBezTo>
                  <a:pt x="4874396" y="-4027"/>
                  <a:pt x="5051960" y="60642"/>
                  <a:pt x="5228570" y="0"/>
                </a:cubicBezTo>
                <a:cubicBezTo>
                  <a:pt x="5405180" y="-60642"/>
                  <a:pt x="5665446" y="14317"/>
                  <a:pt x="5891748" y="0"/>
                </a:cubicBezTo>
                <a:cubicBezTo>
                  <a:pt x="6118050" y="-14317"/>
                  <a:pt x="6296232" y="2038"/>
                  <a:pt x="6483871" y="0"/>
                </a:cubicBezTo>
                <a:cubicBezTo>
                  <a:pt x="6671510" y="-2038"/>
                  <a:pt x="7060675" y="72213"/>
                  <a:pt x="7241788" y="0"/>
                </a:cubicBezTo>
                <a:cubicBezTo>
                  <a:pt x="7331136" y="8064"/>
                  <a:pt x="7392106" y="78166"/>
                  <a:pt x="7378100" y="136312"/>
                </a:cubicBezTo>
                <a:cubicBezTo>
                  <a:pt x="7436647" y="306897"/>
                  <a:pt x="7366487" y="524542"/>
                  <a:pt x="7378100" y="681543"/>
                </a:cubicBezTo>
                <a:cubicBezTo>
                  <a:pt x="7382194" y="759342"/>
                  <a:pt x="7305421" y="800083"/>
                  <a:pt x="7241788" y="817855"/>
                </a:cubicBezTo>
                <a:cubicBezTo>
                  <a:pt x="7135518" y="835867"/>
                  <a:pt x="7014676" y="794073"/>
                  <a:pt x="6862829" y="817855"/>
                </a:cubicBezTo>
                <a:cubicBezTo>
                  <a:pt x="6710982" y="841637"/>
                  <a:pt x="6393144" y="778821"/>
                  <a:pt x="6199652" y="817855"/>
                </a:cubicBezTo>
                <a:cubicBezTo>
                  <a:pt x="6006160" y="856889"/>
                  <a:pt x="5616554" y="781305"/>
                  <a:pt x="5465419" y="817855"/>
                </a:cubicBezTo>
                <a:cubicBezTo>
                  <a:pt x="5314284" y="854405"/>
                  <a:pt x="5227317" y="776038"/>
                  <a:pt x="5015406" y="817855"/>
                </a:cubicBezTo>
                <a:cubicBezTo>
                  <a:pt x="4803495" y="859672"/>
                  <a:pt x="4633058" y="756919"/>
                  <a:pt x="4281173" y="817855"/>
                </a:cubicBezTo>
                <a:cubicBezTo>
                  <a:pt x="3929288" y="878791"/>
                  <a:pt x="3979067" y="767609"/>
                  <a:pt x="3689050" y="817855"/>
                </a:cubicBezTo>
                <a:cubicBezTo>
                  <a:pt x="3399033" y="868101"/>
                  <a:pt x="3430909" y="806477"/>
                  <a:pt x="3310091" y="817855"/>
                </a:cubicBezTo>
                <a:cubicBezTo>
                  <a:pt x="3189273" y="829233"/>
                  <a:pt x="2975764" y="769713"/>
                  <a:pt x="2860078" y="817855"/>
                </a:cubicBezTo>
                <a:cubicBezTo>
                  <a:pt x="2744392" y="865997"/>
                  <a:pt x="2366176" y="804815"/>
                  <a:pt x="2196900" y="817855"/>
                </a:cubicBezTo>
                <a:cubicBezTo>
                  <a:pt x="2027624" y="830895"/>
                  <a:pt x="1919537" y="792880"/>
                  <a:pt x="1675832" y="817855"/>
                </a:cubicBezTo>
                <a:cubicBezTo>
                  <a:pt x="1432127" y="842830"/>
                  <a:pt x="1195602" y="811087"/>
                  <a:pt x="1012654" y="817855"/>
                </a:cubicBezTo>
                <a:cubicBezTo>
                  <a:pt x="829706" y="824623"/>
                  <a:pt x="553782" y="766583"/>
                  <a:pt x="136312" y="817855"/>
                </a:cubicBezTo>
                <a:cubicBezTo>
                  <a:pt x="66568" y="830082"/>
                  <a:pt x="15618" y="767153"/>
                  <a:pt x="0" y="681543"/>
                </a:cubicBezTo>
                <a:cubicBezTo>
                  <a:pt x="-35400" y="514191"/>
                  <a:pt x="53654" y="284869"/>
                  <a:pt x="0" y="136312"/>
                </a:cubicBezTo>
                <a:close/>
              </a:path>
            </a:pathLst>
          </a:custGeom>
          <a:solidFill>
            <a:schemeClr val="accent3">
              <a:lumMod val="20000"/>
              <a:lumOff val="80000"/>
            </a:schemeClr>
          </a:solidFill>
          <a:ln>
            <a:solidFill>
              <a:srgbClr val="FF0000"/>
            </a:solidFill>
            <a:prstDash val="lgDash"/>
            <a:extLst>
              <a:ext uri="{C807C97D-BFC1-408E-A445-0C87EB9F89A2}">
                <ask:lineSketchStyleProps xmlns:ask="http://schemas.microsoft.com/office/drawing/2018/sketchyshapes" sd="674020598">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ọc thông tin đoạn </a:t>
            </a:r>
            <a:r>
              <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để </a:t>
            </a:r>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GB"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ounded Rectangle 14">
            <a:extLst>
              <a:ext uri="{FF2B5EF4-FFF2-40B4-BE49-F238E27FC236}">
                <a16:creationId xmlns:a16="http://schemas.microsoft.com/office/drawing/2014/main" id="{AD4E6E05-D7CE-40B8-9390-5A546BA6BB30}"/>
              </a:ext>
            </a:extLst>
          </p:cNvPr>
          <p:cNvSpPr/>
          <p:nvPr/>
        </p:nvSpPr>
        <p:spPr>
          <a:xfrm>
            <a:off x="1270811" y="2604744"/>
            <a:ext cx="9650377" cy="2338731"/>
          </a:xfrm>
          <a:custGeom>
            <a:avLst/>
            <a:gdLst>
              <a:gd name="connsiteX0" fmla="*/ 0 w 9650377"/>
              <a:gd name="connsiteY0" fmla="*/ 378196 h 2338731"/>
              <a:gd name="connsiteX1" fmla="*/ 378196 w 9650377"/>
              <a:gd name="connsiteY1" fmla="*/ 0 h 2338731"/>
              <a:gd name="connsiteX2" fmla="*/ 971128 w 9650377"/>
              <a:gd name="connsiteY2" fmla="*/ 0 h 2338731"/>
              <a:gd name="connsiteX3" fmla="*/ 1653001 w 9650377"/>
              <a:gd name="connsiteY3" fmla="*/ 0 h 2338731"/>
              <a:gd name="connsiteX4" fmla="*/ 2068053 w 9650377"/>
              <a:gd name="connsiteY4" fmla="*/ 0 h 2338731"/>
              <a:gd name="connsiteX5" fmla="*/ 2572046 w 9650377"/>
              <a:gd name="connsiteY5" fmla="*/ 0 h 2338731"/>
              <a:gd name="connsiteX6" fmla="*/ 3253918 w 9650377"/>
              <a:gd name="connsiteY6" fmla="*/ 0 h 2338731"/>
              <a:gd name="connsiteX7" fmla="*/ 3668970 w 9650377"/>
              <a:gd name="connsiteY7" fmla="*/ 0 h 2338731"/>
              <a:gd name="connsiteX8" fmla="*/ 4350843 w 9650377"/>
              <a:gd name="connsiteY8" fmla="*/ 0 h 2338731"/>
              <a:gd name="connsiteX9" fmla="*/ 4943775 w 9650377"/>
              <a:gd name="connsiteY9" fmla="*/ 0 h 2338731"/>
              <a:gd name="connsiteX10" fmla="*/ 5269888 w 9650377"/>
              <a:gd name="connsiteY10" fmla="*/ 0 h 2338731"/>
              <a:gd name="connsiteX11" fmla="*/ 6040700 w 9650377"/>
              <a:gd name="connsiteY11" fmla="*/ 0 h 2338731"/>
              <a:gd name="connsiteX12" fmla="*/ 6633632 w 9650377"/>
              <a:gd name="connsiteY12" fmla="*/ 0 h 2338731"/>
              <a:gd name="connsiteX13" fmla="*/ 7048685 w 9650377"/>
              <a:gd name="connsiteY13" fmla="*/ 0 h 2338731"/>
              <a:gd name="connsiteX14" fmla="*/ 7552677 w 9650377"/>
              <a:gd name="connsiteY14" fmla="*/ 0 h 2338731"/>
              <a:gd name="connsiteX15" fmla="*/ 8234549 w 9650377"/>
              <a:gd name="connsiteY15" fmla="*/ 0 h 2338731"/>
              <a:gd name="connsiteX16" fmla="*/ 8649602 w 9650377"/>
              <a:gd name="connsiteY16" fmla="*/ 0 h 2338731"/>
              <a:gd name="connsiteX17" fmla="*/ 9272181 w 9650377"/>
              <a:gd name="connsiteY17" fmla="*/ 0 h 2338731"/>
              <a:gd name="connsiteX18" fmla="*/ 9650377 w 9650377"/>
              <a:gd name="connsiteY18" fmla="*/ 378196 h 2338731"/>
              <a:gd name="connsiteX19" fmla="*/ 9650377 w 9650377"/>
              <a:gd name="connsiteY19" fmla="*/ 889819 h 2338731"/>
              <a:gd name="connsiteX20" fmla="*/ 9650377 w 9650377"/>
              <a:gd name="connsiteY20" fmla="*/ 1401442 h 2338731"/>
              <a:gd name="connsiteX21" fmla="*/ 9650377 w 9650377"/>
              <a:gd name="connsiteY21" fmla="*/ 1960535 h 2338731"/>
              <a:gd name="connsiteX22" fmla="*/ 9272181 w 9650377"/>
              <a:gd name="connsiteY22" fmla="*/ 2338731 h 2338731"/>
              <a:gd name="connsiteX23" fmla="*/ 8857128 w 9650377"/>
              <a:gd name="connsiteY23" fmla="*/ 2338731 h 2338731"/>
              <a:gd name="connsiteX24" fmla="*/ 8264196 w 9650377"/>
              <a:gd name="connsiteY24" fmla="*/ 2338731 h 2338731"/>
              <a:gd name="connsiteX25" fmla="*/ 7493384 w 9650377"/>
              <a:gd name="connsiteY25" fmla="*/ 2338731 h 2338731"/>
              <a:gd name="connsiteX26" fmla="*/ 6900452 w 9650377"/>
              <a:gd name="connsiteY26" fmla="*/ 2338731 h 2338731"/>
              <a:gd name="connsiteX27" fmla="*/ 6307519 w 9650377"/>
              <a:gd name="connsiteY27" fmla="*/ 2338731 h 2338731"/>
              <a:gd name="connsiteX28" fmla="*/ 5536707 w 9650377"/>
              <a:gd name="connsiteY28" fmla="*/ 2338731 h 2338731"/>
              <a:gd name="connsiteX29" fmla="*/ 5032715 w 9650377"/>
              <a:gd name="connsiteY29" fmla="*/ 2338731 h 2338731"/>
              <a:gd name="connsiteX30" fmla="*/ 4706602 w 9650377"/>
              <a:gd name="connsiteY30" fmla="*/ 2338731 h 2338731"/>
              <a:gd name="connsiteX31" fmla="*/ 4113670 w 9650377"/>
              <a:gd name="connsiteY31" fmla="*/ 2338731 h 2338731"/>
              <a:gd name="connsiteX32" fmla="*/ 3520737 w 9650377"/>
              <a:gd name="connsiteY32" fmla="*/ 2338731 h 2338731"/>
              <a:gd name="connsiteX33" fmla="*/ 3105685 w 9650377"/>
              <a:gd name="connsiteY33" fmla="*/ 2338731 h 2338731"/>
              <a:gd name="connsiteX34" fmla="*/ 2423813 w 9650377"/>
              <a:gd name="connsiteY34" fmla="*/ 2338731 h 2338731"/>
              <a:gd name="connsiteX35" fmla="*/ 2097700 w 9650377"/>
              <a:gd name="connsiteY35" fmla="*/ 2338731 h 2338731"/>
              <a:gd name="connsiteX36" fmla="*/ 1682647 w 9650377"/>
              <a:gd name="connsiteY36" fmla="*/ 2338731 h 2338731"/>
              <a:gd name="connsiteX37" fmla="*/ 1089715 w 9650377"/>
              <a:gd name="connsiteY37" fmla="*/ 2338731 h 2338731"/>
              <a:gd name="connsiteX38" fmla="*/ 378196 w 9650377"/>
              <a:gd name="connsiteY38" fmla="*/ 2338731 h 2338731"/>
              <a:gd name="connsiteX39" fmla="*/ 0 w 9650377"/>
              <a:gd name="connsiteY39" fmla="*/ 1960535 h 2338731"/>
              <a:gd name="connsiteX40" fmla="*/ 0 w 9650377"/>
              <a:gd name="connsiteY40" fmla="*/ 1464735 h 2338731"/>
              <a:gd name="connsiteX41" fmla="*/ 0 w 9650377"/>
              <a:gd name="connsiteY41" fmla="*/ 984759 h 2338731"/>
              <a:gd name="connsiteX42" fmla="*/ 0 w 9650377"/>
              <a:gd name="connsiteY42" fmla="*/ 378196 h 233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650377" h="2338731" fill="none" extrusionOk="0">
                <a:moveTo>
                  <a:pt x="0" y="378196"/>
                </a:moveTo>
                <a:cubicBezTo>
                  <a:pt x="8062" y="138854"/>
                  <a:pt x="162340" y="-6356"/>
                  <a:pt x="378196" y="0"/>
                </a:cubicBezTo>
                <a:cubicBezTo>
                  <a:pt x="621471" y="-47225"/>
                  <a:pt x="674931" y="66440"/>
                  <a:pt x="971128" y="0"/>
                </a:cubicBezTo>
                <a:cubicBezTo>
                  <a:pt x="1267325" y="-66440"/>
                  <a:pt x="1401614" y="21358"/>
                  <a:pt x="1653001" y="0"/>
                </a:cubicBezTo>
                <a:cubicBezTo>
                  <a:pt x="1904388" y="-21358"/>
                  <a:pt x="1941919" y="29433"/>
                  <a:pt x="2068053" y="0"/>
                </a:cubicBezTo>
                <a:cubicBezTo>
                  <a:pt x="2194187" y="-29433"/>
                  <a:pt x="2336728" y="5772"/>
                  <a:pt x="2572046" y="0"/>
                </a:cubicBezTo>
                <a:cubicBezTo>
                  <a:pt x="2807364" y="-5772"/>
                  <a:pt x="2935255" y="68499"/>
                  <a:pt x="3253918" y="0"/>
                </a:cubicBezTo>
                <a:cubicBezTo>
                  <a:pt x="3572581" y="-68499"/>
                  <a:pt x="3528910" y="38733"/>
                  <a:pt x="3668970" y="0"/>
                </a:cubicBezTo>
                <a:cubicBezTo>
                  <a:pt x="3809030" y="-38733"/>
                  <a:pt x="4169731" y="42572"/>
                  <a:pt x="4350843" y="0"/>
                </a:cubicBezTo>
                <a:cubicBezTo>
                  <a:pt x="4531955" y="-42572"/>
                  <a:pt x="4704465" y="49640"/>
                  <a:pt x="4943775" y="0"/>
                </a:cubicBezTo>
                <a:cubicBezTo>
                  <a:pt x="5183085" y="-49640"/>
                  <a:pt x="5149154" y="19601"/>
                  <a:pt x="5269888" y="0"/>
                </a:cubicBezTo>
                <a:cubicBezTo>
                  <a:pt x="5390622" y="-19601"/>
                  <a:pt x="5663228" y="80231"/>
                  <a:pt x="6040700" y="0"/>
                </a:cubicBezTo>
                <a:cubicBezTo>
                  <a:pt x="6418172" y="-80231"/>
                  <a:pt x="6405774" y="11075"/>
                  <a:pt x="6633632" y="0"/>
                </a:cubicBezTo>
                <a:cubicBezTo>
                  <a:pt x="6861490" y="-11075"/>
                  <a:pt x="6925894" y="16110"/>
                  <a:pt x="7048685" y="0"/>
                </a:cubicBezTo>
                <a:cubicBezTo>
                  <a:pt x="7171476" y="-16110"/>
                  <a:pt x="7367210" y="12324"/>
                  <a:pt x="7552677" y="0"/>
                </a:cubicBezTo>
                <a:cubicBezTo>
                  <a:pt x="7738144" y="-12324"/>
                  <a:pt x="8002919" y="36555"/>
                  <a:pt x="8234549" y="0"/>
                </a:cubicBezTo>
                <a:cubicBezTo>
                  <a:pt x="8466179" y="-36555"/>
                  <a:pt x="8533570" y="38894"/>
                  <a:pt x="8649602" y="0"/>
                </a:cubicBezTo>
                <a:cubicBezTo>
                  <a:pt x="8765634" y="-38894"/>
                  <a:pt x="9044880" y="20175"/>
                  <a:pt x="9272181" y="0"/>
                </a:cubicBezTo>
                <a:cubicBezTo>
                  <a:pt x="9515995" y="19774"/>
                  <a:pt x="9621416" y="219358"/>
                  <a:pt x="9650377" y="378196"/>
                </a:cubicBezTo>
                <a:cubicBezTo>
                  <a:pt x="9698812" y="581329"/>
                  <a:pt x="9613085" y="743908"/>
                  <a:pt x="9650377" y="889819"/>
                </a:cubicBezTo>
                <a:cubicBezTo>
                  <a:pt x="9687669" y="1035730"/>
                  <a:pt x="9636494" y="1263960"/>
                  <a:pt x="9650377" y="1401442"/>
                </a:cubicBezTo>
                <a:cubicBezTo>
                  <a:pt x="9664260" y="1538924"/>
                  <a:pt x="9586574" y="1689200"/>
                  <a:pt x="9650377" y="1960535"/>
                </a:cubicBezTo>
                <a:cubicBezTo>
                  <a:pt x="9651048" y="2178369"/>
                  <a:pt x="9467216" y="2326518"/>
                  <a:pt x="9272181" y="2338731"/>
                </a:cubicBezTo>
                <a:cubicBezTo>
                  <a:pt x="9065907" y="2385145"/>
                  <a:pt x="9039456" y="2334290"/>
                  <a:pt x="8857128" y="2338731"/>
                </a:cubicBezTo>
                <a:cubicBezTo>
                  <a:pt x="8674800" y="2343172"/>
                  <a:pt x="8437651" y="2297779"/>
                  <a:pt x="8264196" y="2338731"/>
                </a:cubicBezTo>
                <a:cubicBezTo>
                  <a:pt x="8090741" y="2379683"/>
                  <a:pt x="7689026" y="2261099"/>
                  <a:pt x="7493384" y="2338731"/>
                </a:cubicBezTo>
                <a:cubicBezTo>
                  <a:pt x="7297742" y="2416363"/>
                  <a:pt x="7173991" y="2293602"/>
                  <a:pt x="6900452" y="2338731"/>
                </a:cubicBezTo>
                <a:cubicBezTo>
                  <a:pt x="6626913" y="2383860"/>
                  <a:pt x="6453437" y="2333628"/>
                  <a:pt x="6307519" y="2338731"/>
                </a:cubicBezTo>
                <a:cubicBezTo>
                  <a:pt x="6161601" y="2343834"/>
                  <a:pt x="5706806" y="2270225"/>
                  <a:pt x="5536707" y="2338731"/>
                </a:cubicBezTo>
                <a:cubicBezTo>
                  <a:pt x="5366608" y="2407237"/>
                  <a:pt x="5245916" y="2326601"/>
                  <a:pt x="5032715" y="2338731"/>
                </a:cubicBezTo>
                <a:cubicBezTo>
                  <a:pt x="4819514" y="2350861"/>
                  <a:pt x="4787743" y="2334043"/>
                  <a:pt x="4706602" y="2338731"/>
                </a:cubicBezTo>
                <a:cubicBezTo>
                  <a:pt x="4625461" y="2343419"/>
                  <a:pt x="4343185" y="2284133"/>
                  <a:pt x="4113670" y="2338731"/>
                </a:cubicBezTo>
                <a:cubicBezTo>
                  <a:pt x="3884155" y="2393329"/>
                  <a:pt x="3782453" y="2310265"/>
                  <a:pt x="3520737" y="2338731"/>
                </a:cubicBezTo>
                <a:cubicBezTo>
                  <a:pt x="3259021" y="2367197"/>
                  <a:pt x="3211241" y="2316596"/>
                  <a:pt x="3105685" y="2338731"/>
                </a:cubicBezTo>
                <a:cubicBezTo>
                  <a:pt x="3000129" y="2360866"/>
                  <a:pt x="2575218" y="2266275"/>
                  <a:pt x="2423813" y="2338731"/>
                </a:cubicBezTo>
                <a:cubicBezTo>
                  <a:pt x="2272408" y="2411187"/>
                  <a:pt x="2213030" y="2307346"/>
                  <a:pt x="2097700" y="2338731"/>
                </a:cubicBezTo>
                <a:cubicBezTo>
                  <a:pt x="1982370" y="2370116"/>
                  <a:pt x="1788050" y="2295664"/>
                  <a:pt x="1682647" y="2338731"/>
                </a:cubicBezTo>
                <a:cubicBezTo>
                  <a:pt x="1577244" y="2381798"/>
                  <a:pt x="1236274" y="2328028"/>
                  <a:pt x="1089715" y="2338731"/>
                </a:cubicBezTo>
                <a:cubicBezTo>
                  <a:pt x="943156" y="2349434"/>
                  <a:pt x="722139" y="2332052"/>
                  <a:pt x="378196" y="2338731"/>
                </a:cubicBezTo>
                <a:cubicBezTo>
                  <a:pt x="135645" y="2349584"/>
                  <a:pt x="-31490" y="2122500"/>
                  <a:pt x="0" y="1960535"/>
                </a:cubicBezTo>
                <a:cubicBezTo>
                  <a:pt x="-35449" y="1836674"/>
                  <a:pt x="2286" y="1611757"/>
                  <a:pt x="0" y="1464735"/>
                </a:cubicBezTo>
                <a:cubicBezTo>
                  <a:pt x="-2286" y="1317713"/>
                  <a:pt x="35667" y="1182239"/>
                  <a:pt x="0" y="984759"/>
                </a:cubicBezTo>
                <a:cubicBezTo>
                  <a:pt x="-35667" y="787279"/>
                  <a:pt x="64878" y="607926"/>
                  <a:pt x="0" y="378196"/>
                </a:cubicBezTo>
                <a:close/>
              </a:path>
              <a:path w="9650377" h="2338731" stroke="0" extrusionOk="0">
                <a:moveTo>
                  <a:pt x="0" y="378196"/>
                </a:moveTo>
                <a:cubicBezTo>
                  <a:pt x="6638" y="134375"/>
                  <a:pt x="214447" y="-13564"/>
                  <a:pt x="378196" y="0"/>
                </a:cubicBezTo>
                <a:cubicBezTo>
                  <a:pt x="567524" y="-40432"/>
                  <a:pt x="592456" y="29696"/>
                  <a:pt x="793249" y="0"/>
                </a:cubicBezTo>
                <a:cubicBezTo>
                  <a:pt x="994042" y="-29696"/>
                  <a:pt x="1172259" y="17149"/>
                  <a:pt x="1475121" y="0"/>
                </a:cubicBezTo>
                <a:cubicBezTo>
                  <a:pt x="1777983" y="-17149"/>
                  <a:pt x="1847400" y="32797"/>
                  <a:pt x="2156993" y="0"/>
                </a:cubicBezTo>
                <a:cubicBezTo>
                  <a:pt x="2466586" y="-32797"/>
                  <a:pt x="2556482" y="24873"/>
                  <a:pt x="2927805" y="0"/>
                </a:cubicBezTo>
                <a:cubicBezTo>
                  <a:pt x="3299128" y="-24873"/>
                  <a:pt x="3381513" y="12035"/>
                  <a:pt x="3698617" y="0"/>
                </a:cubicBezTo>
                <a:cubicBezTo>
                  <a:pt x="4015721" y="-12035"/>
                  <a:pt x="3964610" y="26953"/>
                  <a:pt x="4113670" y="0"/>
                </a:cubicBezTo>
                <a:cubicBezTo>
                  <a:pt x="4262730" y="-26953"/>
                  <a:pt x="4687531" y="46155"/>
                  <a:pt x="4884482" y="0"/>
                </a:cubicBezTo>
                <a:cubicBezTo>
                  <a:pt x="5081433" y="-46155"/>
                  <a:pt x="5291668" y="53953"/>
                  <a:pt x="5566354" y="0"/>
                </a:cubicBezTo>
                <a:cubicBezTo>
                  <a:pt x="5841040" y="-53953"/>
                  <a:pt x="6024568" y="77555"/>
                  <a:pt x="6248226" y="0"/>
                </a:cubicBezTo>
                <a:cubicBezTo>
                  <a:pt x="6471884" y="-77555"/>
                  <a:pt x="6591471" y="34046"/>
                  <a:pt x="6841158" y="0"/>
                </a:cubicBezTo>
                <a:cubicBezTo>
                  <a:pt x="7090845" y="-34046"/>
                  <a:pt x="7114666" y="30782"/>
                  <a:pt x="7345151" y="0"/>
                </a:cubicBezTo>
                <a:cubicBezTo>
                  <a:pt x="7575636" y="-30782"/>
                  <a:pt x="7756197" y="27510"/>
                  <a:pt x="8027023" y="0"/>
                </a:cubicBezTo>
                <a:cubicBezTo>
                  <a:pt x="8297849" y="-27510"/>
                  <a:pt x="8253904" y="17672"/>
                  <a:pt x="8353136" y="0"/>
                </a:cubicBezTo>
                <a:cubicBezTo>
                  <a:pt x="8452368" y="-17672"/>
                  <a:pt x="8533864" y="36278"/>
                  <a:pt x="8679249" y="0"/>
                </a:cubicBezTo>
                <a:cubicBezTo>
                  <a:pt x="8824634" y="-36278"/>
                  <a:pt x="9062415" y="59108"/>
                  <a:pt x="9272181" y="0"/>
                </a:cubicBezTo>
                <a:cubicBezTo>
                  <a:pt x="9531035" y="-12658"/>
                  <a:pt x="9630196" y="195062"/>
                  <a:pt x="9650377" y="378196"/>
                </a:cubicBezTo>
                <a:cubicBezTo>
                  <a:pt x="9656877" y="555562"/>
                  <a:pt x="9646024" y="728398"/>
                  <a:pt x="9650377" y="858172"/>
                </a:cubicBezTo>
                <a:cubicBezTo>
                  <a:pt x="9654730" y="987946"/>
                  <a:pt x="9621231" y="1299179"/>
                  <a:pt x="9650377" y="1417265"/>
                </a:cubicBezTo>
                <a:cubicBezTo>
                  <a:pt x="9679523" y="1535351"/>
                  <a:pt x="9634999" y="1778643"/>
                  <a:pt x="9650377" y="1960535"/>
                </a:cubicBezTo>
                <a:cubicBezTo>
                  <a:pt x="9659846" y="2158113"/>
                  <a:pt x="9493397" y="2303907"/>
                  <a:pt x="9272181" y="2338731"/>
                </a:cubicBezTo>
                <a:cubicBezTo>
                  <a:pt x="9132399" y="2341375"/>
                  <a:pt x="8742672" y="2271223"/>
                  <a:pt x="8590309" y="2338731"/>
                </a:cubicBezTo>
                <a:cubicBezTo>
                  <a:pt x="8437946" y="2406239"/>
                  <a:pt x="8331907" y="2301585"/>
                  <a:pt x="8175256" y="2338731"/>
                </a:cubicBezTo>
                <a:cubicBezTo>
                  <a:pt x="8018605" y="2375877"/>
                  <a:pt x="7781844" y="2313512"/>
                  <a:pt x="7493384" y="2338731"/>
                </a:cubicBezTo>
                <a:cubicBezTo>
                  <a:pt x="7204924" y="2363950"/>
                  <a:pt x="7123315" y="2303721"/>
                  <a:pt x="6989392" y="2338731"/>
                </a:cubicBezTo>
                <a:cubicBezTo>
                  <a:pt x="6855469" y="2373741"/>
                  <a:pt x="6452543" y="2267100"/>
                  <a:pt x="6307519" y="2338731"/>
                </a:cubicBezTo>
                <a:cubicBezTo>
                  <a:pt x="6162495" y="2410362"/>
                  <a:pt x="5852695" y="2324156"/>
                  <a:pt x="5625647" y="2338731"/>
                </a:cubicBezTo>
                <a:cubicBezTo>
                  <a:pt x="5398599" y="2353306"/>
                  <a:pt x="5228980" y="2296634"/>
                  <a:pt x="5121655" y="2338731"/>
                </a:cubicBezTo>
                <a:cubicBezTo>
                  <a:pt x="5014330" y="2380828"/>
                  <a:pt x="4774839" y="2280558"/>
                  <a:pt x="4617662" y="2338731"/>
                </a:cubicBezTo>
                <a:cubicBezTo>
                  <a:pt x="4460485" y="2396904"/>
                  <a:pt x="4116952" y="2311156"/>
                  <a:pt x="3935790" y="2338731"/>
                </a:cubicBezTo>
                <a:cubicBezTo>
                  <a:pt x="3754628" y="2366306"/>
                  <a:pt x="3411304" y="2248610"/>
                  <a:pt x="3164978" y="2338731"/>
                </a:cubicBezTo>
                <a:cubicBezTo>
                  <a:pt x="2918652" y="2428852"/>
                  <a:pt x="2800438" y="2297060"/>
                  <a:pt x="2660985" y="2338731"/>
                </a:cubicBezTo>
                <a:cubicBezTo>
                  <a:pt x="2521532" y="2380402"/>
                  <a:pt x="2247457" y="2270019"/>
                  <a:pt x="2068053" y="2338731"/>
                </a:cubicBezTo>
                <a:cubicBezTo>
                  <a:pt x="1888649" y="2407443"/>
                  <a:pt x="1719514" y="2308137"/>
                  <a:pt x="1386181" y="2338731"/>
                </a:cubicBezTo>
                <a:cubicBezTo>
                  <a:pt x="1052848" y="2369325"/>
                  <a:pt x="733719" y="2221239"/>
                  <a:pt x="378196" y="2338731"/>
                </a:cubicBezTo>
                <a:cubicBezTo>
                  <a:pt x="159830" y="2286630"/>
                  <a:pt x="-37415" y="2154653"/>
                  <a:pt x="0" y="1960535"/>
                </a:cubicBezTo>
                <a:cubicBezTo>
                  <a:pt x="-48834" y="1751763"/>
                  <a:pt x="19212" y="1685550"/>
                  <a:pt x="0" y="1480559"/>
                </a:cubicBezTo>
                <a:cubicBezTo>
                  <a:pt x="-19212" y="1275568"/>
                  <a:pt x="10193" y="1123830"/>
                  <a:pt x="0" y="984759"/>
                </a:cubicBezTo>
                <a:cubicBezTo>
                  <a:pt x="-10193" y="845688"/>
                  <a:pt x="20028" y="647063"/>
                  <a:pt x="0" y="378196"/>
                </a:cubicBezTo>
                <a:close/>
              </a:path>
            </a:pathLst>
          </a:custGeom>
          <a:solidFill>
            <a:schemeClr val="accent4">
              <a:lumMod val="20000"/>
              <a:lumOff val="80000"/>
            </a:schemeClr>
          </a:solidFill>
          <a:ln>
            <a:solidFill>
              <a:srgbClr val="00B050"/>
            </a:solidFill>
            <a:prstDash val="lgDash"/>
            <a:extLst>
              <a:ext uri="{C807C97D-BFC1-408E-A445-0C87EB9F89A2}">
                <ask:lineSketchStyleProps xmlns:ask="http://schemas.microsoft.com/office/drawing/2018/sketchyshapes" sd="674020598">
                  <a:prstGeom prst="roundRect">
                    <a:avLst>
                      <a:gd name="adj" fmla="val 1617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Ông Trái đất mông muốn các bạn nhỏ giúp ông, bắt đầu từ những việc nhỏ như khóa một vòi nước không dùng đến hay tắt bớt một bóng đèn,... Ông tin các bạn nhỏ làm được điều đó</a:t>
            </a:r>
            <a:endParaRPr kumimoji="0" lang="vi-VN"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69021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2" name="图片 3" descr="4ef6b7c9486052b6069210c143670dcb">
            <a:extLst>
              <a:ext uri="{FF2B5EF4-FFF2-40B4-BE49-F238E27FC236}">
                <a16:creationId xmlns:a16="http://schemas.microsoft.com/office/drawing/2014/main" id="{CE63E908-FC4E-46C5-8833-2B8DF9FDC3B3}"/>
              </a:ext>
            </a:extLst>
          </p:cNvPr>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228307" y="4749472"/>
            <a:ext cx="1684020" cy="1878330"/>
          </a:xfrm>
          <a:prstGeom prst="rect">
            <a:avLst/>
          </a:prstGeom>
        </p:spPr>
      </p:pic>
      <p:grpSp>
        <p:nvGrpSpPr>
          <p:cNvPr id="22" name="Group 21">
            <a:extLst>
              <a:ext uri="{FF2B5EF4-FFF2-40B4-BE49-F238E27FC236}">
                <a16:creationId xmlns:a16="http://schemas.microsoft.com/office/drawing/2014/main" id="{C6742573-B4C7-4782-8BE6-22F4FE7562F1}"/>
              </a:ext>
            </a:extLst>
          </p:cNvPr>
          <p:cNvGrpSpPr/>
          <p:nvPr/>
        </p:nvGrpSpPr>
        <p:grpSpPr>
          <a:xfrm>
            <a:off x="1202655" y="1001534"/>
            <a:ext cx="11061463" cy="582476"/>
            <a:chOff x="148609" y="1130091"/>
            <a:chExt cx="10511471" cy="386767"/>
          </a:xfrm>
        </p:grpSpPr>
        <p:sp>
          <p:nvSpPr>
            <p:cNvPr id="23" name="Rectangle 22">
              <a:extLst>
                <a:ext uri="{FF2B5EF4-FFF2-40B4-BE49-F238E27FC236}">
                  <a16:creationId xmlns:a16="http://schemas.microsoft.com/office/drawing/2014/main" id="{F88F578A-DB41-482D-BA74-EE37947551AA}"/>
                </a:ext>
              </a:extLst>
            </p:cNvPr>
            <p:cNvSpPr/>
            <p:nvPr/>
          </p:nvSpPr>
          <p:spPr>
            <a:xfrm>
              <a:off x="793649" y="1136706"/>
              <a:ext cx="9866431" cy="347421"/>
            </a:xfrm>
            <a:prstGeom prst="rect">
              <a:avLst/>
            </a:prstGeom>
          </p:spPr>
          <p:txBody>
            <a:bodyPr wrap="square">
              <a:spAutoFit/>
            </a:bodyPr>
            <a:lstStyle/>
            <a:p>
              <a:pPr marL="0" marR="0" algn="just">
                <a:spcBef>
                  <a:spcPts val="0"/>
                </a:spcBef>
                <a:spcAft>
                  <a:spcPts val="0"/>
                </a:spcAft>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Sắp</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xếp</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các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ý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cho</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theo</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đúng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trình</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tự</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nội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dung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bức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thư</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Oval 23">
              <a:extLst>
                <a:ext uri="{FF2B5EF4-FFF2-40B4-BE49-F238E27FC236}">
                  <a16:creationId xmlns:a16="http://schemas.microsoft.com/office/drawing/2014/main" id="{F5D2D0E5-0CB8-4D98-A0D9-28EE49814337}"/>
                </a:ext>
              </a:extLst>
            </p:cNvPr>
            <p:cNvSpPr/>
            <p:nvPr/>
          </p:nvSpPr>
          <p:spPr>
            <a:xfrm>
              <a:off x="148609" y="1130091"/>
              <a:ext cx="589032" cy="386767"/>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CB9D0"/>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en-US" sz="2800" b="0" i="0" u="none" strike="noStrike" kern="1200" cap="none" spc="0" normalizeH="0" baseline="0" noProof="0" dirty="0">
                <a:ln>
                  <a:noFill/>
                </a:ln>
                <a:solidFill>
                  <a:srgbClr val="4CB9D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a:extLst>
              <a:ext uri="{FF2B5EF4-FFF2-40B4-BE49-F238E27FC236}">
                <a16:creationId xmlns:a16="http://schemas.microsoft.com/office/drawing/2014/main" id="{60296F45-69BA-E99A-D84B-019304BBC6F3}"/>
              </a:ext>
            </a:extLst>
          </p:cNvPr>
          <p:cNvPicPr>
            <a:picLocks noChangeAspect="1"/>
          </p:cNvPicPr>
          <p:nvPr/>
        </p:nvPicPr>
        <p:blipFill>
          <a:blip r:embed="rId5"/>
          <a:stretch>
            <a:fillRect/>
          </a:stretch>
        </p:blipFill>
        <p:spPr>
          <a:xfrm>
            <a:off x="723900" y="2328862"/>
            <a:ext cx="3456518" cy="1204913"/>
          </a:xfrm>
          <a:prstGeom prst="rect">
            <a:avLst/>
          </a:prstGeom>
        </p:spPr>
      </p:pic>
      <p:pic>
        <p:nvPicPr>
          <p:cNvPr id="5" name="Picture 4">
            <a:extLst>
              <a:ext uri="{FF2B5EF4-FFF2-40B4-BE49-F238E27FC236}">
                <a16:creationId xmlns:a16="http://schemas.microsoft.com/office/drawing/2014/main" id="{6B07C7D6-9EDF-AF04-BE8F-703AA8D37B15}"/>
              </a:ext>
            </a:extLst>
          </p:cNvPr>
          <p:cNvPicPr>
            <a:picLocks noChangeAspect="1"/>
          </p:cNvPicPr>
          <p:nvPr/>
        </p:nvPicPr>
        <p:blipFill>
          <a:blip r:embed="rId6"/>
          <a:stretch>
            <a:fillRect/>
          </a:stretch>
        </p:blipFill>
        <p:spPr>
          <a:xfrm>
            <a:off x="4495800" y="2266950"/>
            <a:ext cx="3275106" cy="1219200"/>
          </a:xfrm>
          <a:prstGeom prst="rect">
            <a:avLst/>
          </a:prstGeom>
        </p:spPr>
      </p:pic>
      <p:pic>
        <p:nvPicPr>
          <p:cNvPr id="7" name="Picture 6">
            <a:extLst>
              <a:ext uri="{FF2B5EF4-FFF2-40B4-BE49-F238E27FC236}">
                <a16:creationId xmlns:a16="http://schemas.microsoft.com/office/drawing/2014/main" id="{F29306F7-C1F9-6A64-1A6A-A9CAE872D4EA}"/>
              </a:ext>
            </a:extLst>
          </p:cNvPr>
          <p:cNvPicPr>
            <a:picLocks noChangeAspect="1"/>
          </p:cNvPicPr>
          <p:nvPr/>
        </p:nvPicPr>
        <p:blipFill>
          <a:blip r:embed="rId7"/>
          <a:stretch>
            <a:fillRect/>
          </a:stretch>
        </p:blipFill>
        <p:spPr>
          <a:xfrm>
            <a:off x="8172450" y="2290762"/>
            <a:ext cx="3251954" cy="1185863"/>
          </a:xfrm>
          <a:prstGeom prst="rect">
            <a:avLst/>
          </a:prstGeom>
        </p:spPr>
      </p:pic>
      <p:sp>
        <p:nvSpPr>
          <p:cNvPr id="8" name="Oval 7">
            <a:extLst>
              <a:ext uri="{FF2B5EF4-FFF2-40B4-BE49-F238E27FC236}">
                <a16:creationId xmlns:a16="http://schemas.microsoft.com/office/drawing/2014/main" id="{D908A50E-A9A5-5AE9-8501-091B7C3B0423}"/>
              </a:ext>
            </a:extLst>
          </p:cNvPr>
          <p:cNvSpPr/>
          <p:nvPr/>
        </p:nvSpPr>
        <p:spPr>
          <a:xfrm>
            <a:off x="4238625" y="2066925"/>
            <a:ext cx="542925" cy="50482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Calibri" panose="020F0502020204030204" pitchFamily="34" charset="0"/>
                <a:cs typeface="Calibri" panose="020F0502020204030204" pitchFamily="34" charset="0"/>
              </a:rPr>
              <a:t>1</a:t>
            </a:r>
          </a:p>
        </p:txBody>
      </p:sp>
      <p:sp>
        <p:nvSpPr>
          <p:cNvPr id="9" name="Oval 8">
            <a:extLst>
              <a:ext uri="{FF2B5EF4-FFF2-40B4-BE49-F238E27FC236}">
                <a16:creationId xmlns:a16="http://schemas.microsoft.com/office/drawing/2014/main" id="{9177591F-06C8-78A0-0199-CE89D2FBD9EE}"/>
              </a:ext>
            </a:extLst>
          </p:cNvPr>
          <p:cNvSpPr/>
          <p:nvPr/>
        </p:nvSpPr>
        <p:spPr>
          <a:xfrm>
            <a:off x="7981950" y="2076450"/>
            <a:ext cx="542925" cy="50482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Calibri" panose="020F0502020204030204" pitchFamily="34" charset="0"/>
                <a:cs typeface="Calibri" panose="020F0502020204030204" pitchFamily="34" charset="0"/>
              </a:rPr>
              <a:t>2</a:t>
            </a:r>
          </a:p>
        </p:txBody>
      </p:sp>
      <p:sp>
        <p:nvSpPr>
          <p:cNvPr id="10" name="Oval 9">
            <a:extLst>
              <a:ext uri="{FF2B5EF4-FFF2-40B4-BE49-F238E27FC236}">
                <a16:creationId xmlns:a16="http://schemas.microsoft.com/office/drawing/2014/main" id="{9AFE3B9D-5792-DACF-EF85-45B1516BF420}"/>
              </a:ext>
            </a:extLst>
          </p:cNvPr>
          <p:cNvSpPr/>
          <p:nvPr/>
        </p:nvSpPr>
        <p:spPr>
          <a:xfrm>
            <a:off x="781050" y="2076450"/>
            <a:ext cx="542925" cy="50482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Calibri" panose="020F0502020204030204" pitchFamily="34" charset="0"/>
                <a:cs typeface="Calibri" panose="020F0502020204030204" pitchFamily="34" charset="0"/>
              </a:rPr>
              <a:t>3</a:t>
            </a:r>
          </a:p>
        </p:txBody>
      </p:sp>
    </p:spTree>
    <p:extLst>
      <p:ext uri="{BB962C8B-B14F-4D97-AF65-F5344CB8AC3E}">
        <p14:creationId xmlns:p14="http://schemas.microsoft.com/office/powerpoint/2010/main" val="2629939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ình chữ nhật 12">
            <a:extLst>
              <a:ext uri="{FF2B5EF4-FFF2-40B4-BE49-F238E27FC236}">
                <a16:creationId xmlns:a16="http://schemas.microsoft.com/office/drawing/2014/main" id="{5569EEE3-A84D-2D39-96CE-1D98794096E6}"/>
              </a:ext>
            </a:extLst>
          </p:cNvPr>
          <p:cNvSpPr/>
          <p:nvPr/>
        </p:nvSpPr>
        <p:spPr>
          <a:xfrm>
            <a:off x="9201920" y="4581869"/>
            <a:ext cx="1277956" cy="490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Nhóm 6">
            <a:extLst>
              <a:ext uri="{FF2B5EF4-FFF2-40B4-BE49-F238E27FC236}">
                <a16:creationId xmlns:a16="http://schemas.microsoft.com/office/drawing/2014/main" id="{7B573BD3-3E60-8642-0B1E-4B3FD64121F9}"/>
              </a:ext>
            </a:extLst>
          </p:cNvPr>
          <p:cNvGrpSpPr/>
          <p:nvPr/>
        </p:nvGrpSpPr>
        <p:grpSpPr>
          <a:xfrm>
            <a:off x="8483584" y="2907026"/>
            <a:ext cx="2714627" cy="2714627"/>
            <a:chOff x="5438349" y="1420589"/>
            <a:chExt cx="2714627" cy="2714627"/>
          </a:xfrm>
        </p:grpSpPr>
        <p:sp>
          <p:nvSpPr>
            <p:cNvPr id="5" name="Hình Bầu dục 4">
              <a:extLst>
                <a:ext uri="{FF2B5EF4-FFF2-40B4-BE49-F238E27FC236}">
                  <a16:creationId xmlns:a16="http://schemas.microsoft.com/office/drawing/2014/main" id="{E93654D3-D38D-ADCB-0C07-284DFDBA71B4}"/>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Hình ảnh 3" descr="Ảnh có chứa đồ chơi, búp bê, đồ họa véc-tơ&#10;&#10;Mô tả được tạo tự động">
              <a:extLst>
                <a:ext uri="{FF2B5EF4-FFF2-40B4-BE49-F238E27FC236}">
                  <a16:creationId xmlns:a16="http://schemas.microsoft.com/office/drawing/2014/main" id="{06194221-C05A-54FA-FC77-360D0C0D0CF7}"/>
                </a:ext>
              </a:extLst>
            </p:cNvPr>
            <p:cNvPicPr>
              <a:picLocks noChangeAspect="1"/>
            </p:cNvPicPr>
            <p:nvPr/>
          </p:nvPicPr>
          <p:blipFill>
            <a:blip r:embed="rId3"/>
            <a:stretch>
              <a:fillRect/>
            </a:stretch>
          </p:blipFill>
          <p:spPr>
            <a:xfrm>
              <a:off x="5438349" y="1420589"/>
              <a:ext cx="2714627" cy="2714627"/>
            </a:xfrm>
            <a:prstGeom prst="rect">
              <a:avLst/>
            </a:prstGeom>
          </p:spPr>
        </p:pic>
      </p:grpSp>
      <p:grpSp>
        <p:nvGrpSpPr>
          <p:cNvPr id="7" name="Nhóm 8">
            <a:extLst>
              <a:ext uri="{FF2B5EF4-FFF2-40B4-BE49-F238E27FC236}">
                <a16:creationId xmlns:a16="http://schemas.microsoft.com/office/drawing/2014/main" id="{6C136D84-9FC7-B866-32DA-C61F48F40AD6}"/>
              </a:ext>
            </a:extLst>
          </p:cNvPr>
          <p:cNvGrpSpPr/>
          <p:nvPr/>
        </p:nvGrpSpPr>
        <p:grpSpPr>
          <a:xfrm flipH="1">
            <a:off x="7997313" y="900858"/>
            <a:ext cx="2675949" cy="1773716"/>
            <a:chOff x="2886201" y="512793"/>
            <a:chExt cx="3544497" cy="2058957"/>
          </a:xfrm>
        </p:grpSpPr>
        <p:sp>
          <p:nvSpPr>
            <p:cNvPr id="8" name="Bong bóng Lời nói: Hình bầu dục 7">
              <a:extLst>
                <a:ext uri="{FF2B5EF4-FFF2-40B4-BE49-F238E27FC236}">
                  <a16:creationId xmlns:a16="http://schemas.microsoft.com/office/drawing/2014/main" id="{A08BD340-B4A1-BBF4-13BD-0869F532551E}"/>
                </a:ext>
              </a:extLst>
            </p:cNvPr>
            <p:cNvSpPr/>
            <p:nvPr/>
          </p:nvSpPr>
          <p:spPr>
            <a:xfrm>
              <a:off x="2937430" y="512793"/>
              <a:ext cx="3493268" cy="2058957"/>
            </a:xfrm>
            <a:prstGeom prst="wedgeEllipseCallout">
              <a:avLst>
                <a:gd name="adj1" fmla="val -11648"/>
                <a:gd name="adj2" fmla="val 75905"/>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Hộp Văn bản 1">
              <a:extLst>
                <a:ext uri="{FF2B5EF4-FFF2-40B4-BE49-F238E27FC236}">
                  <a16:creationId xmlns:a16="http://schemas.microsoft.com/office/drawing/2014/main" id="{A75958D8-4909-95F8-E7A2-2A5D9D7004A2}"/>
                </a:ext>
              </a:extLst>
            </p:cNvPr>
            <p:cNvSpPr txBox="1"/>
            <p:nvPr/>
          </p:nvSpPr>
          <p:spPr>
            <a:xfrm>
              <a:off x="2886201" y="988500"/>
              <a:ext cx="3493267" cy="1107542"/>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en-US" sz="2800" dirty="0" err="1">
                  <a:solidFill>
                    <a:schemeClr val="accent2">
                      <a:lumMod val="10000"/>
                    </a:schemeClr>
                  </a:solidFill>
                  <a:latin typeface="+mn-lt"/>
                </a:rPr>
                <a:t>Nội</a:t>
              </a:r>
              <a:r>
                <a:rPr lang="en-US" sz="2800" dirty="0">
                  <a:solidFill>
                    <a:schemeClr val="accent2">
                      <a:lumMod val="10000"/>
                    </a:schemeClr>
                  </a:solidFill>
                  <a:latin typeface="+mn-lt"/>
                </a:rPr>
                <a:t> dung </a:t>
              </a:r>
              <a:r>
                <a:rPr lang="en-US" sz="2800" dirty="0" err="1">
                  <a:solidFill>
                    <a:schemeClr val="accent2">
                      <a:lumMod val="10000"/>
                    </a:schemeClr>
                  </a:solidFill>
                  <a:latin typeface="+mn-lt"/>
                </a:rPr>
                <a:t>chính</a:t>
              </a:r>
              <a:r>
                <a:rPr lang="en-US" sz="2800" dirty="0">
                  <a:solidFill>
                    <a:schemeClr val="accent2">
                      <a:lumMod val="10000"/>
                    </a:schemeClr>
                  </a:solidFill>
                  <a:latin typeface="+mn-lt"/>
                </a:rPr>
                <a:t> </a:t>
              </a:r>
            </a:p>
            <a:p>
              <a:pPr algn="ctr"/>
              <a:r>
                <a:rPr lang="en-US" sz="2800" dirty="0" err="1">
                  <a:solidFill>
                    <a:schemeClr val="accent2">
                      <a:lumMod val="10000"/>
                    </a:schemeClr>
                  </a:solidFill>
                  <a:latin typeface="+mn-lt"/>
                </a:rPr>
                <a:t>của</a:t>
              </a:r>
              <a:r>
                <a:rPr lang="en-US" sz="2800" dirty="0">
                  <a:solidFill>
                    <a:schemeClr val="accent2">
                      <a:lumMod val="10000"/>
                    </a:schemeClr>
                  </a:solidFill>
                  <a:latin typeface="+mn-lt"/>
                </a:rPr>
                <a:t> </a:t>
              </a:r>
              <a:r>
                <a:rPr lang="en-US" sz="2800" dirty="0" err="1">
                  <a:solidFill>
                    <a:schemeClr val="accent2">
                      <a:lumMod val="10000"/>
                    </a:schemeClr>
                  </a:solidFill>
                  <a:latin typeface="+mn-lt"/>
                </a:rPr>
                <a:t>bài</a:t>
              </a:r>
              <a:r>
                <a:rPr lang="en-US" sz="2800" dirty="0">
                  <a:solidFill>
                    <a:schemeClr val="accent2">
                      <a:lumMod val="10000"/>
                    </a:schemeClr>
                  </a:solidFill>
                  <a:latin typeface="+mn-lt"/>
                </a:rPr>
                <a:t> </a:t>
              </a:r>
              <a:r>
                <a:rPr lang="en-US" sz="2800" dirty="0" err="1">
                  <a:solidFill>
                    <a:schemeClr val="accent2">
                      <a:lumMod val="10000"/>
                    </a:schemeClr>
                  </a:solidFill>
                  <a:latin typeface="+mn-lt"/>
                </a:rPr>
                <a:t>là</a:t>
              </a:r>
              <a:r>
                <a:rPr lang="en-US" sz="2800" dirty="0">
                  <a:solidFill>
                    <a:schemeClr val="accent2">
                      <a:lumMod val="10000"/>
                    </a:schemeClr>
                  </a:solidFill>
                  <a:latin typeface="+mn-lt"/>
                </a:rPr>
                <a:t> </a:t>
              </a:r>
              <a:r>
                <a:rPr lang="en-US" sz="2800" dirty="0" err="1">
                  <a:solidFill>
                    <a:schemeClr val="accent2">
                      <a:lumMod val="10000"/>
                    </a:schemeClr>
                  </a:solidFill>
                  <a:latin typeface="+mn-lt"/>
                </a:rPr>
                <a:t>gì</a:t>
              </a:r>
              <a:r>
                <a:rPr lang="en-US" sz="2800" dirty="0">
                  <a:solidFill>
                    <a:schemeClr val="accent2">
                      <a:lumMod val="10000"/>
                    </a:schemeClr>
                  </a:solidFill>
                  <a:latin typeface="+mn-lt"/>
                </a:rPr>
                <a:t>?</a:t>
              </a:r>
            </a:p>
          </p:txBody>
        </p:sp>
      </p:grpSp>
      <p:grpSp>
        <p:nvGrpSpPr>
          <p:cNvPr id="11" name="Nhóm 5">
            <a:extLst>
              <a:ext uri="{FF2B5EF4-FFF2-40B4-BE49-F238E27FC236}">
                <a16:creationId xmlns:a16="http://schemas.microsoft.com/office/drawing/2014/main" id="{01481025-4C87-9342-359A-929960E3CCEE}"/>
              </a:ext>
            </a:extLst>
          </p:cNvPr>
          <p:cNvGrpSpPr/>
          <p:nvPr/>
        </p:nvGrpSpPr>
        <p:grpSpPr>
          <a:xfrm>
            <a:off x="1190328" y="2090414"/>
            <a:ext cx="6563021" cy="2834012"/>
            <a:chOff x="594441" y="1346937"/>
            <a:chExt cx="5642648" cy="3343511"/>
          </a:xfrm>
        </p:grpSpPr>
        <p:sp>
          <p:nvSpPr>
            <p:cNvPr id="12" name="Hình chữ nhật: Góc Tròn 13">
              <a:extLst>
                <a:ext uri="{FF2B5EF4-FFF2-40B4-BE49-F238E27FC236}">
                  <a16:creationId xmlns:a16="http://schemas.microsoft.com/office/drawing/2014/main" id="{601A4AC6-6B0B-EFFE-CEC4-5DC9BDE4D3FA}"/>
                </a:ext>
              </a:extLst>
            </p:cNvPr>
            <p:cNvSpPr/>
            <p:nvPr/>
          </p:nvSpPr>
          <p:spPr>
            <a:xfrm>
              <a:off x="594441" y="1346937"/>
              <a:ext cx="5642648" cy="3343511"/>
            </a:xfrm>
            <a:custGeom>
              <a:avLst/>
              <a:gdLst>
                <a:gd name="connsiteX0" fmla="*/ 0 w 5642648"/>
                <a:gd name="connsiteY0" fmla="*/ 557263 h 3343511"/>
                <a:gd name="connsiteX1" fmla="*/ 557263 w 5642648"/>
                <a:gd name="connsiteY1" fmla="*/ 0 h 3343511"/>
                <a:gd name="connsiteX2" fmla="*/ 5085385 w 5642648"/>
                <a:gd name="connsiteY2" fmla="*/ 0 h 3343511"/>
                <a:gd name="connsiteX3" fmla="*/ 5642648 w 5642648"/>
                <a:gd name="connsiteY3" fmla="*/ 557263 h 3343511"/>
                <a:gd name="connsiteX4" fmla="*/ 5642648 w 5642648"/>
                <a:gd name="connsiteY4" fmla="*/ 2786248 h 3343511"/>
                <a:gd name="connsiteX5" fmla="*/ 5085385 w 5642648"/>
                <a:gd name="connsiteY5" fmla="*/ 3343511 h 3343511"/>
                <a:gd name="connsiteX6" fmla="*/ 557263 w 5642648"/>
                <a:gd name="connsiteY6" fmla="*/ 3343511 h 3343511"/>
                <a:gd name="connsiteX7" fmla="*/ 0 w 5642648"/>
                <a:gd name="connsiteY7" fmla="*/ 2786248 h 3343511"/>
                <a:gd name="connsiteX8" fmla="*/ 0 w 5642648"/>
                <a:gd name="connsiteY8" fmla="*/ 557263 h 3343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3343511" fill="none" extrusionOk="0">
                  <a:moveTo>
                    <a:pt x="0" y="557263"/>
                  </a:moveTo>
                  <a:cubicBezTo>
                    <a:pt x="29816" y="227565"/>
                    <a:pt x="268147" y="37956"/>
                    <a:pt x="557263" y="0"/>
                  </a:cubicBezTo>
                  <a:cubicBezTo>
                    <a:pt x="1285432" y="-106144"/>
                    <a:pt x="3668553" y="-57456"/>
                    <a:pt x="5085385" y="0"/>
                  </a:cubicBezTo>
                  <a:cubicBezTo>
                    <a:pt x="5429640" y="19238"/>
                    <a:pt x="5677819" y="249659"/>
                    <a:pt x="5642648" y="557263"/>
                  </a:cubicBezTo>
                  <a:cubicBezTo>
                    <a:pt x="5498092" y="1446096"/>
                    <a:pt x="5533967" y="2527579"/>
                    <a:pt x="5642648" y="2786248"/>
                  </a:cubicBezTo>
                  <a:cubicBezTo>
                    <a:pt x="5674218" y="3138800"/>
                    <a:pt x="5405592" y="3304529"/>
                    <a:pt x="5085385" y="3343511"/>
                  </a:cubicBezTo>
                  <a:cubicBezTo>
                    <a:pt x="3630362" y="3314514"/>
                    <a:pt x="2436053" y="3270147"/>
                    <a:pt x="557263" y="3343511"/>
                  </a:cubicBezTo>
                  <a:cubicBezTo>
                    <a:pt x="273011" y="3304462"/>
                    <a:pt x="6561" y="3067067"/>
                    <a:pt x="0" y="2786248"/>
                  </a:cubicBezTo>
                  <a:cubicBezTo>
                    <a:pt x="-124905" y="2313895"/>
                    <a:pt x="-168306" y="1047264"/>
                    <a:pt x="0" y="557263"/>
                  </a:cubicBezTo>
                  <a:close/>
                </a:path>
                <a:path w="5642648" h="3343511" stroke="0" extrusionOk="0">
                  <a:moveTo>
                    <a:pt x="0" y="557263"/>
                  </a:moveTo>
                  <a:cubicBezTo>
                    <a:pt x="53363" y="231375"/>
                    <a:pt x="243196" y="15775"/>
                    <a:pt x="557263" y="0"/>
                  </a:cubicBezTo>
                  <a:cubicBezTo>
                    <a:pt x="1455999" y="-6525"/>
                    <a:pt x="3723134" y="152743"/>
                    <a:pt x="5085385" y="0"/>
                  </a:cubicBezTo>
                  <a:cubicBezTo>
                    <a:pt x="5422516" y="15368"/>
                    <a:pt x="5632138" y="264732"/>
                    <a:pt x="5642648" y="557263"/>
                  </a:cubicBezTo>
                  <a:cubicBezTo>
                    <a:pt x="5630626" y="1154841"/>
                    <a:pt x="5721827" y="1745456"/>
                    <a:pt x="5642648" y="2786248"/>
                  </a:cubicBezTo>
                  <a:cubicBezTo>
                    <a:pt x="5701077" y="3088915"/>
                    <a:pt x="5357493" y="3383817"/>
                    <a:pt x="5085385" y="3343511"/>
                  </a:cubicBezTo>
                  <a:cubicBezTo>
                    <a:pt x="3113389" y="3457345"/>
                    <a:pt x="2314434" y="3342865"/>
                    <a:pt x="557263" y="3343511"/>
                  </a:cubicBezTo>
                  <a:cubicBezTo>
                    <a:pt x="261798" y="3370220"/>
                    <a:pt x="-4497" y="3068833"/>
                    <a:pt x="0" y="2786248"/>
                  </a:cubicBezTo>
                  <a:cubicBezTo>
                    <a:pt x="-119259" y="2416075"/>
                    <a:pt x="-86911" y="817062"/>
                    <a:pt x="0" y="557263"/>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4">
              <a:extLst>
                <a:ext uri="{FF2B5EF4-FFF2-40B4-BE49-F238E27FC236}">
                  <a16:creationId xmlns:a16="http://schemas.microsoft.com/office/drawing/2014/main" id="{E7AD44FA-2382-9E4C-70AD-68258CAC9A61}"/>
                </a:ext>
              </a:extLst>
            </p:cNvPr>
            <p:cNvSpPr txBox="1"/>
            <p:nvPr/>
          </p:nvSpPr>
          <p:spPr>
            <a:xfrm>
              <a:off x="792109" y="1552886"/>
              <a:ext cx="5113260" cy="2308324"/>
            </a:xfrm>
            <a:prstGeom prst="rect">
              <a:avLst/>
            </a:prstGeom>
            <a:noFill/>
          </p:spPr>
          <p:txBody>
            <a:bodyPr wrap="square">
              <a:spAutoFit/>
            </a:bodyPr>
            <a:lstStyle/>
            <a:p>
              <a:pPr algn="just"/>
              <a:r>
                <a:rPr lang="en-US" sz="3600" b="0" i="0" dirty="0" err="1">
                  <a:solidFill>
                    <a:srgbClr val="000000"/>
                  </a:solidFill>
                  <a:effectLst/>
                  <a:latin typeface="Calibri" panose="020F0502020204030204" pitchFamily="34" charset="0"/>
                  <a:cs typeface="Calibri" panose="020F0502020204030204" pitchFamily="34" charset="0"/>
                </a:rPr>
                <a:t>Bài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là</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lời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của</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Trái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nói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với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các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bạn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nhỏ</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cho</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biết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những</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thông</a:t>
              </a:r>
              <a:r>
                <a:rPr lang="en-US" sz="3600" b="0" i="0" dirty="0">
                  <a:solidFill>
                    <a:srgbClr val="000000"/>
                  </a:solidFill>
                  <a:effectLst/>
                  <a:latin typeface="Calibri" panose="020F0502020204030204" pitchFamily="34" charset="0"/>
                  <a:cs typeface="Calibri" panose="020F0502020204030204" pitchFamily="34" charset="0"/>
                </a:rPr>
                <a:t> tin </a:t>
              </a:r>
              <a:r>
                <a:rPr lang="en-US" sz="3600" b="0" i="0" dirty="0" err="1">
                  <a:solidFill>
                    <a:srgbClr val="000000"/>
                  </a:solidFill>
                  <a:effectLst/>
                  <a:latin typeface="Calibri" panose="020F0502020204030204" pitchFamily="34" charset="0"/>
                  <a:cs typeface="Calibri" panose="020F0502020204030204" pitchFamily="34" charset="0"/>
                </a:rPr>
                <a:t>về</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thực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trạng</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hiện</a:t>
              </a:r>
              <a:r>
                <a:rPr lang="en-US" sz="3600" b="0" i="0" dirty="0">
                  <a:solidFill>
                    <a:srgbClr val="000000"/>
                  </a:solidFill>
                  <a:effectLst/>
                  <a:latin typeface="Calibri" panose="020F0502020204030204" pitchFamily="34" charset="0"/>
                  <a:cs typeface="Calibri" panose="020F0502020204030204" pitchFamily="34" charset="0"/>
                </a:rPr>
                <a:t> nay </a:t>
              </a:r>
              <a:r>
                <a:rPr lang="en-US" sz="3600" b="0" i="0" dirty="0" err="1">
                  <a:solidFill>
                    <a:srgbClr val="000000"/>
                  </a:solidFill>
                  <a:effectLst/>
                  <a:latin typeface="Calibri" panose="020F0502020204030204" pitchFamily="34" charset="0"/>
                  <a:cs typeface="Calibri" panose="020F0502020204030204" pitchFamily="34" charset="0"/>
                </a:rPr>
                <a:t>của</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Trái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Đất</a:t>
              </a:r>
              <a:r>
                <a:rPr lang="en-US" sz="3600" b="0" i="0" dirty="0">
                  <a:solidFill>
                    <a:srgbClr val="000000"/>
                  </a:solidFill>
                  <a:effectLst/>
                  <a:latin typeface="Calibri" panose="020F0502020204030204" pitchFamily="34" charset="0"/>
                  <a:cs typeface="Calibri" panose="020F0502020204030204" pitchFamily="34" charset="0"/>
                </a:rPr>
                <a:t>.</a:t>
              </a:r>
              <a:endParaRPr lang="en-US" sz="3600" b="1" dirty="0">
                <a:latin typeface="Calibri" panose="020F0502020204030204" pitchFamily="34" charset="0"/>
                <a:cs typeface="Calibri" panose="020F0502020204030204" pitchFamily="34" charset="0"/>
              </a:endParaRPr>
            </a:p>
          </p:txBody>
        </p:sp>
      </p:grpSp>
      <p:sp>
        <p:nvSpPr>
          <p:cNvPr id="14" name="Hình Bầu dục 15">
            <a:extLst>
              <a:ext uri="{FF2B5EF4-FFF2-40B4-BE49-F238E27FC236}">
                <a16:creationId xmlns:a16="http://schemas.microsoft.com/office/drawing/2014/main" id="{8E4AAF6F-5163-FD08-34A0-D03FB5E76295}"/>
              </a:ext>
            </a:extLst>
          </p:cNvPr>
          <p:cNvSpPr/>
          <p:nvPr/>
        </p:nvSpPr>
        <p:spPr>
          <a:xfrm>
            <a:off x="8699372" y="3584575"/>
            <a:ext cx="109765" cy="109798"/>
          </a:xfrm>
          <a:prstGeom prst="ellipse">
            <a:avLst/>
          </a:prstGeom>
          <a:solidFill>
            <a:srgbClr val="FFC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9955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7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endar&#10;&#10;Description automatically generated">
            <a:extLst>
              <a:ext uri="{FF2B5EF4-FFF2-40B4-BE49-F238E27FC236}">
                <a16:creationId xmlns:a16="http://schemas.microsoft.com/office/drawing/2014/main" id="{7683FE60-410F-47F5-A4E8-CC0977D9864A}"/>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77" y="321"/>
            <a:ext cx="12192576" cy="6857679"/>
          </a:xfrm>
          <a:prstGeom prst="rect">
            <a:avLst/>
          </a:prstGeom>
        </p:spPr>
      </p:pic>
      <p:pic>
        <p:nvPicPr>
          <p:cNvPr id="86" name="Picture 85">
            <a:extLst>
              <a:ext uri="{FF2B5EF4-FFF2-40B4-BE49-F238E27FC236}">
                <a16:creationId xmlns:a16="http://schemas.microsoft.com/office/drawing/2014/main" id="{A649AAF5-985F-4146-AFC8-645C8B4B6D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320" t="22288" r="12443" b="17994"/>
          <a:stretch/>
        </p:blipFill>
        <p:spPr>
          <a:xfrm>
            <a:off x="2700654" y="4297186"/>
            <a:ext cx="3097019" cy="2560320"/>
          </a:xfrm>
          <a:prstGeom prst="rect">
            <a:avLst/>
          </a:prstGeom>
        </p:spPr>
      </p:pic>
      <p:pic>
        <p:nvPicPr>
          <p:cNvPr id="30" name="图片 8" descr="1559c224c4d5100e6cd23e0b878086dd">
            <a:extLst>
              <a:ext uri="{FF2B5EF4-FFF2-40B4-BE49-F238E27FC236}">
                <a16:creationId xmlns:a16="http://schemas.microsoft.com/office/drawing/2014/main" id="{E71DE98A-96C7-4B35-BE93-D4C1CC59D1C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33" name="图片 1" descr="4ef6b7c9486052b6069210c143670dcb">
            <a:extLst>
              <a:ext uri="{FF2B5EF4-FFF2-40B4-BE49-F238E27FC236}">
                <a16:creationId xmlns:a16="http://schemas.microsoft.com/office/drawing/2014/main" id="{1E6D8432-A3E5-4097-AF49-4EEA6352BD33}"/>
              </a:ext>
            </a:extLst>
          </p:cNvPr>
          <p:cNvPicPr>
            <a:picLocks noChangeAspect="1"/>
          </p:cNvPicPr>
          <p:nvPr/>
        </p:nvPicPr>
        <p:blipFill>
          <a:blip r:embed="rId8"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34" name="Group 33">
            <a:extLst>
              <a:ext uri="{FF2B5EF4-FFF2-40B4-BE49-F238E27FC236}">
                <a16:creationId xmlns:a16="http://schemas.microsoft.com/office/drawing/2014/main" id="{AA0AEAE1-9640-4D7F-A24A-171443B92528}"/>
              </a:ext>
            </a:extLst>
          </p:cNvPr>
          <p:cNvGrpSpPr/>
          <p:nvPr/>
        </p:nvGrpSpPr>
        <p:grpSpPr>
          <a:xfrm>
            <a:off x="1048975" y="957068"/>
            <a:ext cx="10093472" cy="3582408"/>
            <a:chOff x="1334770" y="1715770"/>
            <a:chExt cx="9629140" cy="2694305"/>
          </a:xfrm>
        </p:grpSpPr>
        <p:sp>
          <p:nvSpPr>
            <p:cNvPr id="35" name="矩形: 圆角 8">
              <a:extLst>
                <a:ext uri="{FF2B5EF4-FFF2-40B4-BE49-F238E27FC236}">
                  <a16:creationId xmlns:a16="http://schemas.microsoft.com/office/drawing/2014/main" id="{30ADE98B-1F25-4C95-A413-E09C594E1734}"/>
                </a:ext>
              </a:extLst>
            </p:cNvPr>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微软雅黑"/>
                <a:cs typeface="+mn-ea"/>
                <a:sym typeface="+mn-lt"/>
              </a:endParaRPr>
            </a:p>
          </p:txBody>
        </p:sp>
        <p:sp>
          <p:nvSpPr>
            <p:cNvPr id="36" name="矩形: 圆角 7">
              <a:extLst>
                <a:ext uri="{FF2B5EF4-FFF2-40B4-BE49-F238E27FC236}">
                  <a16:creationId xmlns:a16="http://schemas.microsoft.com/office/drawing/2014/main" id="{48519C8C-12A4-4BCD-94E0-DA123F30D959}"/>
                </a:ext>
              </a:extLst>
            </p:cNvPr>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微软雅黑"/>
                <a:cs typeface="+mn-ea"/>
                <a:sym typeface="+mn-lt"/>
              </a:endParaRPr>
            </a:p>
          </p:txBody>
        </p:sp>
      </p:grpSp>
      <p:pic>
        <p:nvPicPr>
          <p:cNvPr id="37" name="图片 12" descr="2e2443d50be4edde0f92218bf07fa4eb">
            <a:extLst>
              <a:ext uri="{FF2B5EF4-FFF2-40B4-BE49-F238E27FC236}">
                <a16:creationId xmlns:a16="http://schemas.microsoft.com/office/drawing/2014/main" id="{9D6495AD-A2AC-4B04-AD60-5D9D1AD7A62C}"/>
              </a:ext>
            </a:extLst>
          </p:cNvPr>
          <p:cNvPicPr>
            <a:picLocks noChangeAspect="1"/>
          </p:cNvPicPr>
          <p:nvPr/>
        </p:nvPicPr>
        <p:blipFill>
          <a:blip r:embed="rId9"/>
          <a:stretch>
            <a:fillRect/>
          </a:stretch>
        </p:blipFill>
        <p:spPr>
          <a:xfrm>
            <a:off x="977267" y="390622"/>
            <a:ext cx="1263015" cy="1191260"/>
          </a:xfrm>
          <a:prstGeom prst="rect">
            <a:avLst/>
          </a:prstGeom>
        </p:spPr>
      </p:pic>
      <p:pic>
        <p:nvPicPr>
          <p:cNvPr id="38" name="图片 7" descr="cf6a03843171e56c4b8f06e4c8cde872">
            <a:extLst>
              <a:ext uri="{FF2B5EF4-FFF2-40B4-BE49-F238E27FC236}">
                <a16:creationId xmlns:a16="http://schemas.microsoft.com/office/drawing/2014/main" id="{28F622E3-B5B4-4048-8A17-6383CE5E533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39" name="流行童趣游戏活动欢快背景音乐.wav">
            <a:hlinkClick r:id="" action="ppaction://media"/>
            <a:extLst>
              <a:ext uri="{FF2B5EF4-FFF2-40B4-BE49-F238E27FC236}">
                <a16:creationId xmlns:a16="http://schemas.microsoft.com/office/drawing/2014/main" id="{D7A8E9CF-ACBA-4E2C-904B-67D331D3CAA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10661" y="-1528135"/>
            <a:ext cx="812800" cy="812800"/>
          </a:xfrm>
          <a:prstGeom prst="rect">
            <a:avLst/>
          </a:prstGeom>
        </p:spPr>
      </p:pic>
      <p:pic>
        <p:nvPicPr>
          <p:cNvPr id="14" name="Picture 13">
            <a:extLst>
              <a:ext uri="{FF2B5EF4-FFF2-40B4-BE49-F238E27FC236}">
                <a16:creationId xmlns:a16="http://schemas.microsoft.com/office/drawing/2014/main" id="{AB1A7339-0ED4-404A-9F4E-0A8BE50CCF64}"/>
              </a:ext>
            </a:extLst>
          </p:cNvPr>
          <p:cNvPicPr>
            <a:picLocks noChangeAspect="1"/>
          </p:cNvPicPr>
          <p:nvPr/>
        </p:nvPicPr>
        <p:blipFill>
          <a:blip r:embed="rId12"/>
          <a:stretch>
            <a:fillRect/>
          </a:stretch>
        </p:blipFill>
        <p:spPr>
          <a:xfrm>
            <a:off x="1888777" y="963898"/>
            <a:ext cx="7857330" cy="3500327"/>
          </a:xfrm>
          <a:prstGeom prst="rect">
            <a:avLst/>
          </a:prstGeom>
        </p:spPr>
      </p:pic>
    </p:spTree>
    <p:extLst>
      <p:ext uri="{BB962C8B-B14F-4D97-AF65-F5344CB8AC3E}">
        <p14:creationId xmlns:p14="http://schemas.microsoft.com/office/powerpoint/2010/main" val="2956038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14:bounceEnd="40000">
                                          <p:cBhvr additive="base">
                                            <p:cTn id="7" dur="750" fill="hold"/>
                                            <p:tgtEl>
                                              <p:spTgt spid="86"/>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86"/>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3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additive="base">
                                            <p:cTn id="7" dur="750" fill="hold"/>
                                            <p:tgtEl>
                                              <p:spTgt spid="86"/>
                                            </p:tgtEl>
                                            <p:attrNameLst>
                                              <p:attrName>ppt_x</p:attrName>
                                            </p:attrNameLst>
                                          </p:cBhvr>
                                          <p:tavLst>
                                            <p:tav tm="0">
                                              <p:val>
                                                <p:strVal val="#ppt_x"/>
                                              </p:val>
                                            </p:tav>
                                            <p:tav tm="100000">
                                              <p:val>
                                                <p:strVal val="#ppt_x"/>
                                              </p:val>
                                            </p:tav>
                                          </p:tavLst>
                                        </p:anim>
                                        <p:anim calcmode="lin" valueType="num">
                                          <p:cBhvr additive="base">
                                            <p:cTn id="8" dur="750" fill="hold"/>
                                            <p:tgtEl>
                                              <p:spTgt spid="86"/>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39"/>
                    </p:tgtEl>
                  </p:cMediaNode>
                </p:audio>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endar&#10;&#10;Description automatically generated">
            <a:extLst>
              <a:ext uri="{FF2B5EF4-FFF2-40B4-BE49-F238E27FC236}">
                <a16:creationId xmlns:a16="http://schemas.microsoft.com/office/drawing/2014/main" id="{7683FE60-410F-47F5-A4E8-CC0977D9864A}"/>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77" y="321"/>
            <a:ext cx="12192576" cy="6857679"/>
          </a:xfrm>
          <a:prstGeom prst="rect">
            <a:avLst/>
          </a:prstGeom>
        </p:spPr>
      </p:pic>
      <p:pic>
        <p:nvPicPr>
          <p:cNvPr id="86" name="Picture 85">
            <a:extLst>
              <a:ext uri="{FF2B5EF4-FFF2-40B4-BE49-F238E27FC236}">
                <a16:creationId xmlns:a16="http://schemas.microsoft.com/office/drawing/2014/main" id="{A649AAF5-985F-4146-AFC8-645C8B4B6D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320" t="22288" r="12443" b="17994"/>
          <a:stretch/>
        </p:blipFill>
        <p:spPr>
          <a:xfrm>
            <a:off x="2700654" y="4297186"/>
            <a:ext cx="3097019" cy="2560320"/>
          </a:xfrm>
          <a:prstGeom prst="rect">
            <a:avLst/>
          </a:prstGeom>
        </p:spPr>
      </p:pic>
      <p:pic>
        <p:nvPicPr>
          <p:cNvPr id="30" name="图片 8" descr="1559c224c4d5100e6cd23e0b878086dd">
            <a:extLst>
              <a:ext uri="{FF2B5EF4-FFF2-40B4-BE49-F238E27FC236}">
                <a16:creationId xmlns:a16="http://schemas.microsoft.com/office/drawing/2014/main" id="{E71DE98A-96C7-4B35-BE93-D4C1CC59D1C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33" name="图片 1" descr="4ef6b7c9486052b6069210c143670dcb">
            <a:extLst>
              <a:ext uri="{FF2B5EF4-FFF2-40B4-BE49-F238E27FC236}">
                <a16:creationId xmlns:a16="http://schemas.microsoft.com/office/drawing/2014/main" id="{1E6D8432-A3E5-4097-AF49-4EEA6352BD33}"/>
              </a:ext>
            </a:extLst>
          </p:cNvPr>
          <p:cNvPicPr>
            <a:picLocks noChangeAspect="1"/>
          </p:cNvPicPr>
          <p:nvPr/>
        </p:nvPicPr>
        <p:blipFill>
          <a:blip r:embed="rId8"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34" name="Group 33">
            <a:extLst>
              <a:ext uri="{FF2B5EF4-FFF2-40B4-BE49-F238E27FC236}">
                <a16:creationId xmlns:a16="http://schemas.microsoft.com/office/drawing/2014/main" id="{AA0AEAE1-9640-4D7F-A24A-171443B92528}"/>
              </a:ext>
            </a:extLst>
          </p:cNvPr>
          <p:cNvGrpSpPr/>
          <p:nvPr/>
        </p:nvGrpSpPr>
        <p:grpSpPr>
          <a:xfrm>
            <a:off x="1049264" y="1108748"/>
            <a:ext cx="10093472" cy="3187944"/>
            <a:chOff x="1334770" y="1715770"/>
            <a:chExt cx="9629140" cy="2694305"/>
          </a:xfrm>
        </p:grpSpPr>
        <p:sp>
          <p:nvSpPr>
            <p:cNvPr id="35" name="矩形: 圆角 8">
              <a:extLst>
                <a:ext uri="{FF2B5EF4-FFF2-40B4-BE49-F238E27FC236}">
                  <a16:creationId xmlns:a16="http://schemas.microsoft.com/office/drawing/2014/main" id="{30ADE98B-1F25-4C95-A413-E09C594E1734}"/>
                </a:ext>
              </a:extLst>
            </p:cNvPr>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微软雅黑"/>
                <a:cs typeface="+mn-ea"/>
                <a:sym typeface="+mn-lt"/>
              </a:endParaRPr>
            </a:p>
          </p:txBody>
        </p:sp>
        <p:sp>
          <p:nvSpPr>
            <p:cNvPr id="36" name="矩形: 圆角 7">
              <a:extLst>
                <a:ext uri="{FF2B5EF4-FFF2-40B4-BE49-F238E27FC236}">
                  <a16:creationId xmlns:a16="http://schemas.microsoft.com/office/drawing/2014/main" id="{48519C8C-12A4-4BCD-94E0-DA123F30D959}"/>
                </a:ext>
              </a:extLst>
            </p:cNvPr>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微软雅黑"/>
                <a:cs typeface="+mn-ea"/>
                <a:sym typeface="+mn-lt"/>
              </a:endParaRPr>
            </a:p>
          </p:txBody>
        </p:sp>
      </p:grpSp>
      <p:pic>
        <p:nvPicPr>
          <p:cNvPr id="37" name="图片 12" descr="2e2443d50be4edde0f92218bf07fa4eb">
            <a:extLst>
              <a:ext uri="{FF2B5EF4-FFF2-40B4-BE49-F238E27FC236}">
                <a16:creationId xmlns:a16="http://schemas.microsoft.com/office/drawing/2014/main" id="{9D6495AD-A2AC-4B04-AD60-5D9D1AD7A62C}"/>
              </a:ext>
            </a:extLst>
          </p:cNvPr>
          <p:cNvPicPr>
            <a:picLocks noChangeAspect="1"/>
          </p:cNvPicPr>
          <p:nvPr/>
        </p:nvPicPr>
        <p:blipFill>
          <a:blip r:embed="rId9"/>
          <a:stretch>
            <a:fillRect/>
          </a:stretch>
        </p:blipFill>
        <p:spPr>
          <a:xfrm>
            <a:off x="977267" y="390622"/>
            <a:ext cx="1263015" cy="1191260"/>
          </a:xfrm>
          <a:prstGeom prst="rect">
            <a:avLst/>
          </a:prstGeom>
        </p:spPr>
      </p:pic>
      <p:pic>
        <p:nvPicPr>
          <p:cNvPr id="38" name="图片 7" descr="cf6a03843171e56c4b8f06e4c8cde872">
            <a:extLst>
              <a:ext uri="{FF2B5EF4-FFF2-40B4-BE49-F238E27FC236}">
                <a16:creationId xmlns:a16="http://schemas.microsoft.com/office/drawing/2014/main" id="{28F622E3-B5B4-4048-8A17-6383CE5E533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39" name="流行童趣游戏活动欢快背景音乐.wav">
            <a:hlinkClick r:id="" action="ppaction://media"/>
            <a:extLst>
              <a:ext uri="{FF2B5EF4-FFF2-40B4-BE49-F238E27FC236}">
                <a16:creationId xmlns:a16="http://schemas.microsoft.com/office/drawing/2014/main" id="{D7A8E9CF-ACBA-4E2C-904B-67D331D3CAA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10661" y="-1528135"/>
            <a:ext cx="812800" cy="812800"/>
          </a:xfrm>
          <a:prstGeom prst="rect">
            <a:avLst/>
          </a:prstGeom>
        </p:spPr>
      </p:pic>
      <p:pic>
        <p:nvPicPr>
          <p:cNvPr id="40" name="Picture 39">
            <a:extLst>
              <a:ext uri="{FF2B5EF4-FFF2-40B4-BE49-F238E27FC236}">
                <a16:creationId xmlns:a16="http://schemas.microsoft.com/office/drawing/2014/main" id="{4F9914CB-7738-438B-87B1-F43DA83E13B4}"/>
              </a:ext>
            </a:extLst>
          </p:cNvPr>
          <p:cNvPicPr>
            <a:picLocks noChangeAspect="1"/>
          </p:cNvPicPr>
          <p:nvPr/>
        </p:nvPicPr>
        <p:blipFill>
          <a:blip r:embed="rId12"/>
          <a:stretch>
            <a:fillRect/>
          </a:stretch>
        </p:blipFill>
        <p:spPr>
          <a:xfrm>
            <a:off x="2416671" y="582347"/>
            <a:ext cx="7415083" cy="3631749"/>
          </a:xfrm>
          <a:prstGeom prst="rect">
            <a:avLst/>
          </a:prstGeom>
        </p:spPr>
      </p:pic>
    </p:spTree>
    <p:extLst>
      <p:ext uri="{BB962C8B-B14F-4D97-AF65-F5344CB8AC3E}">
        <p14:creationId xmlns:p14="http://schemas.microsoft.com/office/powerpoint/2010/main" val="124869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14:bounceEnd="40000">
                                          <p:cBhvr additive="base">
                                            <p:cTn id="7" dur="750" fill="hold"/>
                                            <p:tgtEl>
                                              <p:spTgt spid="86"/>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86"/>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animEffect transition="in" filter="fade">
                                          <p:cBhvr>
                                            <p:cTn id="1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3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additive="base">
                                            <p:cTn id="7" dur="750" fill="hold"/>
                                            <p:tgtEl>
                                              <p:spTgt spid="86"/>
                                            </p:tgtEl>
                                            <p:attrNameLst>
                                              <p:attrName>ppt_x</p:attrName>
                                            </p:attrNameLst>
                                          </p:cBhvr>
                                          <p:tavLst>
                                            <p:tav tm="0">
                                              <p:val>
                                                <p:strVal val="#ppt_x"/>
                                              </p:val>
                                            </p:tav>
                                            <p:tav tm="100000">
                                              <p:val>
                                                <p:strVal val="#ppt_x"/>
                                              </p:val>
                                            </p:tav>
                                          </p:tavLst>
                                        </p:anim>
                                        <p:anim calcmode="lin" valueType="num">
                                          <p:cBhvr additive="base">
                                            <p:cTn id="8" dur="750" fill="hold"/>
                                            <p:tgtEl>
                                              <p:spTgt spid="86"/>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animEffect transition="in" filter="fade">
                                          <p:cBhvr>
                                            <p:cTn id="1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39"/>
                    </p:tgtEl>
                  </p:cMediaNode>
                </p:audio>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pic>
        <p:nvPicPr>
          <p:cNvPr id="11" name="Picture 10" descr="A close-up of a dollar bill&#10;&#10;Description automatically generated with low confidence">
            <a:extLst>
              <a:ext uri="{FF2B5EF4-FFF2-40B4-BE49-F238E27FC236}">
                <a16:creationId xmlns:a16="http://schemas.microsoft.com/office/drawing/2014/main" id="{31381AFE-DC9A-41B9-8350-41A48CE61E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 y="-21148"/>
            <a:ext cx="859857" cy="1068898"/>
          </a:xfrm>
          <a:prstGeom prst="rect">
            <a:avLst/>
          </a:prstGeom>
        </p:spPr>
      </p:pic>
      <p:sp>
        <p:nvSpPr>
          <p:cNvPr id="2" name="TextBox 1">
            <a:extLst>
              <a:ext uri="{FF2B5EF4-FFF2-40B4-BE49-F238E27FC236}">
                <a16:creationId xmlns:a16="http://schemas.microsoft.com/office/drawing/2014/main" id="{DBC9DB9A-1BC0-5E96-5418-43B50287B0C3}"/>
              </a:ext>
            </a:extLst>
          </p:cNvPr>
          <p:cNvSpPr txBox="1"/>
          <p:nvPr/>
        </p:nvSpPr>
        <p:spPr>
          <a:xfrm>
            <a:off x="600075" y="466725"/>
            <a:ext cx="11334750" cy="62170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THƯ CỦA ÔNG TRÁI ĐẤT GỬI CÁC BẠN NHỎ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nhỏ yêu quý!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 viết thư này cho các bạn trong lúc ta đang bị sốt rất cao. Các bạn có nghe thấy hằng ngày trên báo đài nói rằng “Trái Đất đang nóng lên” không? Có thể các bạn sẽ không hài lòng về ta, bởi ta bây giờ có rất nhiều tính xấu. Nào là ta thất thường, làm nơi này hạn hán, nơi kia lũ lụt. Nào là ta nóng tính, làm nhiệt độ tăng cao, núi lửa phun trào. Nào là ta lười chăm sóc bản thân, làm môi trường ô nhiễm,... Có lẽ ta đã gây quá nhiều phiền toái cho cuộc sống của mọi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 thực sự không muốn như vậy. Nhưng chính con người đã mang lại những rắc rối cho ta. Con người xả rác bừa bãi, chặt cây phá rừng, lãng phí nguồn nước, săn bắn động vật hoang dã,... Mỗi ngày một chút, những hành động đó của con người làm ta yếu dần.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nhỏ thân mến của ta ơi! Ta biết tất cả các bạn đều mong ta sống thật lâu và vui vẻ. Bởi ai cũng muốn được sống trên một Trái Đất khỏe mạnh và xanh tươi. Hãy giúp ta nhé, bắt đầu từ những việc nhỏ thôi, như khóa một vòi nước không dùng đến hay tắt bớt một bóng đèn,... Các bạn có thể làm được, đúng không?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 Trái Đất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(Phan Nguyên)</a:t>
            </a:r>
          </a:p>
        </p:txBody>
      </p:sp>
    </p:spTree>
    <p:extLst>
      <p:ext uri="{BB962C8B-B14F-4D97-AF65-F5344CB8AC3E}">
        <p14:creationId xmlns:p14="http://schemas.microsoft.com/office/powerpoint/2010/main" val="2874056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D4410BA2-8A02-4879-94A0-E06AF596A8D3}"/>
              </a:ext>
            </a:extLst>
          </p:cNvPr>
          <p:cNvSpPr/>
          <p:nvPr/>
        </p:nvSpPr>
        <p:spPr>
          <a:xfrm>
            <a:off x="190973" y="234640"/>
            <a:ext cx="11505254" cy="6087548"/>
          </a:xfrm>
          <a:prstGeom prst="roundRect">
            <a:avLst>
              <a:gd name="adj" fmla="val 5857"/>
            </a:avLst>
          </a:prstGeom>
          <a:solidFill>
            <a:sysClr val="window" lastClr="FFFFFF">
              <a:alpha val="84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9">
            <a:extLst>
              <a:ext uri="{FF2B5EF4-FFF2-40B4-BE49-F238E27FC236}">
                <a16:creationId xmlns:a16="http://schemas.microsoft.com/office/drawing/2014/main" id="{2898C1D5-C986-4AD3-A42D-FCF284AB30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43088" y="1566288"/>
            <a:ext cx="1733550" cy="1536906"/>
          </a:xfrm>
          <a:prstGeom prst="rect">
            <a:avLst/>
          </a:prstGeom>
        </p:spPr>
      </p:pic>
      <p:pic>
        <p:nvPicPr>
          <p:cNvPr id="4" name="图片 14">
            <a:extLst>
              <a:ext uri="{FF2B5EF4-FFF2-40B4-BE49-F238E27FC236}">
                <a16:creationId xmlns:a16="http://schemas.microsoft.com/office/drawing/2014/main" id="{B7AEC4B2-D674-4580-B535-D5BF4FA1521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065" t="65100" r="9338" b="10955"/>
          <a:stretch/>
        </p:blipFill>
        <p:spPr>
          <a:xfrm>
            <a:off x="10261027" y="1734545"/>
            <a:ext cx="1536192" cy="1642172"/>
          </a:xfrm>
          <a:prstGeom prst="rect">
            <a:avLst/>
          </a:prstGeom>
        </p:spPr>
      </p:pic>
      <p:pic>
        <p:nvPicPr>
          <p:cNvPr id="5" name="图片 15">
            <a:extLst>
              <a:ext uri="{FF2B5EF4-FFF2-40B4-BE49-F238E27FC236}">
                <a16:creationId xmlns:a16="http://schemas.microsoft.com/office/drawing/2014/main" id="{BBF392B8-5E41-4607-97CC-34D027415F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47041" flipH="1">
            <a:off x="9792781" y="122047"/>
            <a:ext cx="2731607" cy="896634"/>
          </a:xfrm>
          <a:prstGeom prst="rect">
            <a:avLst/>
          </a:prstGeom>
        </p:spPr>
      </p:pic>
      <p:pic>
        <p:nvPicPr>
          <p:cNvPr id="6" name="图片 16">
            <a:extLst>
              <a:ext uri="{FF2B5EF4-FFF2-40B4-BE49-F238E27FC236}">
                <a16:creationId xmlns:a16="http://schemas.microsoft.com/office/drawing/2014/main" id="{C856B829-6AA5-413C-B2A1-17A7EA4C5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93582" flipH="1">
            <a:off x="9157008" y="-146396"/>
            <a:ext cx="3241356" cy="1057285"/>
          </a:xfrm>
          <a:prstGeom prst="rect">
            <a:avLst/>
          </a:prstGeom>
        </p:spPr>
      </p:pic>
      <p:sp>
        <p:nvSpPr>
          <p:cNvPr id="7" name="Rectangle 6">
            <a:extLst>
              <a:ext uri="{FF2B5EF4-FFF2-40B4-BE49-F238E27FC236}">
                <a16:creationId xmlns:a16="http://schemas.microsoft.com/office/drawing/2014/main" id="{6D692385-42D5-4741-8121-9120704450FB}"/>
              </a:ext>
            </a:extLst>
          </p:cNvPr>
          <p:cNvSpPr/>
          <p:nvPr/>
        </p:nvSpPr>
        <p:spPr>
          <a:xfrm>
            <a:off x="2443179" y="92713"/>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Lắng</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nghe</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đọc</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mẫu</a:t>
            </a:r>
            <a:endPar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endParaRPr>
          </a:p>
        </p:txBody>
      </p:sp>
      <p:sp>
        <p:nvSpPr>
          <p:cNvPr id="8" name="TextBox 28">
            <a:extLst>
              <a:ext uri="{FF2B5EF4-FFF2-40B4-BE49-F238E27FC236}">
                <a16:creationId xmlns:a16="http://schemas.microsoft.com/office/drawing/2014/main" id="{87E80522-B801-4200-9F66-C16ECF20F7BC}"/>
              </a:ext>
            </a:extLst>
          </p:cNvPr>
          <p:cNvSpPr txBox="1"/>
          <p:nvPr/>
        </p:nvSpPr>
        <p:spPr>
          <a:xfrm>
            <a:off x="4532448" y="4648451"/>
            <a:ext cx="3062569" cy="2014597"/>
          </a:xfrm>
          <a:prstGeom prst="cloud">
            <a:avLst/>
          </a:prstGeom>
          <a:solidFill>
            <a:srgbClr val="CC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prstClr val="black"/>
              </a:solidFill>
              <a:effectLst/>
              <a:uLnTx/>
              <a:uFillTx/>
              <a:latin typeface="Calibri"/>
              <a:ea typeface="inpin heiti" charset="-122"/>
              <a:cs typeface="Calibri" panose="020F0502020204030204" pitchFamily="34" charset="0"/>
            </a:endParaRPr>
          </a:p>
        </p:txBody>
      </p:sp>
      <p:sp>
        <p:nvSpPr>
          <p:cNvPr id="9" name="TextBox 28">
            <a:extLst>
              <a:ext uri="{FF2B5EF4-FFF2-40B4-BE49-F238E27FC236}">
                <a16:creationId xmlns:a16="http://schemas.microsoft.com/office/drawing/2014/main" id="{C9A066FB-2219-4F98-B57D-5B7B2811346D}"/>
              </a:ext>
            </a:extLst>
          </p:cNvPr>
          <p:cNvSpPr txBox="1"/>
          <p:nvPr/>
        </p:nvSpPr>
        <p:spPr>
          <a:xfrm>
            <a:off x="8282980" y="1776967"/>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endParaRPr>
          </a:p>
        </p:txBody>
      </p:sp>
      <p:sp>
        <p:nvSpPr>
          <p:cNvPr id="10" name="TextBox 28">
            <a:extLst>
              <a:ext uri="{FF2B5EF4-FFF2-40B4-BE49-F238E27FC236}">
                <a16:creationId xmlns:a16="http://schemas.microsoft.com/office/drawing/2014/main" id="{4A966D8F-CB22-45A7-A2B6-2E25295AE368}"/>
              </a:ext>
            </a:extLst>
          </p:cNvPr>
          <p:cNvSpPr txBox="1"/>
          <p:nvPr/>
        </p:nvSpPr>
        <p:spPr>
          <a:xfrm>
            <a:off x="1334975" y="1899238"/>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endParaRPr>
          </a:p>
        </p:txBody>
      </p:sp>
      <p:pic>
        <p:nvPicPr>
          <p:cNvPr id="11" name="Picture 4" descr="Check out Arrow icon created by 4B Icons | Graphic design posters, Mini  drawings, Desktop wallpaper art">
            <a:extLst>
              <a:ext uri="{FF2B5EF4-FFF2-40B4-BE49-F238E27FC236}">
                <a16:creationId xmlns:a16="http://schemas.microsoft.com/office/drawing/2014/main" id="{80A9554E-68BD-43AD-BA47-54EC25B4F1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9808" flipV="1">
            <a:off x="5363675" y="4022415"/>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heck out Arrow icon created by 4B Icons | Graphic design posters, Mini  drawings, Desktop wallpaper art">
            <a:extLst>
              <a:ext uri="{FF2B5EF4-FFF2-40B4-BE49-F238E27FC236}">
                <a16:creationId xmlns:a16="http://schemas.microsoft.com/office/drawing/2014/main" id="{FA3764DF-DD86-4C28-BFF5-59DE46AFB8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7056136" y="2277014"/>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eck out Arrow icon created by 4B Icons | Graphic design posters, Mini  drawings, Desktop wallpaper art">
            <a:extLst>
              <a:ext uri="{FF2B5EF4-FFF2-40B4-BE49-F238E27FC236}">
                <a16:creationId xmlns:a16="http://schemas.microsoft.com/office/drawing/2014/main" id="{C0B6A671-F76C-4728-BA0D-C1BE51AFB9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3700292" y="2611601"/>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B86CC2D-9C10-4BB4-852B-06876725C441}"/>
              </a:ext>
            </a:extLst>
          </p:cNvPr>
          <p:cNvPicPr>
            <a:picLocks noChangeAspect="1"/>
          </p:cNvPicPr>
          <p:nvPr/>
        </p:nvPicPr>
        <p:blipFill>
          <a:blip r:embed="rId5"/>
          <a:stretch>
            <a:fillRect/>
          </a:stretch>
        </p:blipFill>
        <p:spPr>
          <a:xfrm rot="16200000">
            <a:off x="2186563" y="408447"/>
            <a:ext cx="513232" cy="513232"/>
          </a:xfrm>
          <a:prstGeom prst="rect">
            <a:avLst/>
          </a:prstGeom>
        </p:spPr>
      </p:pic>
      <p:pic>
        <p:nvPicPr>
          <p:cNvPr id="15" name="Picture 14">
            <a:extLst>
              <a:ext uri="{FF2B5EF4-FFF2-40B4-BE49-F238E27FC236}">
                <a16:creationId xmlns:a16="http://schemas.microsoft.com/office/drawing/2014/main" id="{AB5042FD-4D32-45CD-8CDF-6E6CCEFE965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231387" y="1298216"/>
            <a:ext cx="3062570" cy="3062570"/>
          </a:xfrm>
          <a:prstGeom prst="rect">
            <a:avLst/>
          </a:prstGeom>
        </p:spPr>
      </p:pic>
      <p:pic>
        <p:nvPicPr>
          <p:cNvPr id="16" name="图片 15">
            <a:extLst>
              <a:ext uri="{FF2B5EF4-FFF2-40B4-BE49-F238E27FC236}">
                <a16:creationId xmlns:a16="http://schemas.microsoft.com/office/drawing/2014/main" id="{35AE775B-09B3-4A67-9B1A-5FEE47B0E1E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7" name="图片 11">
            <a:extLst>
              <a:ext uri="{FF2B5EF4-FFF2-40B4-BE49-F238E27FC236}">
                <a16:creationId xmlns:a16="http://schemas.microsoft.com/office/drawing/2014/main" id="{71C9F633-4E71-47AE-B764-CFA6442AEF2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spTree>
    <p:extLst>
      <p:ext uri="{BB962C8B-B14F-4D97-AF65-F5344CB8AC3E}">
        <p14:creationId xmlns:p14="http://schemas.microsoft.com/office/powerpoint/2010/main" val="9987822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1000"/>
                                        <p:tgtEl>
                                          <p:spTgt spid="5"/>
                                        </p:tgtEl>
                                      </p:cBhvr>
                                    </p:animEffect>
                                  </p:childTnLst>
                                </p:cTn>
                              </p:par>
                              <p:par>
                                <p:cTn id="11" presetID="42"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250"/>
                                        <p:tgtEl>
                                          <p:spTgt spid="4"/>
                                        </p:tgtEl>
                                      </p:cBhvr>
                                    </p:animEffect>
                                    <p:anim calcmode="lin" valueType="num">
                                      <p:cBhvr>
                                        <p:cTn id="14" dur="1250" fill="hold"/>
                                        <p:tgtEl>
                                          <p:spTgt spid="4"/>
                                        </p:tgtEl>
                                        <p:attrNameLst>
                                          <p:attrName>ppt_x</p:attrName>
                                        </p:attrNameLst>
                                      </p:cBhvr>
                                      <p:tavLst>
                                        <p:tav tm="0">
                                          <p:val>
                                            <p:strVal val="#ppt_x"/>
                                          </p:val>
                                        </p:tav>
                                        <p:tav tm="100000">
                                          <p:val>
                                            <p:strVal val="#ppt_x"/>
                                          </p:val>
                                        </p:tav>
                                      </p:tavLst>
                                    </p:anim>
                                    <p:anim calcmode="lin" valueType="num">
                                      <p:cBhvr>
                                        <p:cTn id="15" dur="125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250"/>
                                        <p:tgtEl>
                                          <p:spTgt spid="3"/>
                                        </p:tgtEl>
                                      </p:cBhvr>
                                    </p:animEffect>
                                    <p:anim calcmode="lin" valueType="num">
                                      <p:cBhvr>
                                        <p:cTn id="19" dur="1250" fill="hold"/>
                                        <p:tgtEl>
                                          <p:spTgt spid="3"/>
                                        </p:tgtEl>
                                        <p:attrNameLst>
                                          <p:attrName>ppt_x</p:attrName>
                                        </p:attrNameLst>
                                      </p:cBhvr>
                                      <p:tavLst>
                                        <p:tav tm="0">
                                          <p:val>
                                            <p:strVal val="#ppt_x"/>
                                          </p:val>
                                        </p:tav>
                                        <p:tav tm="100000">
                                          <p:val>
                                            <p:strVal val="#ppt_x"/>
                                          </p:val>
                                        </p:tav>
                                      </p:tavLst>
                                    </p:anim>
                                    <p:anim calcmode="lin" valueType="num">
                                      <p:cBhvr>
                                        <p:cTn id="20" dur="125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strVal val="#ppt_w*0.70"/>
                                          </p:val>
                                        </p:tav>
                                        <p:tav tm="100000">
                                          <p:val>
                                            <p:strVal val="#ppt_w"/>
                                          </p:val>
                                        </p:tav>
                                      </p:tavLst>
                                    </p:anim>
                                    <p:anim calcmode="lin" valueType="num">
                                      <p:cBhvr>
                                        <p:cTn id="30" dur="500" fill="hold"/>
                                        <p:tgtEl>
                                          <p:spTgt spid="8"/>
                                        </p:tgtEl>
                                        <p:attrNameLst>
                                          <p:attrName>ppt_h</p:attrName>
                                        </p:attrNameLst>
                                      </p:cBhvr>
                                      <p:tavLst>
                                        <p:tav tm="0">
                                          <p:val>
                                            <p:strVal val="#ppt_h"/>
                                          </p:val>
                                        </p:tav>
                                        <p:tav tm="100000">
                                          <p:val>
                                            <p:strVal val="#ppt_h"/>
                                          </p:val>
                                        </p:tav>
                                      </p:tavLst>
                                    </p:anim>
                                    <p:animEffect transition="in" filter="fade">
                                      <p:cBhvr>
                                        <p:cTn id="31" dur="500"/>
                                        <p:tgtEl>
                                          <p:spTgt spid="8"/>
                                        </p:tgtEl>
                                      </p:cBhvr>
                                    </p:animEffect>
                                  </p:childTnLst>
                                </p:cTn>
                              </p:par>
                              <p:par>
                                <p:cTn id="32" presetID="2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strVal val="#ppt_w*0.70"/>
                                          </p:val>
                                        </p:tav>
                                        <p:tav tm="100000">
                                          <p:val>
                                            <p:strVal val="#ppt_w"/>
                                          </p:val>
                                        </p:tav>
                                      </p:tavLst>
                                    </p:anim>
                                    <p:anim calcmode="lin" valueType="num">
                                      <p:cBhvr>
                                        <p:cTn id="39" dur="500" fill="hold"/>
                                        <p:tgtEl>
                                          <p:spTgt spid="9"/>
                                        </p:tgtEl>
                                        <p:attrNameLst>
                                          <p:attrName>ppt_h</p:attrName>
                                        </p:attrNameLst>
                                      </p:cBhvr>
                                      <p:tavLst>
                                        <p:tav tm="0">
                                          <p:val>
                                            <p:strVal val="#ppt_h"/>
                                          </p:val>
                                        </p:tav>
                                        <p:tav tm="100000">
                                          <p:val>
                                            <p:strVal val="#ppt_h"/>
                                          </p:val>
                                        </p:tav>
                                      </p:tavLst>
                                    </p:anim>
                                    <p:animEffect transition="in" filter="fade">
                                      <p:cBhvr>
                                        <p:cTn id="40" dur="500"/>
                                        <p:tgtEl>
                                          <p:spTgt spid="9"/>
                                        </p:tgtEl>
                                      </p:cBhvr>
                                    </p:animEffect>
                                  </p:childTnLst>
                                </p:cTn>
                              </p:par>
                              <p:par>
                                <p:cTn id="41" presetID="22" presetClass="entr" presetSubtype="8"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strVal val="#ppt_w*0.70"/>
                                          </p:val>
                                        </p:tav>
                                        <p:tav tm="100000">
                                          <p:val>
                                            <p:strVal val="#ppt_w"/>
                                          </p:val>
                                        </p:tav>
                                      </p:tavLst>
                                    </p:anim>
                                    <p:anim calcmode="lin" valueType="num">
                                      <p:cBhvr>
                                        <p:cTn id="48" dur="500" fill="hold"/>
                                        <p:tgtEl>
                                          <p:spTgt spid="10"/>
                                        </p:tgtEl>
                                        <p:attrNameLst>
                                          <p:attrName>ppt_h</p:attrName>
                                        </p:attrNameLst>
                                      </p:cBhvr>
                                      <p:tavLst>
                                        <p:tav tm="0">
                                          <p:val>
                                            <p:strVal val="#ppt_h"/>
                                          </p:val>
                                        </p:tav>
                                        <p:tav tm="100000">
                                          <p:val>
                                            <p:strVal val="#ppt_h"/>
                                          </p:val>
                                        </p:tav>
                                      </p:tavLst>
                                    </p:anim>
                                    <p:animEffect transition="in" filter="fade">
                                      <p:cBhvr>
                                        <p:cTn id="49" dur="500"/>
                                        <p:tgtEl>
                                          <p:spTgt spid="10"/>
                                        </p:tgtEl>
                                      </p:cBhvr>
                                    </p:animEffect>
                                  </p:childTnLst>
                                </p:cTn>
                              </p:par>
                              <p:par>
                                <p:cTn id="50" presetID="22" presetClass="entr" presetSubtype="8"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pic>
        <p:nvPicPr>
          <p:cNvPr id="11" name="Picture 10" descr="A close-up of a dollar bill&#10;&#10;Description automatically generated with low confidence">
            <a:extLst>
              <a:ext uri="{FF2B5EF4-FFF2-40B4-BE49-F238E27FC236}">
                <a16:creationId xmlns:a16="http://schemas.microsoft.com/office/drawing/2014/main" id="{31381AFE-DC9A-41B9-8350-41A48CE61E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 y="-21148"/>
            <a:ext cx="859857" cy="1068898"/>
          </a:xfrm>
          <a:prstGeom prst="rect">
            <a:avLst/>
          </a:prstGeom>
        </p:spPr>
      </p:pic>
      <p:sp>
        <p:nvSpPr>
          <p:cNvPr id="2" name="TextBox 1">
            <a:extLst>
              <a:ext uri="{FF2B5EF4-FFF2-40B4-BE49-F238E27FC236}">
                <a16:creationId xmlns:a16="http://schemas.microsoft.com/office/drawing/2014/main" id="{DBC9DB9A-1BC0-5E96-5418-43B50287B0C3}"/>
              </a:ext>
            </a:extLst>
          </p:cNvPr>
          <p:cNvSpPr txBox="1"/>
          <p:nvPr/>
        </p:nvSpPr>
        <p:spPr>
          <a:xfrm>
            <a:off x="600075" y="466725"/>
            <a:ext cx="11334750" cy="6217087"/>
          </a:xfrm>
          <a:prstGeom prst="rect">
            <a:avLst/>
          </a:prstGeom>
          <a:noFill/>
        </p:spPr>
        <p:txBody>
          <a:bodyPr wrap="square" rtlCol="0">
            <a:spAutoFit/>
          </a:bodyPr>
          <a:lstStyle/>
          <a:p>
            <a:pPr algn="ct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THƯ CỦA ÔNG TRÁI ĐẤT GỬI CÁC BẠN NHỎ</a:t>
            </a:r>
          </a:p>
          <a:p>
            <a:r>
              <a:rPr lang="en-US" sz="2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 bạn nhỏ yêu quý!</a:t>
            </a:r>
          </a:p>
          <a:p>
            <a:r>
              <a:rPr lang="en-US" sz="2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 viết thư này cho các bạn trong lúc ta đang bị sốt rất cao. Các bạn có nghe thấy hằng ngày trên báo đài nói rằng “Trái Đất đang nóng lên” không? Có thể các bạn sẽ không hài lòng về ta, bởi ta bây giờ có rất nhiều tính xấu. Nào là ta thất thường, làm nơi này hạn hán, nơi kia lũ lụt. Nào là ta nóng tính, làm nhiệt độ tăng cao, núi lửa phun trào. Nào là ta lười chăm sóc bản thân, làm môi trường ô nhiễm,... Có lẽ ta đã gây quá nhiều phiền toái cho cuộc sống của mọi người.</a:t>
            </a:r>
          </a:p>
          <a:p>
            <a:r>
              <a:rPr lang="en-US" sz="2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 thực sự không muốn như vậy. Nhưng chính con người đã mang lại những rắc rối cho ta. Con người xả rác bừa bãi, chặt cây phá rừng, lãng phí nguồn nước, săn bắn động vật hoang dã,... Mỗi ngày một chút, những hành động đó của con người làm ta yếu dần.</a:t>
            </a:r>
          </a:p>
          <a:p>
            <a:r>
              <a:rPr lang="en-US" sz="2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 bạn nhỏ thân mến của ta ơi! Ta biết tất cả các bạn đều mong ta sống thật lâu và vui vẻ. Bởi ai cũng muốn được sống trên một Trái Đất khỏe mạnh và xanh tươi. Hãy giúp ta nhé, bắt đầu từ những việc nhỏ thôi, như khóa một vòi nước không dùng đến hay tắt bớt một bóng đèn,... Các bạn có thể làm được, đúng không?</a:t>
            </a:r>
          </a:p>
          <a:p>
            <a:pPr algn="r"/>
            <a:r>
              <a:rPr lang="vi-VN" sz="2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 Trái Đất</a:t>
            </a:r>
          </a:p>
          <a:p>
            <a:pPr algn="r"/>
            <a:r>
              <a:rPr lang="vi-VN" sz="2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(Phan Nguyên)</a:t>
            </a:r>
          </a:p>
        </p:txBody>
      </p:sp>
    </p:spTree>
    <p:extLst>
      <p:ext uri="{BB962C8B-B14F-4D97-AF65-F5344CB8AC3E}">
        <p14:creationId xmlns:p14="http://schemas.microsoft.com/office/powerpoint/2010/main" val="642227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32" presetClass="emph" presetSubtype="0" fill="hold" nodeType="withEffect">
                                  <p:stCondLst>
                                    <p:cond delay="2000"/>
                                  </p:stCondLst>
                                  <p:childTnLst>
                                    <p:animRot by="120000">
                                      <p:cBhvr>
                                        <p:cTn id="22" dur="300" fill="hold">
                                          <p:stCondLst>
                                            <p:cond delay="0"/>
                                          </p:stCondLst>
                                        </p:cTn>
                                        <p:tgtEl>
                                          <p:spTgt spid="11"/>
                                        </p:tgtEl>
                                        <p:attrNameLst>
                                          <p:attrName>r</p:attrName>
                                        </p:attrNameLst>
                                      </p:cBhvr>
                                    </p:animRot>
                                    <p:animRot by="-240000">
                                      <p:cBhvr>
                                        <p:cTn id="23" dur="600" fill="hold">
                                          <p:stCondLst>
                                            <p:cond delay="600"/>
                                          </p:stCondLst>
                                        </p:cTn>
                                        <p:tgtEl>
                                          <p:spTgt spid="11"/>
                                        </p:tgtEl>
                                        <p:attrNameLst>
                                          <p:attrName>r</p:attrName>
                                        </p:attrNameLst>
                                      </p:cBhvr>
                                    </p:animRot>
                                    <p:animRot by="240000">
                                      <p:cBhvr>
                                        <p:cTn id="24" dur="600" fill="hold">
                                          <p:stCondLst>
                                            <p:cond delay="1200"/>
                                          </p:stCondLst>
                                        </p:cTn>
                                        <p:tgtEl>
                                          <p:spTgt spid="11"/>
                                        </p:tgtEl>
                                        <p:attrNameLst>
                                          <p:attrName>r</p:attrName>
                                        </p:attrNameLst>
                                      </p:cBhvr>
                                    </p:animRot>
                                    <p:animRot by="-240000">
                                      <p:cBhvr>
                                        <p:cTn id="25" dur="600" fill="hold">
                                          <p:stCondLst>
                                            <p:cond delay="1800"/>
                                          </p:stCondLst>
                                        </p:cTn>
                                        <p:tgtEl>
                                          <p:spTgt spid="11"/>
                                        </p:tgtEl>
                                        <p:attrNameLst>
                                          <p:attrName>r</p:attrName>
                                        </p:attrNameLst>
                                      </p:cBhvr>
                                    </p:animRot>
                                    <p:animRot by="120000">
                                      <p:cBhvr>
                                        <p:cTn id="26" dur="600" fill="hold">
                                          <p:stCondLst>
                                            <p:cond delay="2400"/>
                                          </p:stCondLst>
                                        </p:cTn>
                                        <p:tgtEl>
                                          <p:spTgt spid="11"/>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4" name="图片 3" descr="4ef6b7c9486052b6069210c143670dcb">
            <a:extLst>
              <a:ext uri="{FF2B5EF4-FFF2-40B4-BE49-F238E27FC236}">
                <a16:creationId xmlns:a16="http://schemas.microsoft.com/office/drawing/2014/main" id="{3467570E-2202-4017-996E-40025C6ACDDF}"/>
              </a:ext>
            </a:extLst>
          </p:cNvPr>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228307" y="4749472"/>
            <a:ext cx="1684020" cy="1878330"/>
          </a:xfrm>
          <a:prstGeom prst="rect">
            <a:avLst/>
          </a:prstGeom>
        </p:spPr>
      </p:pic>
      <p:grpSp>
        <p:nvGrpSpPr>
          <p:cNvPr id="31" name="Group 30">
            <a:extLst>
              <a:ext uri="{FF2B5EF4-FFF2-40B4-BE49-F238E27FC236}">
                <a16:creationId xmlns:a16="http://schemas.microsoft.com/office/drawing/2014/main" id="{9E8F3D42-6221-4AEE-BC29-6DE460931C36}"/>
              </a:ext>
            </a:extLst>
          </p:cNvPr>
          <p:cNvGrpSpPr/>
          <p:nvPr/>
        </p:nvGrpSpPr>
        <p:grpSpPr>
          <a:xfrm>
            <a:off x="3346859" y="1017426"/>
            <a:ext cx="4781322" cy="1066928"/>
            <a:chOff x="65678" y="169011"/>
            <a:chExt cx="5404973" cy="1247487"/>
          </a:xfrm>
        </p:grpSpPr>
        <p:sp>
          <p:nvSpPr>
            <p:cNvPr id="32" name="Google Shape;1244;p45">
              <a:extLst>
                <a:ext uri="{FF2B5EF4-FFF2-40B4-BE49-F238E27FC236}">
                  <a16:creationId xmlns:a16="http://schemas.microsoft.com/office/drawing/2014/main" id="{B70941B9-86B1-4842-AC3F-443FBB01A968}"/>
                </a:ext>
              </a:extLst>
            </p:cNvPr>
            <p:cNvSpPr/>
            <p:nvPr/>
          </p:nvSpPr>
          <p:spPr>
            <a:xfrm>
              <a:off x="65678" y="169011"/>
              <a:ext cx="5404973" cy="1247487"/>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00"/>
                </a:solidFill>
                <a:effectLst/>
                <a:uLnTx/>
                <a:uFillTx/>
                <a:latin typeface="Arial"/>
                <a:ea typeface="微软雅黑"/>
                <a:cs typeface="Arial"/>
                <a:sym typeface="Arial"/>
              </a:endParaRPr>
            </a:p>
          </p:txBody>
        </p:sp>
        <p:sp>
          <p:nvSpPr>
            <p:cNvPr id="33" name="TextBox 32">
              <a:extLst>
                <a:ext uri="{FF2B5EF4-FFF2-40B4-BE49-F238E27FC236}">
                  <a16:creationId xmlns:a16="http://schemas.microsoft.com/office/drawing/2014/main" id="{CD136482-FBCF-49AE-B92B-09374DDB8ED4}"/>
                </a:ext>
              </a:extLst>
            </p:cNvPr>
            <p:cNvSpPr txBox="1"/>
            <p:nvPr/>
          </p:nvSpPr>
          <p:spPr>
            <a:xfrm>
              <a:off x="65678" y="414173"/>
              <a:ext cx="5404973" cy="6837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oiny" panose="02000903060500060000" pitchFamily="2" charset="0"/>
                  <a:ea typeface="微软雅黑"/>
                  <a:cs typeface="+mn-cs"/>
                </a:rPr>
                <a:t>LUYỆN ĐỌC CÂU DÀI</a:t>
              </a:r>
            </a:p>
          </p:txBody>
        </p:sp>
      </p:grpSp>
      <p:grpSp>
        <p:nvGrpSpPr>
          <p:cNvPr id="11" name="Group 10">
            <a:extLst>
              <a:ext uri="{FF2B5EF4-FFF2-40B4-BE49-F238E27FC236}">
                <a16:creationId xmlns:a16="http://schemas.microsoft.com/office/drawing/2014/main" id="{C4E392FB-144E-4B6C-B2F7-69D322F6BEF9}"/>
              </a:ext>
            </a:extLst>
          </p:cNvPr>
          <p:cNvGrpSpPr/>
          <p:nvPr/>
        </p:nvGrpSpPr>
        <p:grpSpPr>
          <a:xfrm>
            <a:off x="1049264" y="2358231"/>
            <a:ext cx="10093472" cy="2985293"/>
            <a:chOff x="1334770" y="1715770"/>
            <a:chExt cx="9629140" cy="2694305"/>
          </a:xfrm>
        </p:grpSpPr>
        <p:sp>
          <p:nvSpPr>
            <p:cNvPr id="12" name="矩形: 圆角 8">
              <a:extLst>
                <a:ext uri="{FF2B5EF4-FFF2-40B4-BE49-F238E27FC236}">
                  <a16:creationId xmlns:a16="http://schemas.microsoft.com/office/drawing/2014/main" id="{4ABB5E0F-11B0-4843-83AB-36B91C6DA4B3}"/>
                </a:ext>
              </a:extLst>
            </p:cNvPr>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微软雅黑"/>
                <a:cs typeface="+mn-ea"/>
                <a:sym typeface="+mn-lt"/>
              </a:endParaRPr>
            </a:p>
          </p:txBody>
        </p:sp>
        <p:sp>
          <p:nvSpPr>
            <p:cNvPr id="13" name="矩形: 圆角 7">
              <a:extLst>
                <a:ext uri="{FF2B5EF4-FFF2-40B4-BE49-F238E27FC236}">
                  <a16:creationId xmlns:a16="http://schemas.microsoft.com/office/drawing/2014/main" id="{BCB2EA36-DFC8-4880-8FAC-5421F66DB98D}"/>
                </a:ext>
              </a:extLst>
            </p:cNvPr>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微软雅黑"/>
                <a:cs typeface="+mn-ea"/>
                <a:sym typeface="+mn-lt"/>
              </a:endParaRPr>
            </a:p>
          </p:txBody>
        </p:sp>
      </p:grpSp>
      <p:sp>
        <p:nvSpPr>
          <p:cNvPr id="4" name="TextBox 3">
            <a:extLst>
              <a:ext uri="{FF2B5EF4-FFF2-40B4-BE49-F238E27FC236}">
                <a16:creationId xmlns:a16="http://schemas.microsoft.com/office/drawing/2014/main" id="{93CF8CE1-B613-4327-BC26-7A2695A6C66A}"/>
              </a:ext>
            </a:extLst>
          </p:cNvPr>
          <p:cNvSpPr txBox="1"/>
          <p:nvPr/>
        </p:nvSpPr>
        <p:spPr>
          <a:xfrm>
            <a:off x="1555801" y="2509614"/>
            <a:ext cx="9256786" cy="1323439"/>
          </a:xfrm>
          <a:prstGeom prst="rect">
            <a:avLst/>
          </a:prstGeom>
          <a:noFill/>
        </p:spPr>
        <p:txBody>
          <a:bodyPr wrap="square" rtlCol="0">
            <a:spAutoFit/>
          </a:bodyPr>
          <a:lstStyle/>
          <a:p>
            <a:pPr lvl="0" algn="just"/>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Nào là ta thất thường,</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làm nơi này hạn hán,</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nơi kia lũ lụt.</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A2AF56F7-2E3C-9C69-3417-3A2E084208BA}"/>
              </a:ext>
            </a:extLst>
          </p:cNvPr>
          <p:cNvSpPr txBox="1"/>
          <p:nvPr/>
        </p:nvSpPr>
        <p:spPr>
          <a:xfrm>
            <a:off x="1546276" y="3909789"/>
            <a:ext cx="9256786" cy="1323439"/>
          </a:xfrm>
          <a:prstGeom prst="rect">
            <a:avLst/>
          </a:prstGeom>
          <a:noFill/>
        </p:spPr>
        <p:txBody>
          <a:bodyPr wrap="square" rtlCol="0">
            <a:spAutoFit/>
          </a:bodyPr>
          <a:lstStyle/>
          <a:p>
            <a:pPr lvl="0" algn="just"/>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Nào là ta nóng tính,</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làm nhiệt độ tăng cao,</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núi lửa phun trào.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55831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sp>
        <p:nvSpPr>
          <p:cNvPr id="2" name="TextBox 1">
            <a:extLst>
              <a:ext uri="{FF2B5EF4-FFF2-40B4-BE49-F238E27FC236}">
                <a16:creationId xmlns:a16="http://schemas.microsoft.com/office/drawing/2014/main" id="{DBC9DB9A-1BC0-5E96-5418-43B50287B0C3}"/>
              </a:ext>
            </a:extLst>
          </p:cNvPr>
          <p:cNvSpPr txBox="1"/>
          <p:nvPr/>
        </p:nvSpPr>
        <p:spPr>
          <a:xfrm>
            <a:off x="600075" y="466725"/>
            <a:ext cx="11334750" cy="62170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THƯ CỦA ÔNG TRÁI ĐẤT GỬI CÁC BẠN NHỎ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nhỏ yêu quý!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 viết thư này cho các bạn trong lúc ta đang bị sốt rất cao. Các bạn có nghe thấy hằng ngày trên báo đài nói rằng “Trái Đất đang nóng lên” không? Có thể các bạn sẽ không hài lòng về ta, bởi ta bây giờ có rất nhiều tính xấu. Nào là ta thất thường, làm nơi này hạn hán, nơi kia lũ lụt. Nào là ta nóng tính, làm nhiệt độ tăng cao, núi lửa phun trào. Nào là ta lười chăm sóc bản thân, làm môi trường ô nhiễm,... Có lẽ ta đã gây quá nhiều phiền toái cho cuộc sống của mọi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 thực sự không muốn như vậy. Nhưng chính con người đã mang lại những rắc rối cho ta. Con người xả rác bừa bãi, chặt cây phá rừng, lãng phí nguồn nước, săn bắn động vật hoang dã,... Mỗi ngày một chút, những hành động đó của con người làm ta yếu dần.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nhỏ thân mến của ta ơi! Ta biết tất cả các bạn đều mong ta sống thật lâu và vui vẻ. Bởi ai cũng muốn được sống trên một Trái Đất khỏe mạnh và xanh tươi. Hãy giúp ta nhé, bắt đầu từ những việc nhỏ thôi, như khóa một vòi nước không dùng đến hay tắt bớt một bóng đèn,... Các bạn có thể làm được, đúng không?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 Trái Đất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(Phan Nguyên)</a:t>
            </a:r>
          </a:p>
        </p:txBody>
      </p:sp>
      <p:sp>
        <p:nvSpPr>
          <p:cNvPr id="3" name="Rectangle: Rounded Corners 2">
            <a:extLst>
              <a:ext uri="{FF2B5EF4-FFF2-40B4-BE49-F238E27FC236}">
                <a16:creationId xmlns:a16="http://schemas.microsoft.com/office/drawing/2014/main" id="{47450ED8-AD4D-D138-CF1B-7FC37E14ACAF}"/>
              </a:ext>
            </a:extLst>
          </p:cNvPr>
          <p:cNvSpPr/>
          <p:nvPr/>
        </p:nvSpPr>
        <p:spPr>
          <a:xfrm>
            <a:off x="76200" y="6096000"/>
            <a:ext cx="3910219" cy="68580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a:extLst>
              <a:ext uri="{FF2B5EF4-FFF2-40B4-BE49-F238E27FC236}">
                <a16:creationId xmlns:a16="http://schemas.microsoft.com/office/drawing/2014/main" id="{5CF0F721-F220-C3CE-E66D-8C271403331B}"/>
              </a:ext>
            </a:extLst>
          </p:cNvPr>
          <p:cNvSpPr/>
          <p:nvPr/>
        </p:nvSpPr>
        <p:spPr>
          <a:xfrm>
            <a:off x="554085" y="970473"/>
            <a:ext cx="11075940" cy="2439477"/>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6" name="Group 5">
            <a:extLst>
              <a:ext uri="{FF2B5EF4-FFF2-40B4-BE49-F238E27FC236}">
                <a16:creationId xmlns:a16="http://schemas.microsoft.com/office/drawing/2014/main" id="{B08B354B-B7C9-7E80-A45F-2DAB3429E8F4}"/>
              </a:ext>
            </a:extLst>
          </p:cNvPr>
          <p:cNvGrpSpPr/>
          <p:nvPr/>
        </p:nvGrpSpPr>
        <p:grpSpPr>
          <a:xfrm>
            <a:off x="0" y="780714"/>
            <a:ext cx="828675" cy="809961"/>
            <a:chOff x="-93175" y="1999914"/>
            <a:chExt cx="931530" cy="931530"/>
          </a:xfrm>
        </p:grpSpPr>
        <p:pic>
          <p:nvPicPr>
            <p:cNvPr id="7" name="Picture 6" descr="A picture containing vector graphics&#10;&#10;Description automatically generated">
              <a:extLst>
                <a:ext uri="{FF2B5EF4-FFF2-40B4-BE49-F238E27FC236}">
                  <a16:creationId xmlns:a16="http://schemas.microsoft.com/office/drawing/2014/main" id="{1512C1A6-E531-30A7-E28E-4EC4AC11F6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8" name="TextBox 7">
              <a:extLst>
                <a:ext uri="{FF2B5EF4-FFF2-40B4-BE49-F238E27FC236}">
                  <a16:creationId xmlns:a16="http://schemas.microsoft.com/office/drawing/2014/main" id="{F9345583-46C8-11CA-D933-E61A936F42D4}"/>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9" name="Rectangle 8">
            <a:extLst>
              <a:ext uri="{FF2B5EF4-FFF2-40B4-BE49-F238E27FC236}">
                <a16:creationId xmlns:a16="http://schemas.microsoft.com/office/drawing/2014/main" id="{EA7DE783-1610-9E93-0DA9-4FEB912463FC}"/>
              </a:ext>
            </a:extLst>
          </p:cNvPr>
          <p:cNvSpPr/>
          <p:nvPr/>
        </p:nvSpPr>
        <p:spPr>
          <a:xfrm>
            <a:off x="554085" y="3466023"/>
            <a:ext cx="11075940" cy="972627"/>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10" name="Group 9">
            <a:extLst>
              <a:ext uri="{FF2B5EF4-FFF2-40B4-BE49-F238E27FC236}">
                <a16:creationId xmlns:a16="http://schemas.microsoft.com/office/drawing/2014/main" id="{44293981-D065-8216-666F-417DA7A84AED}"/>
              </a:ext>
            </a:extLst>
          </p:cNvPr>
          <p:cNvGrpSpPr/>
          <p:nvPr/>
        </p:nvGrpSpPr>
        <p:grpSpPr>
          <a:xfrm>
            <a:off x="0" y="3276264"/>
            <a:ext cx="828675" cy="809961"/>
            <a:chOff x="-93175" y="1999914"/>
            <a:chExt cx="931530" cy="931530"/>
          </a:xfrm>
        </p:grpSpPr>
        <p:pic>
          <p:nvPicPr>
            <p:cNvPr id="12" name="Picture 11" descr="A picture containing vector graphics&#10;&#10;Description automatically generated">
              <a:extLst>
                <a:ext uri="{FF2B5EF4-FFF2-40B4-BE49-F238E27FC236}">
                  <a16:creationId xmlns:a16="http://schemas.microsoft.com/office/drawing/2014/main" id="{362A73C2-736D-5B71-6E18-9AE6545342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3" name="TextBox 12">
              <a:extLst>
                <a:ext uri="{FF2B5EF4-FFF2-40B4-BE49-F238E27FC236}">
                  <a16:creationId xmlns:a16="http://schemas.microsoft.com/office/drawing/2014/main" id="{84C3E7A1-32B5-489F-F8A0-D0DC47AF58BF}"/>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14" name="Rectangle 13">
            <a:extLst>
              <a:ext uri="{FF2B5EF4-FFF2-40B4-BE49-F238E27FC236}">
                <a16:creationId xmlns:a16="http://schemas.microsoft.com/office/drawing/2014/main" id="{11489D42-860D-323A-B01D-3B9FE44683BD}"/>
              </a:ext>
            </a:extLst>
          </p:cNvPr>
          <p:cNvSpPr/>
          <p:nvPr/>
        </p:nvSpPr>
        <p:spPr>
          <a:xfrm>
            <a:off x="554085" y="4523298"/>
            <a:ext cx="11285490" cy="1391727"/>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15" name="Group 14">
            <a:extLst>
              <a:ext uri="{FF2B5EF4-FFF2-40B4-BE49-F238E27FC236}">
                <a16:creationId xmlns:a16="http://schemas.microsoft.com/office/drawing/2014/main" id="{2C6AFAB8-D03E-B6D4-B535-0EF203F166AA}"/>
              </a:ext>
            </a:extLst>
          </p:cNvPr>
          <p:cNvGrpSpPr/>
          <p:nvPr/>
        </p:nvGrpSpPr>
        <p:grpSpPr>
          <a:xfrm>
            <a:off x="0" y="4333539"/>
            <a:ext cx="828675" cy="809961"/>
            <a:chOff x="-93175" y="1999914"/>
            <a:chExt cx="931530" cy="931530"/>
          </a:xfrm>
        </p:grpSpPr>
        <p:pic>
          <p:nvPicPr>
            <p:cNvPr id="16" name="Picture 15" descr="A picture containing vector graphics&#10;&#10;Description automatically generated">
              <a:extLst>
                <a:ext uri="{FF2B5EF4-FFF2-40B4-BE49-F238E27FC236}">
                  <a16:creationId xmlns:a16="http://schemas.microsoft.com/office/drawing/2014/main" id="{CD43F3A7-B225-14C8-3EFF-7F635E9213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7" name="TextBox 16">
              <a:extLst>
                <a:ext uri="{FF2B5EF4-FFF2-40B4-BE49-F238E27FC236}">
                  <a16:creationId xmlns:a16="http://schemas.microsoft.com/office/drawing/2014/main" id="{BE17CC1C-518A-2025-D3F4-322290F16D5E}"/>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spTree>
    <p:extLst>
      <p:ext uri="{BB962C8B-B14F-4D97-AF65-F5344CB8AC3E}">
        <p14:creationId xmlns:p14="http://schemas.microsoft.com/office/powerpoint/2010/main" val="175888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53" presetClass="entr" presetSubtype="16"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par>
                                <p:cTn id="44" presetID="53" presetClass="entr" presetSubtype="16"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9"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4" name="图片 3" descr="4ef6b7c9486052b6069210c143670dcb">
            <a:extLst>
              <a:ext uri="{FF2B5EF4-FFF2-40B4-BE49-F238E27FC236}">
                <a16:creationId xmlns:a16="http://schemas.microsoft.com/office/drawing/2014/main" id="{3467570E-2202-4017-996E-40025C6ACDDF}"/>
              </a:ext>
            </a:extLst>
          </p:cNvPr>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228307" y="4749472"/>
            <a:ext cx="1684020" cy="1878330"/>
          </a:xfrm>
          <a:prstGeom prst="rect">
            <a:avLst/>
          </a:prstGeom>
        </p:spPr>
      </p:pic>
      <p:grpSp>
        <p:nvGrpSpPr>
          <p:cNvPr id="31" name="Group 30">
            <a:extLst>
              <a:ext uri="{FF2B5EF4-FFF2-40B4-BE49-F238E27FC236}">
                <a16:creationId xmlns:a16="http://schemas.microsoft.com/office/drawing/2014/main" id="{9E8F3D42-6221-4AEE-BC29-6DE460931C36}"/>
              </a:ext>
            </a:extLst>
          </p:cNvPr>
          <p:cNvGrpSpPr/>
          <p:nvPr/>
        </p:nvGrpSpPr>
        <p:grpSpPr>
          <a:xfrm>
            <a:off x="2870608" y="922176"/>
            <a:ext cx="5911441" cy="1286895"/>
            <a:chOff x="65678" y="169011"/>
            <a:chExt cx="5404973" cy="1504680"/>
          </a:xfrm>
        </p:grpSpPr>
        <p:sp>
          <p:nvSpPr>
            <p:cNvPr id="32" name="Google Shape;1244;p45">
              <a:extLst>
                <a:ext uri="{FF2B5EF4-FFF2-40B4-BE49-F238E27FC236}">
                  <a16:creationId xmlns:a16="http://schemas.microsoft.com/office/drawing/2014/main" id="{B70941B9-86B1-4842-AC3F-443FBB01A968}"/>
                </a:ext>
              </a:extLst>
            </p:cNvPr>
            <p:cNvSpPr/>
            <p:nvPr/>
          </p:nvSpPr>
          <p:spPr>
            <a:xfrm>
              <a:off x="65678" y="169011"/>
              <a:ext cx="5404973" cy="1247487"/>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00"/>
                </a:solidFill>
                <a:effectLst/>
                <a:uLnTx/>
                <a:uFillTx/>
                <a:latin typeface="Arial"/>
                <a:ea typeface="微软雅黑"/>
                <a:cs typeface="Arial"/>
                <a:sym typeface="Arial"/>
              </a:endParaRPr>
            </a:p>
          </p:txBody>
        </p:sp>
        <p:sp>
          <p:nvSpPr>
            <p:cNvPr id="33" name="TextBox 32">
              <a:extLst>
                <a:ext uri="{FF2B5EF4-FFF2-40B4-BE49-F238E27FC236}">
                  <a16:creationId xmlns:a16="http://schemas.microsoft.com/office/drawing/2014/main" id="{CD136482-FBCF-49AE-B92B-09374DDB8ED4}"/>
                </a:ext>
              </a:extLst>
            </p:cNvPr>
            <p:cNvSpPr txBox="1"/>
            <p:nvPr/>
          </p:nvSpPr>
          <p:spPr>
            <a:xfrm>
              <a:off x="65678" y="414173"/>
              <a:ext cx="5404973" cy="12595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oiny" panose="02000903060500060000" pitchFamily="2" charset="0"/>
                  <a:ea typeface="微软雅黑"/>
                  <a:cs typeface="+mn-cs"/>
                </a:rPr>
                <a:t>LUYỆN </a:t>
              </a:r>
              <a:r>
                <a:rPr kumimoji="0" lang="en-US" sz="3200" b="1" i="0" u="none" strike="noStrike" kern="1200" cap="none" spc="0" normalizeH="0" baseline="0" noProof="0">
                  <a:ln>
                    <a:noFill/>
                  </a:ln>
                  <a:solidFill>
                    <a:srgbClr val="FFFF00"/>
                  </a:solidFill>
                  <a:effectLst/>
                  <a:uLnTx/>
                  <a:uFillTx/>
                  <a:latin typeface="Coiny" panose="02000903060500060000" pitchFamily="2" charset="0"/>
                  <a:ea typeface="微软雅黑"/>
                  <a:cs typeface="+mn-cs"/>
                </a:rPr>
                <a:t>ĐỌC TRONG NHÓM</a:t>
              </a:r>
              <a:endParaRPr kumimoji="0" lang="en-US" sz="3200" b="1" i="0" u="none" strike="noStrike" kern="1200" cap="none" spc="0" normalizeH="0" baseline="0" noProof="0" dirty="0">
                <a:ln>
                  <a:noFill/>
                </a:ln>
                <a:solidFill>
                  <a:srgbClr val="FFFF00"/>
                </a:solidFill>
                <a:effectLst/>
                <a:uLnTx/>
                <a:uFillTx/>
                <a:latin typeface="Coiny" panose="02000903060500060000" pitchFamily="2" charset="0"/>
                <a:ea typeface="微软雅黑"/>
                <a:cs typeface="+mn-cs"/>
              </a:endParaRPr>
            </a:p>
          </p:txBody>
        </p:sp>
      </p:grpSp>
      <p:pic>
        <p:nvPicPr>
          <p:cNvPr id="19" name="Picture 18">
            <a:extLst>
              <a:ext uri="{FF2B5EF4-FFF2-40B4-BE49-F238E27FC236}">
                <a16:creationId xmlns:a16="http://schemas.microsoft.com/office/drawing/2014/main" id="{8AC20AA5-4C5F-4BC4-9107-94E72B518351}"/>
              </a:ext>
            </a:extLst>
          </p:cNvPr>
          <p:cNvPicPr>
            <a:picLocks noChangeAspect="1"/>
          </p:cNvPicPr>
          <p:nvPr/>
        </p:nvPicPr>
        <p:blipFill>
          <a:blip r:embed="rId5"/>
          <a:stretch>
            <a:fillRect/>
          </a:stretch>
        </p:blipFill>
        <p:spPr>
          <a:xfrm>
            <a:off x="6727316" y="1989104"/>
            <a:ext cx="5065398" cy="2548381"/>
          </a:xfrm>
          <a:prstGeom prst="rect">
            <a:avLst/>
          </a:prstGeom>
        </p:spPr>
      </p:pic>
      <p:pic>
        <p:nvPicPr>
          <p:cNvPr id="20" name="Picture 19">
            <a:extLst>
              <a:ext uri="{FF2B5EF4-FFF2-40B4-BE49-F238E27FC236}">
                <a16:creationId xmlns:a16="http://schemas.microsoft.com/office/drawing/2014/main" id="{718008E0-D145-440C-B55B-4177248B973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035559" y="3578594"/>
            <a:ext cx="5581537" cy="3195430"/>
          </a:xfrm>
          <a:prstGeom prst="rect">
            <a:avLst/>
          </a:prstGeom>
        </p:spPr>
      </p:pic>
      <p:pic>
        <p:nvPicPr>
          <p:cNvPr id="21" name="Picture 20">
            <a:extLst>
              <a:ext uri="{FF2B5EF4-FFF2-40B4-BE49-F238E27FC236}">
                <a16:creationId xmlns:a16="http://schemas.microsoft.com/office/drawing/2014/main" id="{2882F9D6-ED26-4203-ABEA-9D7EADFA2968}"/>
              </a:ext>
            </a:extLst>
          </p:cNvPr>
          <p:cNvPicPr>
            <a:picLocks noChangeAspect="1"/>
          </p:cNvPicPr>
          <p:nvPr/>
        </p:nvPicPr>
        <p:blipFill>
          <a:blip r:embed="rId8"/>
          <a:stretch>
            <a:fillRect/>
          </a:stretch>
        </p:blipFill>
        <p:spPr>
          <a:xfrm>
            <a:off x="613703" y="1890706"/>
            <a:ext cx="5785605" cy="2932430"/>
          </a:xfrm>
          <a:prstGeom prst="rect">
            <a:avLst/>
          </a:prstGeom>
        </p:spPr>
      </p:pic>
    </p:spTree>
    <p:extLst>
      <p:ext uri="{BB962C8B-B14F-4D97-AF65-F5344CB8AC3E}">
        <p14:creationId xmlns:p14="http://schemas.microsoft.com/office/powerpoint/2010/main" val="3046462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500"/>
                                        <p:tgtEl>
                                          <p:spTgt spid="21"/>
                                        </p:tgtEl>
                                      </p:cBhvr>
                                    </p:animEffect>
                                  </p:childTnLst>
                                </p:cTn>
                              </p:par>
                              <p:par>
                                <p:cTn id="11" presetID="22" presetClass="entr" presetSubtype="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500"/>
                                        <p:tgtEl>
                                          <p:spTgt spid="19"/>
                                        </p:tgtEl>
                                      </p:cBhvr>
                                    </p:animEffect>
                                  </p:childTnLst>
                                </p:cTn>
                              </p:par>
                              <p:par>
                                <p:cTn id="14" presetID="53" presetClass="entr" presetSubtype="16"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pic>
        <p:nvPicPr>
          <p:cNvPr id="11" name="Picture 10" descr="A close-up of a dollar bill&#10;&#10;Description automatically generated with low confidence">
            <a:extLst>
              <a:ext uri="{FF2B5EF4-FFF2-40B4-BE49-F238E27FC236}">
                <a16:creationId xmlns:a16="http://schemas.microsoft.com/office/drawing/2014/main" id="{31381AFE-DC9A-41B9-8350-41A48CE61E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 y="-21148"/>
            <a:ext cx="859857" cy="1068898"/>
          </a:xfrm>
          <a:prstGeom prst="rect">
            <a:avLst/>
          </a:prstGeom>
        </p:spPr>
      </p:pic>
      <p:sp>
        <p:nvSpPr>
          <p:cNvPr id="2" name="TextBox 1">
            <a:extLst>
              <a:ext uri="{FF2B5EF4-FFF2-40B4-BE49-F238E27FC236}">
                <a16:creationId xmlns:a16="http://schemas.microsoft.com/office/drawing/2014/main" id="{DBC9DB9A-1BC0-5E96-5418-43B50287B0C3}"/>
              </a:ext>
            </a:extLst>
          </p:cNvPr>
          <p:cNvSpPr txBox="1"/>
          <p:nvPr/>
        </p:nvSpPr>
        <p:spPr>
          <a:xfrm>
            <a:off x="600075" y="466725"/>
            <a:ext cx="11334750" cy="62170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THƯ CỦA ÔNG TRÁI ĐẤT GỬI CÁC BẠN NHỎ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nhỏ yêu quý!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 viết thư này cho các bạn trong lúc ta đang bị sốt rất cao. Các bạn có nghe thấy hằng ngày trên báo đài nói rằng “Trái Đất đang nóng lên” không? Có thể các bạn sẽ không hài lòng về ta, bởi ta bây giờ có rất nhiều tính xấu. Nào là ta thất thường, làm nơi này hạn hán, nơi kia lũ lụt. Nào là ta nóng tính, làm nhiệt độ tăng cao, núi lửa phun trào. Nào là ta lười chăm sóc bản thân, làm môi trường ô nhiễm,... Có lẽ ta đã gây quá nhiều phiền toái cho cuộc sống của mọi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 thực sự không muốn như vậy. Nhưng chính con người đã mang lại những rắc rối cho ta. Con người xả rác bừa bãi, chặt cây phá rừng, lãng phí nguồn nước, săn bắn động vật hoang dã,... Mỗi ngày một chút, những hành động đó của con người làm ta yếu dần.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nhỏ thân mến của ta ơi! Ta biết tất cả các bạn đều mong ta sống thật lâu và vui vẻ. Bởi ai cũng muốn được sống trên một Trái Đất khỏe mạnh và xanh tươi. Hãy giúp ta nhé, bắt đầu từ những việc nhỏ thôi, như khóa một vòi nước không dùng đến hay tắt bớt một bóng đèn,... Các bạn có thể làm được, đúng không?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 Trái Đất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(Phan Nguyên)</a:t>
            </a:r>
          </a:p>
        </p:txBody>
      </p:sp>
    </p:spTree>
    <p:extLst>
      <p:ext uri="{BB962C8B-B14F-4D97-AF65-F5344CB8AC3E}">
        <p14:creationId xmlns:p14="http://schemas.microsoft.com/office/powerpoint/2010/main" val="3582267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9E8F3D42-6221-4AEE-BC29-6DE460931C36}"/>
              </a:ext>
            </a:extLst>
          </p:cNvPr>
          <p:cNvGrpSpPr/>
          <p:nvPr/>
        </p:nvGrpSpPr>
        <p:grpSpPr>
          <a:xfrm>
            <a:off x="2870608" y="922176"/>
            <a:ext cx="5911441" cy="1066928"/>
            <a:chOff x="65678" y="169011"/>
            <a:chExt cx="5404973" cy="1247487"/>
          </a:xfrm>
        </p:grpSpPr>
        <p:sp>
          <p:nvSpPr>
            <p:cNvPr id="32" name="Google Shape;1244;p45">
              <a:extLst>
                <a:ext uri="{FF2B5EF4-FFF2-40B4-BE49-F238E27FC236}">
                  <a16:creationId xmlns:a16="http://schemas.microsoft.com/office/drawing/2014/main" id="{B70941B9-86B1-4842-AC3F-443FBB01A968}"/>
                </a:ext>
              </a:extLst>
            </p:cNvPr>
            <p:cNvSpPr/>
            <p:nvPr/>
          </p:nvSpPr>
          <p:spPr>
            <a:xfrm>
              <a:off x="65678" y="169011"/>
              <a:ext cx="5404973" cy="1247487"/>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00"/>
                </a:solidFill>
                <a:effectLst/>
                <a:uLnTx/>
                <a:uFillTx/>
                <a:latin typeface="Arial"/>
                <a:ea typeface="微软雅黑"/>
                <a:cs typeface="Arial"/>
                <a:sym typeface="Arial"/>
              </a:endParaRPr>
            </a:p>
          </p:txBody>
        </p:sp>
        <p:sp>
          <p:nvSpPr>
            <p:cNvPr id="33" name="TextBox 32">
              <a:extLst>
                <a:ext uri="{FF2B5EF4-FFF2-40B4-BE49-F238E27FC236}">
                  <a16:creationId xmlns:a16="http://schemas.microsoft.com/office/drawing/2014/main" id="{CD136482-FBCF-49AE-B92B-09374DDB8ED4}"/>
                </a:ext>
              </a:extLst>
            </p:cNvPr>
            <p:cNvSpPr txBox="1"/>
            <p:nvPr/>
          </p:nvSpPr>
          <p:spPr>
            <a:xfrm>
              <a:off x="65678" y="414173"/>
              <a:ext cx="5404973" cy="6837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oiny" panose="02000903060500060000" pitchFamily="2" charset="0"/>
                  <a:ea typeface="微软雅黑"/>
                  <a:cs typeface="+mn-cs"/>
                </a:rPr>
                <a:t>LUYỆN </a:t>
              </a:r>
              <a:r>
                <a:rPr kumimoji="0" lang="en-US" sz="3200" b="1" i="0" u="none" strike="noStrike" kern="1200" cap="none" spc="0" normalizeH="0" baseline="0" noProof="0">
                  <a:ln>
                    <a:noFill/>
                  </a:ln>
                  <a:solidFill>
                    <a:srgbClr val="FFFF00"/>
                  </a:solidFill>
                  <a:effectLst/>
                  <a:uLnTx/>
                  <a:uFillTx/>
                  <a:latin typeface="Coiny" panose="02000903060500060000" pitchFamily="2" charset="0"/>
                  <a:ea typeface="微软雅黑"/>
                  <a:cs typeface="+mn-cs"/>
                </a:rPr>
                <a:t>ĐỌC TRƯỚC LỚP</a:t>
              </a:r>
              <a:endParaRPr kumimoji="0" lang="en-US" sz="3200" b="1" i="0" u="none" strike="noStrike" kern="1200" cap="none" spc="0" normalizeH="0" baseline="0" noProof="0" dirty="0">
                <a:ln>
                  <a:noFill/>
                </a:ln>
                <a:solidFill>
                  <a:srgbClr val="FFFF00"/>
                </a:solidFill>
                <a:effectLst/>
                <a:uLnTx/>
                <a:uFillTx/>
                <a:latin typeface="Coiny" panose="02000903060500060000" pitchFamily="2" charset="0"/>
                <a:ea typeface="微软雅黑"/>
                <a:cs typeface="+mn-cs"/>
              </a:endParaRPr>
            </a:p>
          </p:txBody>
        </p:sp>
      </p:grpSp>
      <p:pic>
        <p:nvPicPr>
          <p:cNvPr id="10" name="图片 7">
            <a:extLst>
              <a:ext uri="{FF2B5EF4-FFF2-40B4-BE49-F238E27FC236}">
                <a16:creationId xmlns:a16="http://schemas.microsoft.com/office/drawing/2014/main" id="{D8A760A1-BFD6-4A2B-9805-18FDA50FE6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23467" y="4049558"/>
            <a:ext cx="3974407" cy="2913808"/>
          </a:xfrm>
          <a:prstGeom prst="rect">
            <a:avLst/>
          </a:prstGeom>
        </p:spPr>
      </p:pic>
      <p:pic>
        <p:nvPicPr>
          <p:cNvPr id="11" name="Picture 10">
            <a:extLst>
              <a:ext uri="{FF2B5EF4-FFF2-40B4-BE49-F238E27FC236}">
                <a16:creationId xmlns:a16="http://schemas.microsoft.com/office/drawing/2014/main" id="{4FA92226-E4CE-42E1-9345-31E46824DBE5}"/>
              </a:ext>
            </a:extLst>
          </p:cNvPr>
          <p:cNvPicPr>
            <a:picLocks noChangeAspect="1"/>
          </p:cNvPicPr>
          <p:nvPr/>
        </p:nvPicPr>
        <p:blipFill>
          <a:blip r:embed="rId5"/>
          <a:stretch>
            <a:fillRect/>
          </a:stretch>
        </p:blipFill>
        <p:spPr>
          <a:xfrm>
            <a:off x="2683212" y="2072011"/>
            <a:ext cx="6825575" cy="3410144"/>
          </a:xfrm>
          <a:prstGeom prst="rect">
            <a:avLst/>
          </a:prstGeom>
        </p:spPr>
      </p:pic>
      <p:pic>
        <p:nvPicPr>
          <p:cNvPr id="12" name="图片 3" descr="4ef6b7c9486052b6069210c143670dcb">
            <a:extLst>
              <a:ext uri="{FF2B5EF4-FFF2-40B4-BE49-F238E27FC236}">
                <a16:creationId xmlns:a16="http://schemas.microsoft.com/office/drawing/2014/main" id="{CE63E908-FC4E-46C5-8833-2B8DF9FDC3B3}"/>
              </a:ext>
            </a:extLst>
          </p:cNvPr>
          <p:cNvPicPr>
            <a:picLocks noChangeAspect="1"/>
          </p:cNvPicPr>
          <p:nvPr/>
        </p:nvPicPr>
        <p:blipFill>
          <a:blip r:embed="rId6" cstate="screen">
            <a:extLst>
              <a:ext uri="{28A0092B-C50C-407E-A947-70E740481C1C}">
                <a14:useLocalDpi xmlns:a14="http://schemas.microsoft.com/office/drawing/2010/main"/>
              </a:ext>
            </a:extLst>
          </a:blip>
          <a:srcRect t="-4082"/>
          <a:stretch>
            <a:fillRect/>
          </a:stretch>
        </p:blipFill>
        <p:spPr>
          <a:xfrm>
            <a:off x="-228307" y="4749472"/>
            <a:ext cx="1684020" cy="1878330"/>
          </a:xfrm>
          <a:prstGeom prst="rect">
            <a:avLst/>
          </a:prstGeom>
        </p:spPr>
      </p:pic>
    </p:spTree>
    <p:extLst>
      <p:ext uri="{BB962C8B-B14F-4D97-AF65-F5344CB8AC3E}">
        <p14:creationId xmlns:p14="http://schemas.microsoft.com/office/powerpoint/2010/main" val="2979204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heme/theme1.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1865</Words>
  <Application>Microsoft Office PowerPoint</Application>
  <PresentationFormat>Widescreen</PresentationFormat>
  <Paragraphs>86</Paragraphs>
  <Slides>20</Slides>
  <Notes>7</Notes>
  <HiddenSlides>0</HiddenSlides>
  <MMClips>4</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20</vt:i4>
      </vt:variant>
    </vt:vector>
  </HeadingPairs>
  <TitlesOfParts>
    <vt:vector size="32" baseType="lpstr">
      <vt:lpstr>#9Slide03 IcielUni Sans Heavy</vt:lpstr>
      <vt:lpstr>Arial-Rounded</vt:lpstr>
      <vt:lpstr>Coiny</vt:lpstr>
      <vt:lpstr>等线</vt:lpstr>
      <vt:lpstr>等线 Light</vt:lpstr>
      <vt:lpstr>UTM Duepuntozero</vt:lpstr>
      <vt:lpstr>Arial</vt:lpstr>
      <vt:lpstr>Calibri</vt:lpstr>
      <vt:lpstr>Wingdings</vt:lpstr>
      <vt:lpstr>自定义设计方案</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Bui Nam</cp:lastModifiedBy>
  <cp:revision>19</cp:revision>
  <dcterms:created xsi:type="dcterms:W3CDTF">2023-02-03T01:01:38Z</dcterms:created>
  <dcterms:modified xsi:type="dcterms:W3CDTF">2025-05-03T01:31:04Z</dcterms:modified>
</cp:coreProperties>
</file>