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3.wav" ContentType="audio/x-wav"/>
  <Override PartName="/ppt/media/media6.wav" ContentType="audio/x-wav"/>
  <Override PartName="/ppt/media/media7.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2"/>
    <p:sldMasterId id="2147483700" r:id="rId3"/>
    <p:sldMasterId id="2147483753" r:id="rId4"/>
  </p:sldMasterIdLst>
  <p:notesMasterIdLst>
    <p:notesMasterId r:id="rId34"/>
  </p:notesMasterIdLst>
  <p:sldIdLst>
    <p:sldId id="1436" r:id="rId5"/>
    <p:sldId id="1451" r:id="rId6"/>
    <p:sldId id="1468" r:id="rId7"/>
    <p:sldId id="1467" r:id="rId8"/>
    <p:sldId id="1473" r:id="rId9"/>
    <p:sldId id="1458" r:id="rId10"/>
    <p:sldId id="1460" r:id="rId11"/>
    <p:sldId id="1475" r:id="rId12"/>
    <p:sldId id="1443" r:id="rId13"/>
    <p:sldId id="1400" r:id="rId14"/>
    <p:sldId id="1440" r:id="rId15"/>
    <p:sldId id="1441" r:id="rId16"/>
    <p:sldId id="1442" r:id="rId17"/>
    <p:sldId id="1446" r:id="rId18"/>
    <p:sldId id="1450" r:id="rId19"/>
    <p:sldId id="1449" r:id="rId20"/>
    <p:sldId id="1448" r:id="rId21"/>
    <p:sldId id="1447" r:id="rId22"/>
    <p:sldId id="1477" r:id="rId23"/>
    <p:sldId id="1471" r:id="rId24"/>
    <p:sldId id="256" r:id="rId25"/>
    <p:sldId id="1469" r:id="rId26"/>
    <p:sldId id="1479" r:id="rId27"/>
    <p:sldId id="1444" r:id="rId28"/>
    <p:sldId id="1462" r:id="rId29"/>
    <p:sldId id="1463" r:id="rId30"/>
    <p:sldId id="1464" r:id="rId31"/>
    <p:sldId id="1465" r:id="rId32"/>
    <p:sldId id="1466" r:id="rId33"/>
  </p:sldIdLst>
  <p:sldSz cx="12192000" cy="6858000"/>
  <p:notesSz cx="6858000" cy="9144000"/>
  <p:embeddedFontLst>
    <p:embeddedFont>
      <p:font typeface="等线" panose="02010600030101010101" pitchFamily="2" charset="-122"/>
      <p:regular r:id="rId35"/>
    </p:embeddedFont>
    <p:embeddedFont>
      <p:font typeface="Abadi" panose="020B0604020104020204" pitchFamily="34" charset="0"/>
      <p:regular r:id="rId36"/>
    </p:embeddedFont>
    <p:embeddedFont>
      <p:font typeface="Antic" panose="020B0604020202020204" charset="0"/>
      <p:regular r:id="rId37"/>
    </p:embeddedFont>
    <p:embeddedFont>
      <p:font typeface="Arial Black" panose="020B0A04020102020204" pitchFamily="34" charset="0"/>
      <p:bold r:id="rId38"/>
    </p:embeddedFont>
    <p:embeddedFont>
      <p:font typeface="Barlow" panose="00000500000000000000" pitchFamily="2"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Comic Sans MS" panose="030F0702030302020204" pitchFamily="66" charset="0"/>
      <p:regular r:id="rId49"/>
      <p:bold r:id="rId50"/>
      <p:italic r:id="rId51"/>
      <p:boldItalic r:id="rId52"/>
    </p:embeddedFont>
    <p:embeddedFont>
      <p:font typeface="Fira Sans Extra Condensed Medium" panose="020B0604020202020204" charset="0"/>
      <p:regular r:id="rId53"/>
      <p:bold r:id="rId54"/>
      <p:italic r:id="rId55"/>
      <p:boldItalic r:id="rId56"/>
    </p:embeddedFont>
    <p:embeddedFont>
      <p:font typeface="Hind" panose="02000000000000000000" pitchFamily="2" charset="0"/>
      <p:regular r:id="rId57"/>
      <p:bold r:id="rId58"/>
    </p:embeddedFont>
    <p:embeddedFont>
      <p:font typeface="Montserrat" panose="00000500000000000000" pitchFamily="2" charset="0"/>
      <p:regular r:id="rId59"/>
      <p:bold r:id="rId60"/>
      <p:italic r:id="rId61"/>
      <p:boldItalic r:id="rId62"/>
    </p:embeddedFont>
    <p:embeddedFont>
      <p:font typeface="MV Boli" panose="02000500030200090000" pitchFamily="2" charset="0"/>
      <p:regular r:id="rId63"/>
    </p:embeddedFont>
    <p:embeddedFont>
      <p:font typeface="Neucha" panose="020B0604020202020204" charset="0"/>
      <p:regular r:id="rId64"/>
    </p:embeddedFont>
    <p:embeddedFont>
      <p:font typeface="Snap ITC" panose="04040A07060A02020202" pitchFamily="82" charset="0"/>
      <p:regular r:id="rId65"/>
    </p:embeddedFont>
  </p:embeddedFontLst>
  <p:custDataLst>
    <p:tags r:id="rId66"/>
  </p:custDataLst>
  <p:defaultText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58" autoAdjust="0"/>
    <p:restoredTop sz="88631" autoAdjust="0"/>
  </p:normalViewPr>
  <p:slideViewPr>
    <p:cSldViewPr snapToGrid="0" showGuides="1">
      <p:cViewPr varScale="1">
        <p:scale>
          <a:sx n="58" d="100"/>
          <a:sy n="58" d="100"/>
        </p:scale>
        <p:origin x="916" y="36"/>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font" Target="fonts/font2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2025/5/4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Mini</a:t>
            </a:r>
            <a:r>
              <a:rPr lang="vi-VN" b="1" baseline="0" dirty="0"/>
              <a:t> game: Listen and choose</a:t>
            </a:r>
          </a:p>
          <a:p>
            <a:r>
              <a:rPr lang="vi-VN" b="0" baseline="0" dirty="0"/>
              <a:t>Teacher asks pupils to listen carefully, then choose the correct answer. Write it on the bo</a:t>
            </a:r>
            <a:r>
              <a:rPr lang="en-US" b="0" baseline="0" dirty="0" err="1"/>
              <a:t>ard</a:t>
            </a:r>
            <a:r>
              <a:rPr lang="en-US" b="0" baseline="0" dirty="0"/>
              <a:t>.</a:t>
            </a:r>
            <a:endParaRPr lang="vi-VN" b="0" baseline="0" dirty="0"/>
          </a:p>
          <a:p>
            <a:r>
              <a:rPr lang="vi-VN" b="1" baseline="0" dirty="0"/>
              <a:t>Key: </a:t>
            </a:r>
            <a:r>
              <a:rPr lang="en-US" b="1" baseline="0" dirty="0"/>
              <a:t>D</a:t>
            </a:r>
            <a:endParaRPr lang="vi-VN" b="1"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14</a:t>
            </a:fld>
            <a:endParaRPr lang="zh-CN" altLang="en-US"/>
          </a:p>
        </p:txBody>
      </p:sp>
    </p:spTree>
    <p:extLst>
      <p:ext uri="{BB962C8B-B14F-4D97-AF65-F5344CB8AC3E}">
        <p14:creationId xmlns:p14="http://schemas.microsoft.com/office/powerpoint/2010/main" val="139796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B</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41451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A</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330321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D</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17</a:t>
            </a:fld>
            <a:endParaRPr lang="zh-CN" altLang="en-US"/>
          </a:p>
        </p:txBody>
      </p:sp>
    </p:spTree>
    <p:extLst>
      <p:ext uri="{BB962C8B-B14F-4D97-AF65-F5344CB8AC3E}">
        <p14:creationId xmlns:p14="http://schemas.microsoft.com/office/powerpoint/2010/main" val="221273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C</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18</a:t>
            </a:fld>
            <a:endParaRPr lang="zh-CN" altLang="en-US"/>
          </a:p>
        </p:txBody>
      </p:sp>
    </p:spTree>
    <p:extLst>
      <p:ext uri="{BB962C8B-B14F-4D97-AF65-F5344CB8AC3E}">
        <p14:creationId xmlns:p14="http://schemas.microsoft.com/office/powerpoint/2010/main" val="385260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74054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20</a:t>
            </a:fld>
            <a:endParaRPr lang="zh-CN" altLang="en-US"/>
          </a:p>
        </p:txBody>
      </p:sp>
    </p:spTree>
    <p:extLst>
      <p:ext uri="{BB962C8B-B14F-4D97-AF65-F5344CB8AC3E}">
        <p14:creationId xmlns:p14="http://schemas.microsoft.com/office/powerpoint/2010/main" val="366357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21</a:t>
            </a:fld>
            <a:endParaRPr lang="zh-CN" altLang="en-US"/>
          </a:p>
        </p:txBody>
      </p:sp>
    </p:spTree>
    <p:extLst>
      <p:ext uri="{BB962C8B-B14F-4D97-AF65-F5344CB8AC3E}">
        <p14:creationId xmlns:p14="http://schemas.microsoft.com/office/powerpoint/2010/main" val="23625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22</a:t>
            </a:fld>
            <a:endParaRPr lang="zh-CN" altLang="en-US"/>
          </a:p>
        </p:txBody>
      </p:sp>
    </p:spTree>
    <p:extLst>
      <p:ext uri="{BB962C8B-B14F-4D97-AF65-F5344CB8AC3E}">
        <p14:creationId xmlns:p14="http://schemas.microsoft.com/office/powerpoint/2010/main" val="3486788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3787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Game: Animal</a:t>
            </a:r>
            <a:r>
              <a:rPr lang="en-US" b="1" baseline="0" dirty="0"/>
              <a:t> sounds</a:t>
            </a:r>
          </a:p>
          <a:p>
            <a:pPr rtl="0"/>
            <a:r>
              <a:rPr lang="en-US" sz="1200" b="0" i="0" u="none" strike="noStrike" kern="1200" dirty="0">
                <a:solidFill>
                  <a:schemeClr val="tx1"/>
                </a:solidFill>
                <a:effectLst/>
                <a:latin typeface="+mn-lt"/>
                <a:ea typeface="+mn-ea"/>
                <a:cs typeface="+mn-cs"/>
              </a:rPr>
              <a:t>Ask pupils to listen to the sound carefully, then guess the animal’s name. </a:t>
            </a:r>
            <a:endParaRPr lang="en-US" b="0" dirty="0">
              <a:effectLst/>
            </a:endParaRPr>
          </a:p>
          <a:p>
            <a:pPr rtl="0"/>
            <a:r>
              <a:rPr lang="en-US" sz="1200" b="0" i="0" u="none" strike="noStrike" kern="1200" dirty="0">
                <a:solidFill>
                  <a:schemeClr val="tx1"/>
                </a:solidFill>
                <a:effectLst/>
                <a:latin typeface="+mn-lt"/>
                <a:ea typeface="+mn-ea"/>
                <a:cs typeface="+mn-cs"/>
              </a:rPr>
              <a:t>Teacher: What do you hear?</a:t>
            </a:r>
            <a:endParaRPr lang="en-US" b="0" dirty="0">
              <a:effectLst/>
            </a:endParaRPr>
          </a:p>
          <a:p>
            <a:pPr rtl="0"/>
            <a:r>
              <a:rPr lang="en-US" sz="1200" b="0" i="0" u="none" strike="noStrike" kern="1200" dirty="0">
                <a:solidFill>
                  <a:schemeClr val="tx1"/>
                </a:solidFill>
                <a:effectLst/>
                <a:latin typeface="+mn-lt"/>
                <a:ea typeface="+mn-ea"/>
                <a:cs typeface="+mn-cs"/>
              </a:rPr>
              <a:t>Pupils: It’s a ______</a:t>
            </a:r>
            <a:endParaRPr lang="en-US" b="0" dirty="0">
              <a:effectLst/>
            </a:endParaRPr>
          </a:p>
          <a:p>
            <a:br>
              <a:rPr lang="en-US"/>
            </a:br>
            <a:endParaRPr lang="vi-VN"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24</a:t>
            </a:fld>
            <a:endParaRPr lang="zh-CN" altLang="en-US"/>
          </a:p>
        </p:txBody>
      </p:sp>
    </p:spTree>
    <p:extLst>
      <p:ext uri="{BB962C8B-B14F-4D97-AF65-F5344CB8AC3E}">
        <p14:creationId xmlns:p14="http://schemas.microsoft.com/office/powerpoint/2010/main" val="221463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mn-lt"/>
                <a:ea typeface="+mn-ea"/>
                <a:cs typeface="+mn-cs"/>
              </a:rPr>
              <a:t>Option 1: Sing a “At the zoo” song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mn-lt"/>
                <a:ea typeface="+mn-ea"/>
                <a:cs typeface="+mn-cs"/>
              </a:rPr>
              <a:t>https://www.youtube.com/watch?v=OwRmivbNgQk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093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Ask pupils if they have ever been to the zoo and what animals they saw. (Pupils can show their pictures at the zoo if they want). Then introduce the animal names and key expressions for the lesson.</a:t>
            </a:r>
            <a:endParaRPr lang="en-US" b="0" i="0" dirty="0"/>
          </a:p>
        </p:txBody>
      </p:sp>
    </p:spTree>
    <p:extLst>
      <p:ext uri="{BB962C8B-B14F-4D97-AF65-F5344CB8AC3E}">
        <p14:creationId xmlns:p14="http://schemas.microsoft.com/office/powerpoint/2010/main" val="285884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7293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15379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3" tIns="91423" rIns="91423" bIns="91423"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3" tIns="91423" rIns="91423" bIns="91423"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3" tIns="91423" rIns="91423" bIns="91423"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5" y="3531523"/>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9" name="Google Shape;19;p3"/>
          <p:cNvSpPr/>
          <p:nvPr/>
        </p:nvSpPr>
        <p:spPr>
          <a:xfrm>
            <a:off x="464868" y="8226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3"/>
          <p:cNvSpPr/>
          <p:nvPr/>
        </p:nvSpPr>
        <p:spPr>
          <a:xfrm>
            <a:off x="10054536" y="22223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1" name="Google Shape;21;p3"/>
          <p:cNvGrpSpPr/>
          <p:nvPr/>
        </p:nvGrpSpPr>
        <p:grpSpPr>
          <a:xfrm>
            <a:off x="-331600" y="5576299"/>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3" tIns="91423" rIns="91423" bIns="91423"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8"/>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9" name="Google Shape;39;p5"/>
          <p:cNvGrpSpPr/>
          <p:nvPr/>
        </p:nvGrpSpPr>
        <p:grpSpPr>
          <a:xfrm>
            <a:off x="-331600" y="5576299"/>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5" name="Google Shape;45;p5"/>
          <p:cNvGrpSpPr/>
          <p:nvPr/>
        </p:nvGrpSpPr>
        <p:grpSpPr>
          <a:xfrm>
            <a:off x="963194"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3" name="Google Shape;63;p5"/>
          <p:cNvGrpSpPr/>
          <p:nvPr/>
        </p:nvGrpSpPr>
        <p:grpSpPr>
          <a:xfrm>
            <a:off x="3495627"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81" name="Google Shape;81;p5"/>
          <p:cNvGrpSpPr/>
          <p:nvPr/>
        </p:nvGrpSpPr>
        <p:grpSpPr>
          <a:xfrm>
            <a:off x="6028090"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9" name="Google Shape;99;p5"/>
          <p:cNvGrpSpPr/>
          <p:nvPr/>
        </p:nvGrpSpPr>
        <p:grpSpPr>
          <a:xfrm>
            <a:off x="8560523"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17" name="Google Shape;117;p5"/>
          <p:cNvGrpSpPr/>
          <p:nvPr/>
        </p:nvGrpSpPr>
        <p:grpSpPr>
          <a:xfrm flipH="1">
            <a:off x="10057758" y="5333554"/>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0" name="Google Shape;120;p5"/>
          <p:cNvSpPr/>
          <p:nvPr/>
        </p:nvSpPr>
        <p:spPr>
          <a:xfrm>
            <a:off x="9863736" y="347969"/>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9"/>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70" y="4956819"/>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3" tIns="91423" rIns="91423" bIns="91423"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3" tIns="91423" rIns="91423" bIns="91423" anchor="t" anchorCtr="0">
            <a:noAutofit/>
          </a:bodyPr>
          <a:lstStyle>
            <a:lvl1pPr marL="609570" lvl="0" indent="-406381">
              <a:spcBef>
                <a:spcPts val="0"/>
              </a:spcBef>
              <a:spcAft>
                <a:spcPts val="0"/>
              </a:spcAft>
              <a:buSzPts val="1200"/>
              <a:buChar char="●"/>
              <a:defRPr/>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36" name="Google Shape;136;p7"/>
          <p:cNvGrpSpPr/>
          <p:nvPr/>
        </p:nvGrpSpPr>
        <p:grpSpPr>
          <a:xfrm>
            <a:off x="130639" y="4320201"/>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0" name="Google Shape;140;p7"/>
          <p:cNvGrpSpPr/>
          <p:nvPr/>
        </p:nvGrpSpPr>
        <p:grpSpPr>
          <a:xfrm>
            <a:off x="-331600" y="5576299"/>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9" y="4803302"/>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9" name="Google Shape;149;p8"/>
          <p:cNvGrpSpPr/>
          <p:nvPr/>
        </p:nvGrpSpPr>
        <p:grpSpPr>
          <a:xfrm>
            <a:off x="-331600" y="5576299"/>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5" name="Google Shape;155;p8"/>
          <p:cNvSpPr/>
          <p:nvPr/>
        </p:nvSpPr>
        <p:spPr>
          <a:xfrm flipH="1">
            <a:off x="10186884"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6" name="Google Shape;156;p8"/>
          <p:cNvGrpSpPr/>
          <p:nvPr/>
        </p:nvGrpSpPr>
        <p:grpSpPr>
          <a:xfrm>
            <a:off x="9373145" y="4871123"/>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9" name="Google Shape;159;p8"/>
          <p:cNvSpPr/>
          <p:nvPr/>
        </p:nvSpPr>
        <p:spPr>
          <a:xfrm flipH="1">
            <a:off x="8258399"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3" tIns="91423" rIns="91423" bIns="91423"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3" tIns="91423" rIns="91423" bIns="91423"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3" tIns="91423" rIns="91423" bIns="91423"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3" tIns="91423" rIns="91423" bIns="91423" anchor="t" anchorCtr="0">
            <a:noAutofit/>
          </a:bodyPr>
          <a:lstStyle>
            <a:lvl1pPr marL="609570" lvl="0" indent="-440245" algn="ctr">
              <a:spcBef>
                <a:spcPts val="0"/>
              </a:spcBef>
              <a:spcAft>
                <a:spcPts val="0"/>
              </a:spcAft>
              <a:buSzPts val="1600"/>
              <a:buChar char="●"/>
              <a:defRPr/>
            </a:lvl1pPr>
            <a:lvl2pPr marL="1219140" lvl="1" indent="-440245" algn="ctr">
              <a:spcBef>
                <a:spcPts val="0"/>
              </a:spcBef>
              <a:spcAft>
                <a:spcPts val="0"/>
              </a:spcAft>
              <a:buSzPts val="1600"/>
              <a:buChar char="○"/>
              <a:defRPr/>
            </a:lvl2pPr>
            <a:lvl3pPr marL="1828709" lvl="2" indent="-440245" algn="ctr">
              <a:spcBef>
                <a:spcPts val="0"/>
              </a:spcBef>
              <a:spcAft>
                <a:spcPts val="0"/>
              </a:spcAft>
              <a:buSzPts val="1600"/>
              <a:buChar char="■"/>
              <a:defRPr/>
            </a:lvl3pPr>
            <a:lvl4pPr marL="2438278" lvl="3" indent="-440245" algn="ctr">
              <a:spcBef>
                <a:spcPts val="0"/>
              </a:spcBef>
              <a:spcAft>
                <a:spcPts val="0"/>
              </a:spcAft>
              <a:buSzPts val="1600"/>
              <a:buChar char="●"/>
              <a:defRPr/>
            </a:lvl4pPr>
            <a:lvl5pPr marL="3047848" lvl="4" indent="-440245" algn="ctr">
              <a:spcBef>
                <a:spcPts val="0"/>
              </a:spcBef>
              <a:spcAft>
                <a:spcPts val="0"/>
              </a:spcAft>
              <a:buSzPts val="1600"/>
              <a:buChar char="○"/>
              <a:defRPr/>
            </a:lvl5pPr>
            <a:lvl6pPr marL="3657418" lvl="5" indent="-440245" algn="ctr">
              <a:spcBef>
                <a:spcPts val="0"/>
              </a:spcBef>
              <a:spcAft>
                <a:spcPts val="0"/>
              </a:spcAft>
              <a:buSzPts val="1600"/>
              <a:buChar char="■"/>
              <a:defRPr/>
            </a:lvl6pPr>
            <a:lvl7pPr marL="4266987" lvl="6" indent="-440245" algn="ctr">
              <a:spcBef>
                <a:spcPts val="0"/>
              </a:spcBef>
              <a:spcAft>
                <a:spcPts val="0"/>
              </a:spcAft>
              <a:buSzPts val="1600"/>
              <a:buChar char="●"/>
              <a:defRPr/>
            </a:lvl7pPr>
            <a:lvl8pPr marL="4876557" lvl="7" indent="-440245" algn="ctr">
              <a:spcBef>
                <a:spcPts val="0"/>
              </a:spcBef>
              <a:spcAft>
                <a:spcPts val="0"/>
              </a:spcAft>
              <a:buSzPts val="1600"/>
              <a:buChar char="○"/>
              <a:defRPr/>
            </a:lvl8pPr>
            <a:lvl9pPr marL="5486126" lvl="8" indent="-440245" algn="ctr">
              <a:spcBef>
                <a:spcPts val="0"/>
              </a:spcBef>
              <a:spcAft>
                <a:spcPts val="0"/>
              </a:spcAft>
              <a:buSzPts val="1600"/>
              <a:buChar char="■"/>
              <a:defRPr/>
            </a:lvl9pPr>
          </a:lstStyle>
          <a:p>
            <a:endParaRPr/>
          </a:p>
        </p:txBody>
      </p:sp>
      <p:sp>
        <p:nvSpPr>
          <p:cNvPr id="168" name="Google Shape;168;p11"/>
          <p:cNvSpPr/>
          <p:nvPr/>
        </p:nvSpPr>
        <p:spPr>
          <a:xfrm>
            <a:off x="8865278"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69;p11"/>
          <p:cNvSpPr/>
          <p:nvPr/>
        </p:nvSpPr>
        <p:spPr>
          <a:xfrm>
            <a:off x="10154656"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 name="Google Shape;170;p11"/>
          <p:cNvGrpSpPr/>
          <p:nvPr/>
        </p:nvGrpSpPr>
        <p:grpSpPr>
          <a:xfrm>
            <a:off x="-331600" y="5576299"/>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76" name="Google Shape;176;p11"/>
          <p:cNvGrpSpPr/>
          <p:nvPr/>
        </p:nvGrpSpPr>
        <p:grpSpPr>
          <a:xfrm flipH="1">
            <a:off x="9517381" y="4859137"/>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9" name="Google Shape;179;p11"/>
          <p:cNvSpPr/>
          <p:nvPr/>
        </p:nvSpPr>
        <p:spPr>
          <a:xfrm flipH="1">
            <a:off x="10154602"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0" name="Google Shape;180;p11"/>
          <p:cNvSpPr/>
          <p:nvPr/>
        </p:nvSpPr>
        <p:spPr>
          <a:xfrm flipH="1">
            <a:off x="413236"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9"/>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5" name="Google Shape;215;p14"/>
          <p:cNvSpPr/>
          <p:nvPr/>
        </p:nvSpPr>
        <p:spPr>
          <a:xfrm>
            <a:off x="6513936" y="93932"/>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6" name="Google Shape;216;p14"/>
          <p:cNvSpPr/>
          <p:nvPr/>
        </p:nvSpPr>
        <p:spPr>
          <a:xfrm>
            <a:off x="88939" y="1940932"/>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7" name="Google Shape;217;p14"/>
          <p:cNvSpPr/>
          <p:nvPr/>
        </p:nvSpPr>
        <p:spPr>
          <a:xfrm>
            <a:off x="11043156" y="2037348"/>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3" tIns="91423" rIns="91423" bIns="91423"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50" y="1001669"/>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5" name="Google Shape;225;p15"/>
          <p:cNvSpPr/>
          <p:nvPr/>
        </p:nvSpPr>
        <p:spPr>
          <a:xfrm flipH="1">
            <a:off x="386599"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26" name="Google Shape;226;p15"/>
          <p:cNvGrpSpPr/>
          <p:nvPr/>
        </p:nvGrpSpPr>
        <p:grpSpPr>
          <a:xfrm>
            <a:off x="-331600" y="5576299"/>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32" name="Google Shape;232;p15"/>
          <p:cNvGrpSpPr/>
          <p:nvPr/>
        </p:nvGrpSpPr>
        <p:grpSpPr>
          <a:xfrm>
            <a:off x="642612" y="4954623"/>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4" y="2195287"/>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4" name="Google Shape;244;p16"/>
          <p:cNvGrpSpPr/>
          <p:nvPr/>
        </p:nvGrpSpPr>
        <p:grpSpPr>
          <a:xfrm>
            <a:off x="-766297" y="4718048"/>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47" name="Google Shape;247;p16"/>
          <p:cNvGrpSpPr/>
          <p:nvPr/>
        </p:nvGrpSpPr>
        <p:grpSpPr>
          <a:xfrm>
            <a:off x="-331600" y="5576299"/>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3" name="Google Shape;253;p16"/>
          <p:cNvGrpSpPr/>
          <p:nvPr/>
        </p:nvGrpSpPr>
        <p:grpSpPr>
          <a:xfrm flipH="1">
            <a:off x="4966177" y="5041718"/>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6" name="Google Shape;256;p16"/>
          <p:cNvGrpSpPr/>
          <p:nvPr/>
        </p:nvGrpSpPr>
        <p:grpSpPr>
          <a:xfrm>
            <a:off x="3662077" y="5220618"/>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9"/>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1" name="Google Shape;321;p19"/>
          <p:cNvSpPr/>
          <p:nvPr/>
        </p:nvSpPr>
        <p:spPr>
          <a:xfrm flipH="1">
            <a:off x="10047989" y="356103"/>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2" name="Google Shape;322;p19"/>
          <p:cNvSpPr/>
          <p:nvPr/>
        </p:nvSpPr>
        <p:spPr>
          <a:xfrm flipH="1">
            <a:off x="683736" y="1684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9"/>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5" name="Google Shape;335;p20"/>
          <p:cNvSpPr/>
          <p:nvPr/>
        </p:nvSpPr>
        <p:spPr>
          <a:xfrm flipH="1">
            <a:off x="10103969"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6"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0" name="Google Shape;340;p21"/>
          <p:cNvSpPr/>
          <p:nvPr/>
        </p:nvSpPr>
        <p:spPr>
          <a:xfrm flipH="1">
            <a:off x="8250669" y="9320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41" name="Google Shape;341;p21"/>
          <p:cNvGrpSpPr/>
          <p:nvPr/>
        </p:nvGrpSpPr>
        <p:grpSpPr>
          <a:xfrm>
            <a:off x="-331600" y="5576299"/>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100"/>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53" name="Google Shape;353;p22"/>
          <p:cNvSpPr/>
          <p:nvPr/>
        </p:nvSpPr>
        <p:spPr>
          <a:xfrm flipH="1">
            <a:off x="9611191" y="1013273"/>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4" name="Google Shape;354;p22"/>
          <p:cNvSpPr/>
          <p:nvPr/>
        </p:nvSpPr>
        <p:spPr>
          <a:xfrm flipH="1">
            <a:off x="8851936"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5" name="Google Shape;355;p22"/>
          <p:cNvGrpSpPr/>
          <p:nvPr/>
        </p:nvGrpSpPr>
        <p:grpSpPr>
          <a:xfrm>
            <a:off x="-331600" y="5576299"/>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3"/>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67" name="Google Shape;367;p23"/>
          <p:cNvGrpSpPr/>
          <p:nvPr/>
        </p:nvGrpSpPr>
        <p:grpSpPr>
          <a:xfrm>
            <a:off x="-331600" y="5576299"/>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3" name="Google Shape;373;p23"/>
          <p:cNvSpPr/>
          <p:nvPr/>
        </p:nvSpPr>
        <p:spPr>
          <a:xfrm flipH="1">
            <a:off x="312469" y="18798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3"/>
          <p:cNvSpPr/>
          <p:nvPr/>
        </p:nvSpPr>
        <p:spPr>
          <a:xfrm flipH="1">
            <a:off x="9675969" y="471360"/>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297"/>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79" name="Google Shape;379;p24"/>
          <p:cNvGrpSpPr/>
          <p:nvPr/>
        </p:nvGrpSpPr>
        <p:grpSpPr>
          <a:xfrm>
            <a:off x="-331600" y="5576299"/>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1"/>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4" name="Google Shape;614;p24"/>
          <p:cNvGrpSpPr/>
          <p:nvPr/>
        </p:nvGrpSpPr>
        <p:grpSpPr>
          <a:xfrm flipH="1">
            <a:off x="8881564" y="5112066"/>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5" y="3531523"/>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26" name="Google Shape;626;p25"/>
          <p:cNvGrpSpPr/>
          <p:nvPr/>
        </p:nvGrpSpPr>
        <p:grpSpPr>
          <a:xfrm>
            <a:off x="-331600" y="5576299"/>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2" name="Google Shape;632;p25"/>
          <p:cNvSpPr/>
          <p:nvPr/>
        </p:nvSpPr>
        <p:spPr>
          <a:xfrm>
            <a:off x="180002" y="20932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3" name="Google Shape;633;p25"/>
          <p:cNvSpPr/>
          <p:nvPr/>
        </p:nvSpPr>
        <p:spPr>
          <a:xfrm>
            <a:off x="8538268"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200"/>
              <a:buNone/>
              <a:defRPr sz="2900"/>
            </a:lvl1pPr>
            <a:lvl2pPr lvl="1" rtl="0">
              <a:spcBef>
                <a:spcPts val="0"/>
              </a:spcBef>
              <a:spcAft>
                <a:spcPts val="0"/>
              </a:spcAft>
              <a:buSzPts val="2200"/>
              <a:buNone/>
              <a:defRPr sz="2900"/>
            </a:lvl2pPr>
            <a:lvl3pPr lvl="2" rtl="0">
              <a:spcBef>
                <a:spcPts val="0"/>
              </a:spcBef>
              <a:spcAft>
                <a:spcPts val="0"/>
              </a:spcAft>
              <a:buSzPts val="2200"/>
              <a:buNone/>
              <a:defRPr sz="2900"/>
            </a:lvl3pPr>
            <a:lvl4pPr lvl="3" rtl="0">
              <a:spcBef>
                <a:spcPts val="0"/>
              </a:spcBef>
              <a:spcAft>
                <a:spcPts val="0"/>
              </a:spcAft>
              <a:buSzPts val="2200"/>
              <a:buNone/>
              <a:defRPr sz="2900"/>
            </a:lvl4pPr>
            <a:lvl5pPr lvl="4" rtl="0">
              <a:spcBef>
                <a:spcPts val="0"/>
              </a:spcBef>
              <a:spcAft>
                <a:spcPts val="0"/>
              </a:spcAft>
              <a:buSzPts val="2200"/>
              <a:buNone/>
              <a:defRPr sz="2900"/>
            </a:lvl5pPr>
            <a:lvl6pPr lvl="5" rtl="0">
              <a:spcBef>
                <a:spcPts val="0"/>
              </a:spcBef>
              <a:spcAft>
                <a:spcPts val="0"/>
              </a:spcAft>
              <a:buSzPts val="2200"/>
              <a:buNone/>
              <a:defRPr sz="2900"/>
            </a:lvl6pPr>
            <a:lvl7pPr lvl="6" rtl="0">
              <a:spcBef>
                <a:spcPts val="0"/>
              </a:spcBef>
              <a:spcAft>
                <a:spcPts val="0"/>
              </a:spcAft>
              <a:buSzPts val="2200"/>
              <a:buNone/>
              <a:defRPr sz="2900"/>
            </a:lvl7pPr>
            <a:lvl8pPr lvl="7" rtl="0">
              <a:spcBef>
                <a:spcPts val="0"/>
              </a:spcBef>
              <a:spcAft>
                <a:spcPts val="0"/>
              </a:spcAft>
              <a:buSzPts val="2200"/>
              <a:buNone/>
              <a:defRPr sz="2900"/>
            </a:lvl8pPr>
            <a:lvl9pPr lvl="8" rtl="0">
              <a:spcBef>
                <a:spcPts val="0"/>
              </a:spcBef>
              <a:spcAft>
                <a:spcPts val="0"/>
              </a:spcAft>
              <a:buSzPts val="2200"/>
              <a:buNone/>
              <a:defRPr sz="2900"/>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000"/>
              <a:buNone/>
              <a:defRPr sz="2700"/>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637" name="Google Shape;637;p26"/>
          <p:cNvSpPr/>
          <p:nvPr/>
        </p:nvSpPr>
        <p:spPr>
          <a:xfrm>
            <a:off x="244828" y="656535"/>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26"/>
          <p:cNvSpPr/>
          <p:nvPr/>
        </p:nvSpPr>
        <p:spPr>
          <a:xfrm>
            <a:off x="-250300" y="2833935"/>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0" name="Google Shape;640;p26"/>
          <p:cNvSpPr/>
          <p:nvPr/>
        </p:nvSpPr>
        <p:spPr>
          <a:xfrm>
            <a:off x="11182574"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641" name="Google Shape;641;p26"/>
          <p:cNvGrpSpPr/>
          <p:nvPr/>
        </p:nvGrpSpPr>
        <p:grpSpPr>
          <a:xfrm>
            <a:off x="2575704" y="4480972"/>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44" name="Google Shape;644;p26"/>
          <p:cNvGrpSpPr/>
          <p:nvPr/>
        </p:nvGrpSpPr>
        <p:grpSpPr>
          <a:xfrm>
            <a:off x="-331600" y="5576299"/>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3" tIns="91423" rIns="91423" bIns="91423"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2" y="3691290"/>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3" name="Google Shape;673;p28"/>
          <p:cNvGrpSpPr/>
          <p:nvPr/>
        </p:nvGrpSpPr>
        <p:grpSpPr>
          <a:xfrm>
            <a:off x="-331600" y="5576299"/>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9" name="Google Shape;679;p28"/>
          <p:cNvGrpSpPr/>
          <p:nvPr/>
        </p:nvGrpSpPr>
        <p:grpSpPr>
          <a:xfrm>
            <a:off x="7481873"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82" name="Google Shape;682;p28"/>
          <p:cNvGrpSpPr/>
          <p:nvPr/>
        </p:nvGrpSpPr>
        <p:grpSpPr>
          <a:xfrm>
            <a:off x="1535768" y="4238633"/>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5" name="Google Shape;715;p28"/>
          <p:cNvGrpSpPr/>
          <p:nvPr/>
        </p:nvGrpSpPr>
        <p:grpSpPr>
          <a:xfrm flipH="1">
            <a:off x="6071240"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18" name="Google Shape;718;p28"/>
          <p:cNvSpPr/>
          <p:nvPr/>
        </p:nvSpPr>
        <p:spPr>
          <a:xfrm flipH="1">
            <a:off x="8983884" y="824102"/>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8"/>
          <p:cNvSpPr/>
          <p:nvPr/>
        </p:nvSpPr>
        <p:spPr>
          <a:xfrm flipH="1">
            <a:off x="11020599"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8"/>
          <p:cNvSpPr/>
          <p:nvPr/>
        </p:nvSpPr>
        <p:spPr>
          <a:xfrm flipH="1">
            <a:off x="410466"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9"/>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70" y="4921519"/>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4" name="Google Shape;734;p30"/>
          <p:cNvSpPr/>
          <p:nvPr/>
        </p:nvSpPr>
        <p:spPr>
          <a:xfrm flipH="1">
            <a:off x="10564707"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2" y="3531523"/>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9"/>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897" tIns="121897" rIns="121897" bIns="121897"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9"/>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511276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96632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34631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51768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775686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791969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409276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1505356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1822733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330687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2908867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548403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1987147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C7B325-2846-4643-BD67-8C800CC29D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624AA75-1648-447E-90A5-9E2E448FE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F9EA023-3FDA-4D7A-86CB-C083F64801F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FEC8C47E-94C8-4A5B-9CBB-6661C41131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95F52136-4C94-4A97-BC7E-9C7846039CE8}"/>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9132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A4E86-205B-4BDC-A572-C3B8B4ECE9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CC206ED-80D6-48CE-A6A0-FCFC8D6191F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E28B9A3-2E8B-4249-9BA5-C7D748EC1D5B}"/>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A556F01C-5F6F-4800-8D63-B0789A9116B6}"/>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81D4E82D-8633-48D6-881B-7AEE330A8FC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29751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E7C2A6-F4F0-43C4-9F91-4BA8370C44C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A4194E1-0820-47FD-94D6-5E7E29DA4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211A5B33-918F-41F2-A04D-78CB2181670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4B495244-35CE-4E9F-B6C1-8FB536C90A2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358BD31-B300-4D09-9C62-55E5042A767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02596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3377B-CAE8-4F5F-A1A6-6948406933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FA868D7-9B45-4675-AC8E-AA7646B909D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2AEA5EF-51E8-49E6-9B10-29291E8050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6764628E-5E5B-4E59-95A9-7E32FC537E5C}"/>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07673125-96A9-4BCD-BA26-9E21A1428DF4}"/>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510977D1-F73B-476F-9E18-5E447C4B192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96764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D874B4-A190-45FD-8F34-F7317CD9B81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5AC057E5-ED87-44AF-906B-92791FC7C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DE65E53-56D0-4AB8-868D-78E523CE4FF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D10DE3BB-801C-4349-93EF-9C2921651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A7794BA-B125-44E8-842B-89B440174CA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CEE15D4-D22F-488B-A99E-3F65438C3996}"/>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8" name="Fußzeilenplatzhalter 7">
            <a:extLst>
              <a:ext uri="{FF2B5EF4-FFF2-40B4-BE49-F238E27FC236}">
                <a16:creationId xmlns:a16="http://schemas.microsoft.com/office/drawing/2014/main" id="{26410266-8DE1-4C2D-A7FE-CF38B2E323CA}"/>
              </a:ext>
            </a:extLst>
          </p:cNvPr>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a:extLst>
              <a:ext uri="{FF2B5EF4-FFF2-40B4-BE49-F238E27FC236}">
                <a16:creationId xmlns:a16="http://schemas.microsoft.com/office/drawing/2014/main" id="{B4F8CCCA-7E4E-43BA-BD7A-25E3F8AC2D02}"/>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360263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55E4C0-E4D3-42E8-AB49-2A0BECEF7C7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E687C6F-005D-4E43-B8F6-A52E1BF9532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4" name="Fußzeilenplatzhalter 3">
            <a:extLst>
              <a:ext uri="{FF2B5EF4-FFF2-40B4-BE49-F238E27FC236}">
                <a16:creationId xmlns:a16="http://schemas.microsoft.com/office/drawing/2014/main" id="{8C529B27-8D0B-4288-BF78-599462BC1E87}"/>
              </a:ext>
            </a:extLst>
          </p:cNvPr>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a:extLst>
              <a:ext uri="{FF2B5EF4-FFF2-40B4-BE49-F238E27FC236}">
                <a16:creationId xmlns:a16="http://schemas.microsoft.com/office/drawing/2014/main" id="{B452AEF1-A8F1-48A1-9857-77D6F0B47FBD}"/>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04599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ACFE83C-47D5-46CA-BC93-89080538E12A}"/>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3" name="Fußzeilenplatzhalter 2">
            <a:extLst>
              <a:ext uri="{FF2B5EF4-FFF2-40B4-BE49-F238E27FC236}">
                <a16:creationId xmlns:a16="http://schemas.microsoft.com/office/drawing/2014/main" id="{6D84D732-A60D-47D5-AF72-E9632BE01BD8}"/>
              </a:ext>
            </a:extLst>
          </p:cNvPr>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a:extLst>
              <a:ext uri="{FF2B5EF4-FFF2-40B4-BE49-F238E27FC236}">
                <a16:creationId xmlns:a16="http://schemas.microsoft.com/office/drawing/2014/main" id="{AB83DB1A-493A-4208-8C79-6962142E1614}"/>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6429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DA1DD7-DF4C-46B5-A309-74636AC36E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2C001A8-5F22-4F27-A4D6-3224C3A08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928D1EB-C6BA-462B-BE89-4F8EF46B4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37E5950-8048-4E0E-9E1D-6A7AB76581D9}"/>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71202E63-16C3-4941-8AC6-EDBA87ADC848}"/>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E1461E0F-BB0F-4994-9845-6F495ED0DE9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41338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7126A-C703-4AD8-9E98-70E2F723EA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16A7C223-2796-4F78-A7BF-F8C161A6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D3EC1E6-3E92-4C60-8F69-BC9037562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8A0280D-34F1-40BF-A7EF-21793FCD1A70}"/>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id="{84DDE511-1DA1-4424-BEFE-95F41959C362}"/>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id="{5C02C186-1C57-4F01-82E4-F8E2ED7340F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1175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093ABD-486F-4219-8124-9E48356D8A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5FF4A050-5085-4A6D-964D-630435B75CD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A11B467-284D-4011-AF4A-803E898D01B2}"/>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FAC69B3E-C12A-4228-BD45-DFDEE001AB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26382E60-9FCD-40BF-AA62-CEEF56513203}"/>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94355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FC6E572F-2A16-468D-BDD9-1D46DD08023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6BB46D4-9347-4149-82A6-0E9C2EB81F5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91AF08F-5710-4105-82A8-02243298636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C8B76FDF-E828-4357-9A32-241500334742}"/>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60F888E8-6E83-48B9-B864-DD3E29C0700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8922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28733847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5" r:id="rId7"/>
    <p:sldLayoutId id="2147483716" r:id="rId8"/>
    <p:sldLayoutId id="2147483721" r:id="rId9"/>
    <p:sldLayoutId id="2147483723" r:id="rId10"/>
    <p:sldLayoutId id="2147483724" r:id="rId11"/>
    <p:sldLayoutId id="2147483725" r:id="rId12"/>
    <p:sldLayoutId id="214748372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1F83165-FA93-43A4-9751-1486D3D11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83D13AA-F227-44A0-BF84-054507D80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3005F64-4172-448E-A445-CF7E007C0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66A2B9C-A5E2-4079-BA05-23CE87696A55}" type="datetimeFigureOut">
              <a:rPr lang="de-DE" smtClean="0">
                <a:solidFill>
                  <a:prstClr val="black">
                    <a:tint val="75000"/>
                  </a:prstClr>
                </a:solidFill>
              </a:rPr>
              <a:pPr defTabSz="914400"/>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A4C7F8B4-763A-4344-8B34-80D0148FE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0CE723B1-1089-410B-A2DA-AC12EB96A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72423-BCB0-4D79-905F-9A65A1F7D12C}" type="slidenum">
              <a:rPr lang="de-DE" smtClean="0">
                <a:solidFill>
                  <a:prstClr val="black">
                    <a:tint val="75000"/>
                  </a:prstClr>
                </a:solidFill>
              </a:rPr>
              <a:pPr defTabSz="914400"/>
              <a:t>‹#›</a:t>
            </a:fld>
            <a:endParaRPr lang="de-DE">
              <a:solidFill>
                <a:prstClr val="black">
                  <a:tint val="75000"/>
                </a:prstClr>
              </a:solidFill>
            </a:endParaRPr>
          </a:p>
        </p:txBody>
      </p:sp>
    </p:spTree>
    <p:extLst>
      <p:ext uri="{BB962C8B-B14F-4D97-AF65-F5344CB8AC3E}">
        <p14:creationId xmlns:p14="http://schemas.microsoft.com/office/powerpoint/2010/main" val="394129036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4.wdp"/><Relationship Id="rId3" Type="http://schemas.openxmlformats.org/officeDocument/2006/relationships/slideLayout" Target="../slideLayouts/slideLayout29.xml"/><Relationship Id="rId7" Type="http://schemas.openxmlformats.org/officeDocument/2006/relationships/image" Target="../media/image39.png"/><Relationship Id="rId12" Type="http://schemas.openxmlformats.org/officeDocument/2006/relationships/image" Target="../media/image41.png"/><Relationship Id="rId2" Type="http://schemas.microsoft.com/office/2007/relationships/media" Target="../media/media3.mp3"/><Relationship Id="rId16" Type="http://schemas.microsoft.com/office/2007/relationships/hdphoto" Target="../media/hdphoto6.wdp"/><Relationship Id="rId1" Type="http://schemas.openxmlformats.org/officeDocument/2006/relationships/audio" Target="NULL" TargetMode="Externa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9.png"/><Relationship Id="rId15" Type="http://schemas.openxmlformats.org/officeDocument/2006/relationships/image" Target="../media/image47.png"/><Relationship Id="rId10" Type="http://schemas.openxmlformats.org/officeDocument/2006/relationships/image" Target="../media/image40.png"/><Relationship Id="rId4" Type="http://schemas.openxmlformats.org/officeDocument/2006/relationships/notesSlide" Target="../notesSlides/notesSlide10.xml"/><Relationship Id="rId9" Type="http://schemas.openxmlformats.org/officeDocument/2006/relationships/image" Target="../media/image46.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image" Target="../media/image46.png"/><Relationship Id="rId12" Type="http://schemas.openxmlformats.org/officeDocument/2006/relationships/image" Target="../media/image18.png"/><Relationship Id="rId2" Type="http://schemas.microsoft.com/office/2007/relationships/media" Target="../media/media3.mp3"/><Relationship Id="rId16" Type="http://schemas.microsoft.com/office/2007/relationships/hdphoto" Target="../media/hdphoto7.wdp"/><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1.png"/><Relationship Id="rId4" Type="http://schemas.openxmlformats.org/officeDocument/2006/relationships/notesSlide" Target="../notesSlides/notesSlide11.xml"/><Relationship Id="rId9" Type="http://schemas.microsoft.com/office/2007/relationships/hdphoto" Target="../media/hdphoto3.wdp"/><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8.wdp"/><Relationship Id="rId3" Type="http://schemas.openxmlformats.org/officeDocument/2006/relationships/slideLayout" Target="../slideLayouts/slideLayout29.xml"/><Relationship Id="rId7" Type="http://schemas.openxmlformats.org/officeDocument/2006/relationships/image" Target="../media/image46.png"/><Relationship Id="rId12" Type="http://schemas.openxmlformats.org/officeDocument/2006/relationships/image" Target="../media/image49.png"/><Relationship Id="rId2" Type="http://schemas.microsoft.com/office/2007/relationships/media" Target="../media/media3.mp3"/><Relationship Id="rId16" Type="http://schemas.microsoft.com/office/2007/relationships/hdphoto" Target="../media/hdphoto9.wdp"/><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notesSlide" Target="../notesSlides/notesSlide12.xml"/><Relationship Id="rId9" Type="http://schemas.microsoft.com/office/2007/relationships/hdphoto" Target="../media/hdphoto3.wdp"/><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3" Type="http://schemas.openxmlformats.org/officeDocument/2006/relationships/slideLayout" Target="../slideLayouts/slideLayout29.xml"/><Relationship Id="rId7" Type="http://schemas.openxmlformats.org/officeDocument/2006/relationships/image" Target="../media/image46.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image" Target="../media/image39.png"/><Relationship Id="rId15" Type="http://schemas.microsoft.com/office/2007/relationships/hdphoto" Target="../media/hdphoto9.wdp"/><Relationship Id="rId10" Type="http://schemas.openxmlformats.org/officeDocument/2006/relationships/image" Target="../media/image41.png"/><Relationship Id="rId4" Type="http://schemas.openxmlformats.org/officeDocument/2006/relationships/notesSlide" Target="../notesSlides/notesSlide13.xml"/><Relationship Id="rId9" Type="http://schemas.microsoft.com/office/2007/relationships/hdphoto" Target="../media/hdphoto3.wdp"/><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media" Target="../media/media3.mp3"/><Relationship Id="rId7" Type="http://schemas.openxmlformats.org/officeDocument/2006/relationships/image" Target="../media/image53.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4.xml"/><Relationship Id="rId10" Type="http://schemas.openxmlformats.org/officeDocument/2006/relationships/image" Target="../media/image56.jpeg"/><Relationship Id="rId4" Type="http://schemas.openxmlformats.org/officeDocument/2006/relationships/slideLayout" Target="../slideLayouts/slideLayout54.xml"/><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3.mp3"/><Relationship Id="rId7" Type="http://schemas.openxmlformats.org/officeDocument/2006/relationships/image" Target="../media/image57.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5.xml"/><Relationship Id="rId10" Type="http://schemas.openxmlformats.org/officeDocument/2006/relationships/image" Target="../media/image60.jpeg"/><Relationship Id="rId4" Type="http://schemas.openxmlformats.org/officeDocument/2006/relationships/slideLayout" Target="../slideLayouts/slideLayout54.xml"/><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3.mp3"/><Relationship Id="rId7" Type="http://schemas.openxmlformats.org/officeDocument/2006/relationships/image" Target="../media/image61.jpe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6.xml"/><Relationship Id="rId10" Type="http://schemas.openxmlformats.org/officeDocument/2006/relationships/image" Target="../media/image64.jpeg"/><Relationship Id="rId4" Type="http://schemas.openxmlformats.org/officeDocument/2006/relationships/slideLayout" Target="../slideLayouts/slideLayout54.xml"/><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66.jpg"/><Relationship Id="rId3" Type="http://schemas.microsoft.com/office/2007/relationships/media" Target="../media/media3.mp3"/><Relationship Id="rId7" Type="http://schemas.openxmlformats.org/officeDocument/2006/relationships/image" Target="../media/image65.jpe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7.xml"/><Relationship Id="rId10" Type="http://schemas.openxmlformats.org/officeDocument/2006/relationships/image" Target="../media/image68.jpeg"/><Relationship Id="rId4" Type="http://schemas.openxmlformats.org/officeDocument/2006/relationships/slideLayout" Target="../slideLayouts/slideLayout54.xml"/><Relationship Id="rId9" Type="http://schemas.openxmlformats.org/officeDocument/2006/relationships/image" Target="../media/image67.jp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microsoft.com/office/2007/relationships/media" Target="../media/media3.mp3"/><Relationship Id="rId7" Type="http://schemas.openxmlformats.org/officeDocument/2006/relationships/image" Target="../media/image69.jpe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8.xml"/><Relationship Id="rId10" Type="http://schemas.openxmlformats.org/officeDocument/2006/relationships/image" Target="../media/image71.jpg"/><Relationship Id="rId4" Type="http://schemas.openxmlformats.org/officeDocument/2006/relationships/slideLayout" Target="../slideLayouts/slideLayout54.xml"/><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9.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3.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26" Type="http://schemas.openxmlformats.org/officeDocument/2006/relationships/image" Target="../media/image100.sv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notesSlide" Target="../notesSlides/notesSlide24.xml"/><Relationship Id="rId16" Type="http://schemas.openxmlformats.org/officeDocument/2006/relationships/image" Target="../media/image90.svg"/><Relationship Id="rId20" Type="http://schemas.openxmlformats.org/officeDocument/2006/relationships/image" Target="../media/image94.svg"/><Relationship Id="rId1" Type="http://schemas.openxmlformats.org/officeDocument/2006/relationships/slideLayout" Target="../slideLayouts/slideLayout29.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sv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10" Type="http://schemas.openxmlformats.org/officeDocument/2006/relationships/image" Target="../media/image84.svg"/><Relationship Id="rId19" Type="http://schemas.openxmlformats.org/officeDocument/2006/relationships/image" Target="../media/image93.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svg"/><Relationship Id="rId22" Type="http://schemas.openxmlformats.org/officeDocument/2006/relationships/image" Target="../media/image96.sv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110.png"/><Relationship Id="rId3" Type="http://schemas.openxmlformats.org/officeDocument/2006/relationships/image" Target="../media/image102.png"/><Relationship Id="rId7" Type="http://schemas.openxmlformats.org/officeDocument/2006/relationships/image" Target="../media/image105.svg"/><Relationship Id="rId12" Type="http://schemas.openxmlformats.org/officeDocument/2006/relationships/image" Target="../media/image109.svg"/><Relationship Id="rId2" Type="http://schemas.openxmlformats.org/officeDocument/2006/relationships/image" Target="../media/image101.png"/><Relationship Id="rId1" Type="http://schemas.openxmlformats.org/officeDocument/2006/relationships/slideLayout" Target="../slideLayouts/slideLayout54.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slide" Target="slide28.xml"/><Relationship Id="rId15" Type="http://schemas.openxmlformats.org/officeDocument/2006/relationships/slide" Target="slide27.xml"/><Relationship Id="rId10" Type="http://schemas.openxmlformats.org/officeDocument/2006/relationships/image" Target="../media/image107.svg"/><Relationship Id="rId4" Type="http://schemas.openxmlformats.org/officeDocument/2006/relationships/image" Target="../media/image103.svg"/><Relationship Id="rId9" Type="http://schemas.openxmlformats.org/officeDocument/2006/relationships/image" Target="../media/image106.png"/><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5.png"/><Relationship Id="rId3" Type="http://schemas.openxmlformats.org/officeDocument/2006/relationships/slideLayout" Target="../slideLayouts/slideLayout54.xml"/><Relationship Id="rId7" Type="http://schemas.openxmlformats.org/officeDocument/2006/relationships/image" Target="../media/image112.png"/><Relationship Id="rId12"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1.jpg"/><Relationship Id="rId11" Type="http://schemas.openxmlformats.org/officeDocument/2006/relationships/image" Target="../media/image114.png"/><Relationship Id="rId5" Type="http://schemas.openxmlformats.org/officeDocument/2006/relationships/audio" Target="../media/audio3.wav"/><Relationship Id="rId10" Type="http://schemas.openxmlformats.org/officeDocument/2006/relationships/image" Target="../media/image103.svg"/><Relationship Id="rId4" Type="http://schemas.openxmlformats.org/officeDocument/2006/relationships/audio" Target="../media/audio2.wav"/><Relationship Id="rId9" Type="http://schemas.openxmlformats.org/officeDocument/2006/relationships/image" Target="../media/image102.png"/></Relationships>
</file>

<file path=ppt/slides/_rels/slide2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54.xml"/><Relationship Id="rId7" Type="http://schemas.openxmlformats.org/officeDocument/2006/relationships/image" Target="../media/image1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1.jpg"/><Relationship Id="rId11" Type="http://schemas.openxmlformats.org/officeDocument/2006/relationships/image" Target="../media/image112.pn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16.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54.xml"/><Relationship Id="rId7" Type="http://schemas.openxmlformats.org/officeDocument/2006/relationships/image" Target="../media/image113.png"/><Relationship Id="rId12" Type="http://schemas.openxmlformats.org/officeDocument/2006/relationships/image" Target="../media/image112.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11.jpg"/><Relationship Id="rId11" Type="http://schemas.microsoft.com/office/2007/relationships/hdphoto" Target="../media/hdphoto8.wdp"/><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image" Target="../media/image105.svg"/></Relationships>
</file>

<file path=ppt/slides/_rels/slide2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slideLayout" Target="../slideLayouts/slideLayout54.xml"/><Relationship Id="rId7" Type="http://schemas.openxmlformats.org/officeDocument/2006/relationships/image" Target="../media/image113.png"/><Relationship Id="rId12" Type="http://schemas.microsoft.com/office/2007/relationships/hdphoto" Target="../media/hdphoto10.wdp"/><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11.jpg"/><Relationship Id="rId11" Type="http://schemas.openxmlformats.org/officeDocument/2006/relationships/image" Target="../media/image117.png"/><Relationship Id="rId5" Type="http://schemas.openxmlformats.org/officeDocument/2006/relationships/audio" Target="../media/audio3.wav"/><Relationship Id="rId10" Type="http://schemas.openxmlformats.org/officeDocument/2006/relationships/image" Target="../media/image112.png"/><Relationship Id="rId4" Type="http://schemas.openxmlformats.org/officeDocument/2006/relationships/audio" Target="../media/audio2.wav"/><Relationship Id="rId9" Type="http://schemas.openxmlformats.org/officeDocument/2006/relationships/image" Target="../media/image107.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4.png"/><Relationship Id="rId3" Type="http://schemas.openxmlformats.org/officeDocument/2006/relationships/slideLayout" Target="../slideLayouts/slideLayout29.xml"/><Relationship Id="rId7" Type="http://schemas.openxmlformats.org/officeDocument/2006/relationships/image" Target="../media/image40.png"/><Relationship Id="rId12" Type="http://schemas.openxmlformats.org/officeDocument/2006/relationships/image" Target="../media/image4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notesSlide" Target="../notesSlides/notesSlide9.xml"/><Relationship Id="rId9" Type="http://schemas.openxmlformats.org/officeDocument/2006/relationships/image" Target="../media/image41.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DEDE"/>
              </a:solidFill>
              <a:sym typeface="Arial"/>
            </a:endParaRPr>
          </a:p>
        </p:txBody>
      </p:sp>
      <p:pic>
        <p:nvPicPr>
          <p:cNvPr id="12" name="Picture 11">
            <a:extLst>
              <a:ext uri="{FF2B5EF4-FFF2-40B4-BE49-F238E27FC236}">
                <a16:creationId xmlns:a16="http://schemas.microsoft.com/office/drawing/2014/main" id="{CDD038F0-0C5E-4B42-BFC5-E840D40CE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a16="http://schemas.microsoft.com/office/drawing/2014/main" id="{F11839C6-14E5-4EFB-AD41-3AF2D6942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id="{50DF7B29-1F07-499B-89C7-D69CB48FA6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a16="http://schemas.microsoft.com/office/drawing/2014/main"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a16="http://schemas.microsoft.com/office/drawing/2014/main" id="{F0638187-2B24-478E-8BDE-4026A0A0C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6315" y="2218110"/>
            <a:ext cx="4274061" cy="1059567"/>
          </a:xfrm>
          <a:prstGeom prst="rect">
            <a:avLst/>
          </a:prstGeom>
        </p:spPr>
      </p:pic>
      <p:sp>
        <p:nvSpPr>
          <p:cNvPr id="22" name="TextBox 21">
            <a:extLst>
              <a:ext uri="{FF2B5EF4-FFF2-40B4-BE49-F238E27FC236}">
                <a16:creationId xmlns:a16="http://schemas.microsoft.com/office/drawing/2014/main" id="{641DFD89-493E-4D14-A13B-EE5BB5F18E0C}"/>
              </a:ext>
            </a:extLst>
          </p:cNvPr>
          <p:cNvSpPr txBox="1"/>
          <p:nvPr/>
        </p:nvSpPr>
        <p:spPr>
          <a:xfrm>
            <a:off x="5974087" y="2278182"/>
            <a:ext cx="3086457" cy="697627"/>
          </a:xfrm>
          <a:prstGeom prst="rect">
            <a:avLst/>
          </a:prstGeom>
          <a:noFill/>
        </p:spPr>
        <p:txBody>
          <a:bodyPr wrap="square" lIns="121912" tIns="60956" rIns="121912" bIns="60956" rtlCol="0">
            <a:spAutoFit/>
          </a:bodyPr>
          <a:lstStyle/>
          <a:p>
            <a:pPr>
              <a:buClr>
                <a:srgbClr val="000000"/>
              </a:buClr>
              <a:buFont typeface="Arial"/>
              <a:buNone/>
            </a:pPr>
            <a:r>
              <a:rPr lang="en-US" sz="3700" b="1" kern="0">
                <a:solidFill>
                  <a:srgbClr val="FFDEDE"/>
                </a:solidFill>
                <a:latin typeface="Comic Sans MS" panose="030F0702030302020204" pitchFamily="66" charset="0"/>
                <a:cs typeface="Arial"/>
                <a:sym typeface="Arial"/>
              </a:rPr>
              <a:t>LESSON </a:t>
            </a:r>
            <a:r>
              <a:rPr lang="en-US" sz="3700" b="1" kern="0" dirty="0">
                <a:solidFill>
                  <a:srgbClr val="FFDEDE"/>
                </a:solidFill>
                <a:latin typeface="Comic Sans MS" panose="030F0702030302020204" pitchFamily="66" charset="0"/>
                <a:cs typeface="Arial"/>
                <a:sym typeface="Arial"/>
              </a:rPr>
              <a:t>1</a:t>
            </a:r>
          </a:p>
        </p:txBody>
      </p:sp>
      <p:sp>
        <p:nvSpPr>
          <p:cNvPr id="23" name="TextBox 22">
            <a:extLst>
              <a:ext uri="{FF2B5EF4-FFF2-40B4-BE49-F238E27FC236}">
                <a16:creationId xmlns:a16="http://schemas.microsoft.com/office/drawing/2014/main"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
        <p:nvSpPr>
          <p:cNvPr id="17" name="Rectangle 16"/>
          <p:cNvSpPr/>
          <p:nvPr/>
        </p:nvSpPr>
        <p:spPr>
          <a:xfrm>
            <a:off x="6224716" y="3136224"/>
            <a:ext cx="2007281" cy="584775"/>
          </a:xfrm>
          <a:prstGeom prst="rect">
            <a:avLst/>
          </a:prstGeom>
        </p:spPr>
        <p:txBody>
          <a:bodyPr wrap="none">
            <a:spAutoFit/>
          </a:bodyPr>
          <a:lstStyle/>
          <a:p>
            <a:pPr algn="ctr"/>
            <a:r>
              <a:rPr lang="vi-VN" sz="3200" b="1" dirty="0">
                <a:solidFill>
                  <a:srgbClr val="FF0000"/>
                </a:solidFill>
              </a:rPr>
              <a:t>P</a:t>
            </a:r>
            <a:r>
              <a:rPr lang="en-US" sz="3200" b="1" dirty="0">
                <a:solidFill>
                  <a:srgbClr val="FF0000"/>
                </a:solidFill>
              </a:rPr>
              <a:t>art 1,2,3</a:t>
            </a:r>
            <a:endParaRPr lang="vi-VN" sz="3200" b="1" dirty="0">
              <a:solidFill>
                <a:srgbClr val="FF0000"/>
              </a:solidFill>
            </a:endParaRPr>
          </a:p>
        </p:txBody>
      </p:sp>
    </p:spTree>
    <p:extLst>
      <p:ext uri="{BB962C8B-B14F-4D97-AF65-F5344CB8AC3E}">
        <p14:creationId xmlns:p14="http://schemas.microsoft.com/office/powerpoint/2010/main" val="295959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5927556" y="1286337"/>
            <a:ext cx="5443874" cy="3395789"/>
          </a:xfrm>
          <a:prstGeom prst="rect">
            <a:avLst/>
          </a:prstGeom>
        </p:spPr>
      </p:pic>
      <p:grpSp>
        <p:nvGrpSpPr>
          <p:cNvPr id="7" name="Group 6"/>
          <p:cNvGrpSpPr/>
          <p:nvPr/>
        </p:nvGrpSpPr>
        <p:grpSpPr>
          <a:xfrm>
            <a:off x="85982" y="261318"/>
            <a:ext cx="5271866" cy="5606307"/>
            <a:chOff x="85982" y="261318"/>
            <a:chExt cx="5271866" cy="5606307"/>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 name="Track 95.mp3">
            <a:hlinkClick r:id="" action="ppaction://media"/>
          </p:cNvPr>
          <p:cNvPicPr>
            <a:picLocks noChangeAspect="1"/>
          </p:cNvPicPr>
          <p:nvPr>
            <a:audioFile r:link="rId1"/>
            <p:extLst>
              <p:ext uri="{DAA4B4D4-6D71-4841-9C94-3DE7FCFB9230}">
                <p14:media xmlns:p14="http://schemas.microsoft.com/office/powerpoint/2010/main" r:embed="rId2">
                  <p14:trim st="11643.9296" end="22493.9554"/>
                </p14:media>
              </p:ext>
            </p:extLst>
          </p:nvPr>
        </p:nvPicPr>
        <p:blipFill>
          <a:blip r:embed="rId14"/>
          <a:stretch>
            <a:fillRect/>
          </a:stretch>
        </p:blipFill>
        <p:spPr>
          <a:xfrm>
            <a:off x="5073919" y="96940"/>
            <a:ext cx="890307" cy="890307"/>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5325" b="100000" l="0" r="100000"/>
                    </a14:imgEffect>
                  </a14:imgLayer>
                </a14:imgProps>
              </a:ext>
              <a:ext uri="{28A0092B-C50C-407E-A947-70E740481C1C}">
                <a14:useLocalDpi xmlns:a14="http://schemas.microsoft.com/office/drawing/2010/main" val="0"/>
              </a:ext>
            </a:extLst>
          </a:blip>
          <a:stretch>
            <a:fillRect/>
          </a:stretch>
        </p:blipFill>
        <p:spPr>
          <a:xfrm>
            <a:off x="7608112" y="4460354"/>
            <a:ext cx="2167240" cy="804975"/>
          </a:xfrm>
          <a:prstGeom prst="rect">
            <a:avLst/>
          </a:prstGeom>
        </p:spPr>
      </p:pic>
    </p:spTree>
    <p:extLst>
      <p:ext uri="{BB962C8B-B14F-4D97-AF65-F5344CB8AC3E}">
        <p14:creationId xmlns:p14="http://schemas.microsoft.com/office/powerpoint/2010/main" val="4362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 presetClass="mediacall" presetSubtype="0" fill="hold" nodeType="withEffect">
                                  <p:stCondLst>
                                    <p:cond delay="0"/>
                                  </p:stCondLst>
                                  <p:childTnLst>
                                    <p:cmd type="call" cmd="playFrom(0.0)">
                                      <p:cBhvr>
                                        <p:cTn id="11" dur="2822"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7508371" y="1080870"/>
            <a:ext cx="3082593" cy="3336385"/>
          </a:xfrm>
          <a:prstGeom prst="rect">
            <a:avLst/>
          </a:prstGeom>
        </p:spPr>
      </p:pic>
      <p:pic>
        <p:nvPicPr>
          <p:cNvPr id="35" name="Track 95.mp3">
            <a:hlinkClick r:id="" action="ppaction://media"/>
          </p:cNvPr>
          <p:cNvPicPr>
            <a:picLocks noChangeAspect="1"/>
          </p:cNvPicPr>
          <p:nvPr>
            <a:audioFile r:link="rId1"/>
            <p:extLst>
              <p:ext uri="{DAA4B4D4-6D71-4841-9C94-3DE7FCFB9230}">
                <p14:media xmlns:p14="http://schemas.microsoft.com/office/powerpoint/2010/main" r:embed="rId2">
                  <p14:trim st="15260.6048" end="18524.4338"/>
                </p14:media>
              </p:ext>
            </p:extLst>
          </p:nvPr>
        </p:nvPicPr>
        <p:blipFill>
          <a:blip r:embed="rId14"/>
          <a:stretch>
            <a:fillRect/>
          </a:stretch>
        </p:blipFill>
        <p:spPr>
          <a:xfrm>
            <a:off x="5041000" y="79848"/>
            <a:ext cx="850204" cy="850204"/>
          </a:xfrm>
          <a:prstGeom prst="rect">
            <a:avLst/>
          </a:prstGeom>
        </p:spPr>
      </p:pic>
      <p:pic>
        <p:nvPicPr>
          <p:cNvPr id="5" name="Picture 4"/>
          <p:cNvPicPr>
            <a:picLocks noChangeAspect="1"/>
          </p:cNvPicPr>
          <p:nvPr/>
        </p:nvPicPr>
        <p:blipFill>
          <a:blip r:embed="rId15">
            <a:extLst>
              <a:ext uri="{BEBA8EAE-BF5A-486C-A8C5-ECC9F3942E4B}">
                <a14:imgProps xmlns:a14="http://schemas.microsoft.com/office/drawing/2010/main">
                  <a14:imgLayer r:embed="rId16">
                    <a14:imgEffect>
                      <a14:backgroundRemoval t="0" b="100000" l="0" r="99344"/>
                    </a14:imgEffect>
                  </a14:imgLayer>
                </a14:imgProps>
              </a:ext>
              <a:ext uri="{28A0092B-C50C-407E-A947-70E740481C1C}">
                <a14:useLocalDpi xmlns:a14="http://schemas.microsoft.com/office/drawing/2010/main" val="0"/>
              </a:ext>
            </a:extLst>
          </a:blip>
          <a:stretch>
            <a:fillRect/>
          </a:stretch>
        </p:blipFill>
        <p:spPr>
          <a:xfrm>
            <a:off x="7673402" y="4417255"/>
            <a:ext cx="2267233" cy="828507"/>
          </a:xfrm>
          <a:prstGeom prst="rect">
            <a:avLst/>
          </a:prstGeom>
        </p:spPr>
      </p:pic>
    </p:spTree>
    <p:extLst>
      <p:ext uri="{BB962C8B-B14F-4D97-AF65-F5344CB8AC3E}">
        <p14:creationId xmlns:p14="http://schemas.microsoft.com/office/powerpoint/2010/main" val="39393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7210439" y="1162721"/>
            <a:ext cx="3434334" cy="343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Track 95.mp3">
            <a:hlinkClick r:id="" action="ppaction://media"/>
          </p:cNvPr>
          <p:cNvPicPr>
            <a:picLocks noChangeAspect="1"/>
          </p:cNvPicPr>
          <p:nvPr>
            <a:audioFile r:link="rId1"/>
            <p:extLst>
              <p:ext uri="{DAA4B4D4-6D71-4841-9C94-3DE7FCFB9230}">
                <p14:media xmlns:p14="http://schemas.microsoft.com/office/powerpoint/2010/main" r:embed="rId2">
                  <p14:trim st="18877.28" end="14907.7586"/>
                </p14:media>
              </p:ext>
            </p:extLst>
          </p:nvPr>
        </p:nvPicPr>
        <p:blipFill>
          <a:blip r:embed="rId14"/>
          <a:stretch>
            <a:fillRect/>
          </a:stretch>
        </p:blipFill>
        <p:spPr>
          <a:xfrm>
            <a:off x="5026412" y="-53159"/>
            <a:ext cx="962498" cy="962498"/>
          </a:xfrm>
          <a:prstGeom prst="rect">
            <a:avLst/>
          </a:prstGeom>
        </p:spPr>
      </p:pic>
      <p:pic>
        <p:nvPicPr>
          <p:cNvPr id="5" name="Picture 4"/>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100000" l="537" r="36888"/>
                    </a14:imgEffect>
                  </a14:imgLayer>
                </a14:imgProps>
              </a:ext>
              <a:ext uri="{28A0092B-C50C-407E-A947-70E740481C1C}">
                <a14:useLocalDpi xmlns:a14="http://schemas.microsoft.com/office/drawing/2010/main" val="0"/>
              </a:ext>
            </a:extLst>
          </a:blip>
          <a:srcRect r="62123"/>
          <a:stretch/>
        </p:blipFill>
        <p:spPr>
          <a:xfrm>
            <a:off x="7642209" y="4486704"/>
            <a:ext cx="2484476" cy="752275"/>
          </a:xfrm>
          <a:prstGeom prst="rect">
            <a:avLst/>
          </a:prstGeom>
        </p:spPr>
      </p:pic>
    </p:spTree>
    <p:extLst>
      <p:ext uri="{BB962C8B-B14F-4D97-AF65-F5344CB8AC3E}">
        <p14:creationId xmlns:p14="http://schemas.microsoft.com/office/powerpoint/2010/main" val="395179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3006" t="5847" r="12867" b="9029"/>
          <a:stretch/>
        </p:blipFill>
        <p:spPr bwMode="auto">
          <a:xfrm>
            <a:off x="6322659" y="1382188"/>
            <a:ext cx="4794761" cy="317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Track 95.mp3">
            <a:hlinkClick r:id="" action="ppaction://media"/>
          </p:cNvPr>
          <p:cNvPicPr>
            <a:picLocks noChangeAspect="1"/>
          </p:cNvPicPr>
          <p:nvPr>
            <a:audioFile r:link="rId1"/>
            <p:extLst>
              <p:ext uri="{DAA4B4D4-6D71-4841-9C94-3DE7FCFB9230}">
                <p14:media xmlns:p14="http://schemas.microsoft.com/office/powerpoint/2010/main" r:embed="rId2">
                  <p14:trim st="22935.0128" end="10761.8146"/>
                </p14:media>
              </p:ext>
            </p:extLst>
          </p:nvPr>
        </p:nvPicPr>
        <p:blipFill>
          <a:blip r:embed="rId13"/>
          <a:stretch>
            <a:fillRect/>
          </a:stretch>
        </p:blipFill>
        <p:spPr>
          <a:xfrm>
            <a:off x="5026412" y="-51165"/>
            <a:ext cx="1111372" cy="1111372"/>
          </a:xfrm>
          <a:prstGeom prst="rect">
            <a:avLst/>
          </a:prstGeom>
        </p:spPr>
      </p:pic>
      <p:pic>
        <p:nvPicPr>
          <p:cNvPr id="35" name="Picture 34"/>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830" l="60161" r="99665"/>
                    </a14:imgEffect>
                  </a14:imgLayer>
                </a14:imgProps>
              </a:ext>
              <a:ext uri="{28A0092B-C50C-407E-A947-70E740481C1C}">
                <a14:useLocalDpi xmlns:a14="http://schemas.microsoft.com/office/drawing/2010/main" val="0"/>
              </a:ext>
            </a:extLst>
          </a:blip>
          <a:srcRect l="60255"/>
          <a:stretch/>
        </p:blipFill>
        <p:spPr>
          <a:xfrm>
            <a:off x="7427742" y="4487594"/>
            <a:ext cx="2564223" cy="801390"/>
          </a:xfrm>
          <a:prstGeom prst="rect">
            <a:avLst/>
          </a:prstGeom>
        </p:spPr>
      </p:pic>
    </p:spTree>
    <p:extLst>
      <p:ext uri="{BB962C8B-B14F-4D97-AF65-F5344CB8AC3E}">
        <p14:creationId xmlns:p14="http://schemas.microsoft.com/office/powerpoint/2010/main" val="33133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1" presetClass="mediacall" presetSubtype="0" fill="hold" nodeType="withEffect">
                                  <p:stCondLst>
                                    <p:cond delay="0"/>
                                  </p:stCondLst>
                                  <p:childTnLst>
                                    <p:cmd type="call" cmd="playFrom(0.0)">
                                      <p:cBhvr>
                                        <p:cTn id="11" dur="313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8" y="4054815"/>
            <a:ext cx="3350356" cy="2251172"/>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9097" y="4054815"/>
            <a:ext cx="3338402" cy="2251172"/>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41202"/>
            <a:ext cx="3374122" cy="2234808"/>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9096" y="1430384"/>
            <a:ext cx="3338403"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7"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209368" y="1806606"/>
            <a:ext cx="942213" cy="942213"/>
          </a:xfrm>
          <a:prstGeom prst="rect">
            <a:avLst/>
          </a:prstGeom>
        </p:spPr>
      </p:pic>
    </p:spTree>
    <p:custDataLst>
      <p:tags r:id="rId1"/>
    </p:custDataLst>
    <p:extLst>
      <p:ext uri="{BB962C8B-B14F-4D97-AF65-F5344CB8AC3E}">
        <p14:creationId xmlns:p14="http://schemas.microsoft.com/office/powerpoint/2010/main" val="144721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7"/>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61676"/>
            <a:ext cx="3374122" cy="2237449"/>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61676"/>
            <a:ext cx="3374122" cy="2237449"/>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6407.3552" end="18524.4338"/>
                </p14:media>
              </p:ext>
            </p:extLst>
          </p:nvPr>
        </p:nvPicPr>
        <p:blipFill>
          <a:blip r:embed="rId11"/>
          <a:stretch>
            <a:fillRect/>
          </a:stretch>
        </p:blipFill>
        <p:spPr>
          <a:xfrm>
            <a:off x="-1297857" y="3626781"/>
            <a:ext cx="946296" cy="946296"/>
          </a:xfrm>
          <a:prstGeom prst="rect">
            <a:avLst/>
          </a:prstGeom>
        </p:spPr>
      </p:pic>
    </p:spTree>
    <p:custDataLst>
      <p:tags r:id="rId1"/>
    </p:custDataLst>
    <p:extLst>
      <p:ext uri="{BB962C8B-B14F-4D97-AF65-F5344CB8AC3E}">
        <p14:creationId xmlns:p14="http://schemas.microsoft.com/office/powerpoint/2010/main" val="6702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202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5"/>
                                        </p:tgtEl>
                                      </p:cBhvr>
                                    </p:animEffect>
                                    <p:animScale>
                                      <p:cBhvr>
                                        <p:cTn id="77" dur="250" autoRev="1" fill="hold"/>
                                        <p:tgtEl>
                                          <p:spTgt spid="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8"/>
                                        </p:tgtEl>
                                      </p:cBhvr>
                                    </p:animEffect>
                                    <p:animScale>
                                      <p:cBhvr>
                                        <p:cTn id="80" dur="250" autoRev="1" fill="hold"/>
                                        <p:tgtEl>
                                          <p:spTgt spid="8"/>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5"/>
                  </p:tgtEl>
                </p:cond>
              </p:nextCondLst>
            </p:seq>
          </p:childTnLst>
        </p:cTn>
      </p:par>
    </p:tnLst>
    <p:bldLst>
      <p:bldP spid="23" grpId="0" animBg="1"/>
      <p:bldP spid="29" grpId="0" animBg="1"/>
      <p:bldP spid="29" grpId="1" animBg="1"/>
      <p:bldP spid="25" grpId="0" animBg="1"/>
      <p:bldP spid="27" grpId="0" animBg="1"/>
      <p:bldP spid="3" grpId="0"/>
      <p:bldP spid="8" grpId="0"/>
      <p:bldP spid="8" grpId="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6" y="4054815"/>
            <a:ext cx="3350357" cy="2251172"/>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55694"/>
            <a:ext cx="3374122" cy="2249414"/>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3899"/>
            <a:ext cx="3374122" cy="224941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0200.4528" end="14907.7586"/>
                </p14:media>
              </p:ext>
            </p:extLst>
          </p:nvPr>
        </p:nvPicPr>
        <p:blipFill>
          <a:blip r:embed="rId11"/>
          <a:stretch>
            <a:fillRect/>
          </a:stretch>
        </p:blipFill>
        <p:spPr>
          <a:xfrm>
            <a:off x="-1179870" y="3502339"/>
            <a:ext cx="968986" cy="968986"/>
          </a:xfrm>
          <a:prstGeom prst="rect">
            <a:avLst/>
          </a:prstGeom>
        </p:spPr>
      </p:pic>
    </p:spTree>
    <p:custDataLst>
      <p:tags r:id="rId1"/>
    </p:custDataLst>
    <p:extLst>
      <p:ext uri="{BB962C8B-B14F-4D97-AF65-F5344CB8AC3E}">
        <p14:creationId xmlns:p14="http://schemas.microsoft.com/office/powerpoint/2010/main" val="404422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85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3"/>
                                        </p:tgtEl>
                                      </p:cBhvr>
                                    </p:animEffect>
                                    <p:animScale>
                                      <p:cBhvr>
                                        <p:cTn id="74" dur="250" autoRev="1" fill="hold"/>
                                        <p:tgtEl>
                                          <p:spTgt spid="23"/>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5"/>
                                        </p:tgtEl>
                                      </p:cBhvr>
                                    </p:animEffect>
                                    <p:animScale>
                                      <p:cBhvr>
                                        <p:cTn id="77" dur="250" autoRev="1" fill="hold"/>
                                        <p:tgtEl>
                                          <p:spTgt spid="1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3"/>
                                        </p:tgtEl>
                                      </p:cBhvr>
                                    </p:animEffect>
                                    <p:animScale>
                                      <p:cBhvr>
                                        <p:cTn id="80" dur="250" autoRev="1" fill="hold"/>
                                        <p:tgtEl>
                                          <p:spTgt spid="3"/>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5"/>
                  </p:tgtEl>
                </p:cond>
              </p:nextCondLst>
            </p:seq>
          </p:childTnLst>
        </p:cTn>
      </p:par>
    </p:tnLst>
    <p:bldLst>
      <p:bldP spid="23" grpId="0" animBg="1"/>
      <p:bldP spid="23" grpId="1" animBg="1"/>
      <p:bldP spid="29" grpId="0" animBg="1"/>
      <p:bldP spid="25" grpId="0" animBg="1"/>
      <p:bldP spid="27" grpId="0" animBg="1"/>
      <p:bldP spid="3" grpId="0"/>
      <p:bldP spid="3" grpId="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55694"/>
            <a:ext cx="3374122" cy="2249414"/>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53377" y="4054815"/>
            <a:ext cx="3374122" cy="2251172"/>
          </a:xfrm>
          <a:prstGeom prst="roundRect">
            <a:avLst/>
          </a:prstGeom>
        </p:spPr>
      </p:pic>
      <p:pic>
        <p:nvPicPr>
          <p:cNvPr id="5" name="shark" descr="Ein Bild, das Fisch, grün, klein, groß enthält.&#10;&#10;Automatisch generierte Beschreibung">
            <a:extLst>
              <a:ext uri="{FF2B5EF4-FFF2-40B4-BE49-F238E27FC236}">
                <a16:creationId xmlns:a16="http://schemas.microsoft.com/office/drawing/2014/main" id="{FB3D78BD-2D62-49C4-AA32-0D2388C310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41202"/>
            <a:ext cx="3374122" cy="2234808"/>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4434.6096" end="10761.8146"/>
                </p14:media>
              </p:ext>
            </p:extLst>
          </p:nvPr>
        </p:nvPicPr>
        <p:blipFill>
          <a:blip r:embed="rId11"/>
          <a:stretch>
            <a:fillRect/>
          </a:stretch>
        </p:blipFill>
        <p:spPr>
          <a:xfrm>
            <a:off x="-1061884" y="3294813"/>
            <a:ext cx="949473" cy="949473"/>
          </a:xfrm>
          <a:prstGeom prst="rect">
            <a:avLst/>
          </a:prstGeom>
        </p:spPr>
      </p:pic>
    </p:spTree>
    <p:custDataLst>
      <p:tags r:id="rId1"/>
    </p:custDataLst>
    <p:extLst>
      <p:ext uri="{BB962C8B-B14F-4D97-AF65-F5344CB8AC3E}">
        <p14:creationId xmlns:p14="http://schemas.microsoft.com/office/powerpoint/2010/main" val="7348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7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6568" y="4076072"/>
            <a:ext cx="3298206" cy="2208655"/>
          </a:xfrm>
          <a:prstGeom prst="roundRect">
            <a:avLst/>
          </a:prstGeom>
        </p:spPr>
      </p:pic>
      <p:pic>
        <p:nvPicPr>
          <p:cNvPr id="21" name="turtle">
            <a:extLst>
              <a:ext uri="{FF2B5EF4-FFF2-40B4-BE49-F238E27FC236}">
                <a16:creationId xmlns:a16="http://schemas.microsoft.com/office/drawing/2014/main"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76073"/>
            <a:ext cx="3374122" cy="2208655"/>
          </a:xfrm>
          <a:prstGeom prst="roundRect">
            <a:avLst/>
          </a:prstGeom>
        </p:spPr>
      </p:pic>
      <p:pic>
        <p:nvPicPr>
          <p:cNvPr id="5" name="shark">
            <a:extLst>
              <a:ext uri="{FF2B5EF4-FFF2-40B4-BE49-F238E27FC236}">
                <a16:creationId xmlns:a16="http://schemas.microsoft.com/office/drawing/2014/main"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descr="Ein Bild, das Wasser, Säugetier, Delphin, draußen enthält.&#10;&#10;Automatisch generierte Beschreibung">
            <a:extLst>
              <a:ext uri="{FF2B5EF4-FFF2-40B4-BE49-F238E27FC236}">
                <a16:creationId xmlns:a16="http://schemas.microsoft.com/office/drawing/2014/main" id="{7CB79439-6A75-48EE-A8EB-150F18308232}"/>
              </a:ext>
            </a:extLst>
          </p:cNvPr>
          <p:cNvPicPr>
            <a:picLocks noChangeAspect="1"/>
          </p:cNvPicPr>
          <p:nvPr/>
        </p:nvPicPr>
        <p:blipFill rotWithShape="1">
          <a:blip r:embed="rId10">
            <a:extLst>
              <a:ext uri="{28A0092B-C50C-407E-A947-70E740481C1C}">
                <a14:useLocalDpi xmlns:a14="http://schemas.microsoft.com/office/drawing/2010/main" val="0"/>
              </a:ext>
            </a:extLst>
          </a:blip>
          <a:srcRect l="894" t="16335" r="8638" b="35264"/>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474838" y="1541136"/>
            <a:ext cx="1207684" cy="1207684"/>
          </a:xfrm>
          <a:prstGeom prst="rect">
            <a:avLst/>
          </a:prstGeom>
        </p:spPr>
      </p:pic>
    </p:spTree>
    <p:custDataLst>
      <p:tags r:id="rId1"/>
    </p:custDataLst>
    <p:extLst>
      <p:ext uri="{BB962C8B-B14F-4D97-AF65-F5344CB8AC3E}">
        <p14:creationId xmlns:p14="http://schemas.microsoft.com/office/powerpoint/2010/main" val="11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21"/>
                                        </p:tgtEl>
                                      </p:cBhvr>
                                    </p:animEffect>
                                    <p:animScale>
                                      <p:cBhvr>
                                        <p:cTn id="77" dur="250" autoRev="1" fill="hold"/>
                                        <p:tgtEl>
                                          <p:spTgt spid="2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9"/>
                                        </p:tgtEl>
                                      </p:cBhvr>
                                    </p:animEffect>
                                    <p:animScale>
                                      <p:cBhvr>
                                        <p:cTn id="80" dur="250" autoRev="1" fill="hold"/>
                                        <p:tgtEl>
                                          <p:spTgt spid="9"/>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21"/>
                  </p:tgtEl>
                </p:cond>
              </p:nextCondLst>
            </p:seq>
          </p:childTnLst>
        </p:cTn>
      </p:par>
    </p:tnLst>
    <p:bldLst>
      <p:bldP spid="23" grpId="0" animBg="1"/>
      <p:bldP spid="29" grpId="0" animBg="1"/>
      <p:bldP spid="25" grpId="0" animBg="1"/>
      <p:bldP spid="25" grpId="1" animBg="1"/>
      <p:bldP spid="27" grpId="0" animBg="1"/>
      <p:bldP spid="3" grpId="0"/>
      <p:bldP spid="8" grpId="0"/>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2999070" y="2889641"/>
            <a:ext cx="5868494" cy="1323439"/>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Let’s talk.</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5224500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236032" y="1686210"/>
              <a:ext cx="646479" cy="573246"/>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853309" y="2347529"/>
            <a:ext cx="488155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Warm-up and review</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435312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9"/>
          <a:stretch>
            <a:fillRect/>
          </a:stretch>
        </p:blipFill>
        <p:spPr>
          <a:xfrm>
            <a:off x="0" y="1496280"/>
            <a:ext cx="11763375" cy="4371975"/>
          </a:xfrm>
          <a:prstGeom prst="rect">
            <a:avLst/>
          </a:prstGeom>
        </p:spPr>
      </p:pic>
    </p:spTree>
    <p:extLst>
      <p:ext uri="{BB962C8B-B14F-4D97-AF65-F5344CB8AC3E}">
        <p14:creationId xmlns:p14="http://schemas.microsoft.com/office/powerpoint/2010/main" val="22417272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9"/>
          <a:stretch>
            <a:fillRect/>
          </a:stretch>
        </p:blipFill>
        <p:spPr>
          <a:xfrm>
            <a:off x="0" y="1496280"/>
            <a:ext cx="11763375" cy="4371975"/>
          </a:xfrm>
          <a:prstGeom prst="rect">
            <a:avLst/>
          </a:prstGeom>
        </p:spPr>
      </p:pic>
      <p:sp>
        <p:nvSpPr>
          <p:cNvPr id="2" name="Speech Bubble: Rectangle 1">
            <a:extLst>
              <a:ext uri="{FF2B5EF4-FFF2-40B4-BE49-F238E27FC236}">
                <a16:creationId xmlns:a16="http://schemas.microsoft.com/office/drawing/2014/main"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monkey and a tiger.</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11" name="Picture 10"/>
          <p:cNvPicPr>
            <a:picLocks noChangeAspect="1"/>
          </p:cNvPicPr>
          <p:nvPr/>
        </p:nvPicPr>
        <p:blipFill>
          <a:blip r:embed="rId9"/>
          <a:stretch>
            <a:fillRect/>
          </a:stretch>
        </p:blipFill>
        <p:spPr>
          <a:xfrm>
            <a:off x="214312" y="1484260"/>
            <a:ext cx="11763375" cy="4371975"/>
          </a:xfrm>
          <a:prstGeom prst="rect">
            <a:avLst/>
          </a:prstGeom>
        </p:spPr>
      </p:pic>
      <p:sp>
        <p:nvSpPr>
          <p:cNvPr id="2" name="Speech Bubble: Rectangle 1">
            <a:extLst>
              <a:ext uri="{FF2B5EF4-FFF2-40B4-BE49-F238E27FC236}">
                <a16:creationId xmlns:a16="http://schemas.microsoft.com/office/drawing/2014/main"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horse and a peacock.</a:t>
            </a:r>
          </a:p>
        </p:txBody>
      </p:sp>
    </p:spTree>
    <p:extLst>
      <p:ext uri="{BB962C8B-B14F-4D97-AF65-F5344CB8AC3E}">
        <p14:creationId xmlns:p14="http://schemas.microsoft.com/office/powerpoint/2010/main" val="4102857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86849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Fun corner and wrap-up</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898808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30630"/>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462" y="4030629"/>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879231" y="523780"/>
            <a:ext cx="4458896" cy="104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1166932" y="1669255"/>
            <a:ext cx="4911139" cy="13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6388310" y="523780"/>
            <a:ext cx="5606466" cy="5765663"/>
            <a:chOff x="992263" y="1512436"/>
            <a:chExt cx="12096000" cy="13096246"/>
          </a:xfrm>
        </p:grpSpPr>
        <p:pic>
          <p:nvPicPr>
            <p:cNvPr id="24" name="Picture 3"/>
            <p:cNvPicPr>
              <a:picLocks noChangeAspect="1"/>
            </p:cNvPicPr>
            <p:nvPr/>
          </p:nvPicPr>
          <p:blipFill>
            <a:blip r:embed="rId6"/>
            <a:srcRect/>
            <a:stretch>
              <a:fillRect/>
            </a:stretch>
          </p:blipFill>
          <p:spPr>
            <a:xfrm>
              <a:off x="992263" y="6821882"/>
              <a:ext cx="12096000" cy="7786800"/>
            </a:xfrm>
            <a:prstGeom prst="rect">
              <a:avLst/>
            </a:prstGeom>
          </p:spPr>
        </p:pic>
        <p:pic>
          <p:nvPicPr>
            <p:cNvPr id="25"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73651" y="2045900"/>
              <a:ext cx="5685984" cy="5468882"/>
            </a:xfrm>
            <a:prstGeom prst="rect">
              <a:avLst/>
            </a:prstGeom>
          </p:spPr>
        </p:pic>
        <p:pic>
          <p:nvPicPr>
            <p:cNvPr id="26"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475082" y="3309743"/>
              <a:ext cx="3476983" cy="4792834"/>
            </a:xfrm>
            <a:prstGeom prst="rect">
              <a:avLst/>
            </a:prstGeom>
          </p:spPr>
        </p:pic>
        <p:pic>
          <p:nvPicPr>
            <p:cNvPr id="27"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019913" y="6162784"/>
              <a:ext cx="3893189" cy="2703997"/>
            </a:xfrm>
            <a:prstGeom prst="rect">
              <a:avLst/>
            </a:prstGeom>
          </p:spPr>
        </p:pic>
        <p:pic>
          <p:nvPicPr>
            <p:cNvPr id="28"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926456" y="6064503"/>
              <a:ext cx="4591137" cy="2345654"/>
            </a:xfrm>
            <a:prstGeom prst="rect">
              <a:avLst/>
            </a:prstGeom>
          </p:spPr>
        </p:pic>
        <p:pic>
          <p:nvPicPr>
            <p:cNvPr id="29"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r="1375" b="13330"/>
            <a:stretch>
              <a:fillRect/>
            </a:stretch>
          </p:blipFill>
          <p:spPr>
            <a:xfrm>
              <a:off x="5443538" y="6925113"/>
              <a:ext cx="2770036" cy="2651189"/>
            </a:xfrm>
            <a:prstGeom prst="rect">
              <a:avLst/>
            </a:prstGeom>
          </p:spPr>
        </p:pic>
        <p:pic>
          <p:nvPicPr>
            <p:cNvPr id="30"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223752" y="7514782"/>
              <a:ext cx="1996547" cy="2161615"/>
            </a:xfrm>
            <a:prstGeom prst="rect">
              <a:avLst/>
            </a:prstGeom>
          </p:spPr>
        </p:pic>
        <p:pic>
          <p:nvPicPr>
            <p:cNvPr id="31"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9985685" y="7237330"/>
              <a:ext cx="1234479" cy="2026756"/>
            </a:xfrm>
            <a:prstGeom prst="rect">
              <a:avLst/>
            </a:prstGeom>
          </p:spPr>
        </p:pic>
        <p:pic>
          <p:nvPicPr>
            <p:cNvPr id="32"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445265" y="5150514"/>
              <a:ext cx="1144587" cy="1907644"/>
            </a:xfrm>
            <a:prstGeom prst="rect">
              <a:avLst/>
            </a:prstGeom>
          </p:spPr>
        </p:pic>
        <p:pic>
          <p:nvPicPr>
            <p:cNvPr id="33"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8213574" y="8875895"/>
              <a:ext cx="2082977" cy="776382"/>
            </a:xfrm>
            <a:prstGeom prst="rect">
              <a:avLst/>
            </a:prstGeom>
          </p:spPr>
        </p:pic>
        <p:pic>
          <p:nvPicPr>
            <p:cNvPr id="34"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592090">
              <a:off x="10857770" y="1512436"/>
              <a:ext cx="1220740" cy="1477446"/>
            </a:xfrm>
            <a:prstGeom prst="rect">
              <a:avLst/>
            </a:prstGeom>
          </p:spPr>
        </p:pic>
      </p:grpSp>
    </p:spTree>
    <p:extLst>
      <p:ext uri="{BB962C8B-B14F-4D97-AF65-F5344CB8AC3E}">
        <p14:creationId xmlns:p14="http://schemas.microsoft.com/office/powerpoint/2010/main" val="463199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3" y="-132772"/>
            <a:ext cx="12532659" cy="710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3040" y="469322"/>
            <a:ext cx="2531147" cy="2057400"/>
          </a:xfrm>
          <a:prstGeom prst="rect">
            <a:avLst/>
          </a:prstGeom>
        </p:spPr>
      </p:pic>
      <p:pic>
        <p:nvPicPr>
          <p:cNvPr id="6"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5981" y="4090215"/>
            <a:ext cx="3250111" cy="2445903"/>
          </a:xfrm>
          <a:prstGeom prst="rect">
            <a:avLst/>
          </a:prstGeom>
        </p:spPr>
      </p:pic>
      <p:pic>
        <p:nvPicPr>
          <p:cNvPr id="7" name="Picture 2">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043938" y="3417252"/>
            <a:ext cx="4009543" cy="3262019"/>
          </a:xfrm>
          <a:prstGeom prst="rect">
            <a:avLst/>
          </a:prstGeom>
        </p:spPr>
      </p:pic>
      <p:pic>
        <p:nvPicPr>
          <p:cNvPr id="8"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73449" y="5245167"/>
            <a:ext cx="1754111" cy="1693515"/>
          </a:xfrm>
          <a:prstGeom prst="rect">
            <a:avLst/>
          </a:prstGeom>
        </p:spPr>
      </p:pic>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6495" y="160041"/>
            <a:ext cx="2494756" cy="236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hlinkClick r:id="rId14" action="ppaction://hlinksldjump"/>
          </p:cNvPr>
          <p:cNvSpPr/>
          <p:nvPr/>
        </p:nvSpPr>
        <p:spPr>
          <a:xfrm>
            <a:off x="1466407" y="863668"/>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sp>
        <p:nvSpPr>
          <p:cNvPr id="12" name="Oval 11">
            <a:hlinkClick r:id="rId15" action="ppaction://hlinksldjump"/>
          </p:cNvPr>
          <p:cNvSpPr/>
          <p:nvPr/>
        </p:nvSpPr>
        <p:spPr>
          <a:xfrm>
            <a:off x="8981667" y="1190779"/>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sp>
        <p:nvSpPr>
          <p:cNvPr id="13" name="Oval 12"/>
          <p:cNvSpPr/>
          <p:nvPr/>
        </p:nvSpPr>
        <p:spPr>
          <a:xfrm>
            <a:off x="1358830" y="4987567"/>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sp>
        <p:nvSpPr>
          <p:cNvPr id="14" name="Oval 13"/>
          <p:cNvSpPr/>
          <p:nvPr/>
        </p:nvSpPr>
        <p:spPr>
          <a:xfrm>
            <a:off x="8459461" y="4914195"/>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76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pic>
        <p:nvPicPr>
          <p:cNvPr id="3" name="Horse Whinny Very High - QuickSounds.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13977" y="-140278"/>
            <a:ext cx="609600" cy="609600"/>
          </a:xfrm>
          <a:prstGeom prst="rect">
            <a:avLst/>
          </a:prstGeom>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981" y="3054876"/>
            <a:ext cx="10925302" cy="2915618"/>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9916" b="98945" l="3438" r="92500"/>
                    </a14:imgEffect>
                  </a14:imgLayer>
                </a14:imgProps>
              </a:ext>
              <a:ext uri="{28A0092B-C50C-407E-A947-70E740481C1C}">
                <a14:useLocalDpi xmlns:a14="http://schemas.microsoft.com/office/drawing/2010/main" val="0"/>
              </a:ext>
            </a:extLst>
          </a:blip>
          <a:stretch>
            <a:fillRect/>
          </a:stretch>
        </p:blipFill>
        <p:spPr>
          <a:xfrm>
            <a:off x="3343836" y="-6807"/>
            <a:ext cx="3765176" cy="5171113"/>
          </a:xfrm>
          <a:prstGeom prst="rect">
            <a:avLst/>
          </a:prstGeom>
        </p:spPr>
      </p:pic>
      <p:pic>
        <p:nvPicPr>
          <p:cNvPr id="22"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76814" y="1517539"/>
            <a:ext cx="2802720" cy="364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id="{4E34449C-9ABE-2B77-EC3E-FFD5418EA17F}"/>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horse</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7531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4" name="suction.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8" dur="2000" fill="hold"/>
                                        <p:tgtEl>
                                          <p:spTgt spid="8"/>
                                        </p:tgtEl>
                                        <p:attrNameLst>
                                          <p:attrName>ppt_x</p:attrName>
                                          <p:attrName>ppt_y</p:attrName>
                                        </p:attrNameLst>
                                      </p:cBhvr>
                                      <p:rCtr x="-44909" y="2940"/>
                                    </p:animMotion>
                                  </p:childTnLst>
                                  <p:subTnLst>
                                    <p:audio>
                                      <p:cMediaNode>
                                        <p:cTn display="0" masterRel="sameClick">
                                          <p:stCondLst>
                                            <p:cond evt="begin" delay="0">
                                              <p:tn val="1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264" y="1721223"/>
            <a:ext cx="11693122" cy="476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2500" b="95313" l="585" r="100000">
                        <a14:foregroundMark x1="76023" y1="70000" x2="84795" y2="83125"/>
                        <a14:foregroundMark x1="20468" y1="55625" x2="15984" y2="85000"/>
                      </a14:backgroundRemoval>
                    </a14:imgEffect>
                  </a14:imgLayer>
                </a14:imgProps>
              </a:ext>
              <a:ext uri="{28A0092B-C50C-407E-A947-70E740481C1C}">
                <a14:useLocalDpi xmlns:a14="http://schemas.microsoft.com/office/drawing/2010/main" val="0"/>
              </a:ext>
            </a:extLst>
          </a:blip>
          <a:stretch>
            <a:fillRect/>
          </a:stretch>
        </p:blipFill>
        <p:spPr>
          <a:xfrm>
            <a:off x="1802814" y="2338274"/>
            <a:ext cx="5652868" cy="3526156"/>
          </a:xfrm>
          <a:prstGeom prst="rect">
            <a:avLst/>
          </a:prstGeom>
        </p:spPr>
      </p:pic>
      <p:pic>
        <p:nvPicPr>
          <p:cNvPr id="2" name="Tiger Snarl Aggressive - QuickSounds.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40232" y="3455774"/>
            <a:ext cx="609600" cy="609600"/>
          </a:xfrm>
          <a:prstGeom prst="rect">
            <a:avLst/>
          </a:prstGeom>
        </p:spPr>
      </p:pic>
      <p:sp>
        <p:nvSpPr>
          <p:cNvPr id="8" name="Google Shape;1134;p49">
            <a:extLst>
              <a:ext uri="{FF2B5EF4-FFF2-40B4-BE49-F238E27FC236}">
                <a16:creationId xmlns:a16="http://schemas.microsoft.com/office/drawing/2014/main" id="{F416D4E5-143A-CDCC-0840-7250A0B6D1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tiger</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536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39034" y="1891936"/>
            <a:ext cx="10124298" cy="3842721"/>
          </a:xfrm>
          <a:prstGeom prst="rect">
            <a:avLst/>
          </a:prstGeom>
        </p:spPr>
      </p:pic>
      <p:pic>
        <p:nvPicPr>
          <p:cNvPr id="10"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5148896" y="451009"/>
            <a:ext cx="3995104" cy="399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ixkit-excited-monkey-thumping-chest-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728722" y="2143761"/>
            <a:ext cx="609600" cy="609600"/>
          </a:xfrm>
          <a:prstGeom prst="rect">
            <a:avLst/>
          </a:prstGeom>
        </p:spPr>
      </p:pic>
      <p:sp>
        <p:nvSpPr>
          <p:cNvPr id="8" name="Google Shape;1134;p49">
            <a:extLst>
              <a:ext uri="{FF2B5EF4-FFF2-40B4-BE49-F238E27FC236}">
                <a16:creationId xmlns:a16="http://schemas.microsoft.com/office/drawing/2014/main" id="{AA4CF301-2E4E-30A4-9837-79CA760A22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monkey</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6053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2821" y="457200"/>
            <a:ext cx="9359153" cy="5657295"/>
          </a:xfrm>
          <a:prstGeom prst="rect">
            <a:avLst/>
          </a:prstGeom>
        </p:spPr>
      </p:pic>
      <p:pic>
        <p:nvPicPr>
          <p:cNvPr id="2" name="Peacock animals0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99922" y="893211"/>
            <a:ext cx="609600" cy="609600"/>
          </a:xfrm>
          <a:prstGeom prst="rect">
            <a:avLst/>
          </a:prstGeom>
        </p:spPr>
      </p:pic>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154" b="96923" l="0" r="100000"/>
                    </a14:imgEffect>
                  </a14:imgLayer>
                </a14:imgProps>
              </a:ext>
              <a:ext uri="{28A0092B-C50C-407E-A947-70E740481C1C}">
                <a14:useLocalDpi xmlns:a14="http://schemas.microsoft.com/office/drawing/2010/main" val="0"/>
              </a:ext>
            </a:extLst>
          </a:blip>
          <a:srcRect/>
          <a:stretch>
            <a:fillRect/>
          </a:stretch>
        </p:blipFill>
        <p:spPr bwMode="auto">
          <a:xfrm>
            <a:off x="3913904" y="1661072"/>
            <a:ext cx="5053116" cy="333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id="{F3E31D75-1CBA-678F-EF43-52B68105C98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peacock</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731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ets Go To The Zoo  Animal Song for Kids  Super Simple Songs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0332" y="549273"/>
            <a:ext cx="10485926" cy="5893729"/>
          </a:xfrm>
          <a:prstGeom prst="rect">
            <a:avLst/>
          </a:prstGeom>
        </p:spPr>
      </p:pic>
    </p:spTree>
    <p:extLst>
      <p:ext uri="{BB962C8B-B14F-4D97-AF65-F5344CB8AC3E}">
        <p14:creationId xmlns:p14="http://schemas.microsoft.com/office/powerpoint/2010/main" val="2607533309"/>
      </p:ext>
    </p:extLst>
  </p:cSld>
  <p:clrMapOvr>
    <a:masterClrMapping/>
  </p:clrMapOvr>
  <p:transition spd="slow" advClick="0" advTm="200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885594" y="461923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835" y="1452283"/>
            <a:ext cx="4943031" cy="4632148"/>
          </a:xfrm>
          <a:prstGeom prst="rect">
            <a:avLst/>
          </a:prstGeom>
        </p:spPr>
      </p:pic>
      <p:sp>
        <p:nvSpPr>
          <p:cNvPr id="3" name="Oval Callout 2"/>
          <p:cNvSpPr/>
          <p:nvPr/>
        </p:nvSpPr>
        <p:spPr>
          <a:xfrm>
            <a:off x="8319807" y="1425388"/>
            <a:ext cx="3539134" cy="1909481"/>
          </a:xfrm>
          <a:prstGeom prst="wedgeEllipseCallout">
            <a:avLst>
              <a:gd name="adj1" fmla="val -46670"/>
              <a:gd name="adj2" fmla="val 445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3"/>
                </a:solidFill>
              </a:rPr>
              <a:t>What’s your </a:t>
            </a:r>
            <a:r>
              <a:rPr lang="en-US" sz="3200" b="1" dirty="0" err="1">
                <a:solidFill>
                  <a:schemeClr val="accent3"/>
                </a:solidFill>
              </a:rPr>
              <a:t>favourite</a:t>
            </a:r>
            <a:r>
              <a:rPr lang="en-US" sz="3200" b="1" dirty="0">
                <a:solidFill>
                  <a:schemeClr val="accent3"/>
                </a:solidFill>
              </a:rPr>
              <a:t> animal? </a:t>
            </a:r>
            <a:endParaRPr lang="vi-VN" sz="3200" b="1" dirty="0">
              <a:solidFill>
                <a:schemeClr val="accent3"/>
              </a:solidFill>
            </a:endParaRPr>
          </a:p>
        </p:txBody>
      </p:sp>
      <p:sp>
        <p:nvSpPr>
          <p:cNvPr id="28" name="Oval Callout 27"/>
          <p:cNvSpPr/>
          <p:nvPr/>
        </p:nvSpPr>
        <p:spPr>
          <a:xfrm>
            <a:off x="699246" y="1721224"/>
            <a:ext cx="3116611" cy="1317811"/>
          </a:xfrm>
          <a:prstGeom prst="wedgeEllipseCallout">
            <a:avLst>
              <a:gd name="adj1" fmla="val 46799"/>
              <a:gd name="adj2" fmla="val 417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3"/>
                </a:solidFill>
              </a:rPr>
              <a:t>I like....</a:t>
            </a:r>
            <a:endParaRPr lang="vi-VN" sz="3200" b="1">
              <a:solidFill>
                <a:schemeClr val="accent3"/>
              </a:solidFill>
            </a:endParaRPr>
          </a:p>
        </p:txBody>
      </p:sp>
      <p:sp>
        <p:nvSpPr>
          <p:cNvPr id="5" name="Cloud 4"/>
          <p:cNvSpPr/>
          <p:nvPr/>
        </p:nvSpPr>
        <p:spPr>
          <a:xfrm>
            <a:off x="1234985" y="117986"/>
            <a:ext cx="9835019" cy="1002891"/>
          </a:xfrm>
          <a:prstGeom prst="cloud">
            <a:avLst/>
          </a:prstGeom>
          <a:solidFill>
            <a:schemeClr val="accent5"/>
          </a:solidFill>
          <a:ln>
            <a:solidFill>
              <a:schemeClr val="accent5"/>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897" y="309868"/>
            <a:ext cx="5429250" cy="619125"/>
          </a:xfrm>
          <a:prstGeom prst="rect">
            <a:avLst/>
          </a:prstGeom>
        </p:spPr>
      </p:pic>
    </p:spTree>
    <p:extLst>
      <p:ext uri="{BB962C8B-B14F-4D97-AF65-F5344CB8AC3E}">
        <p14:creationId xmlns:p14="http://schemas.microsoft.com/office/powerpoint/2010/main" val="3907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206043"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Look, listen and repeat.</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02591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23941" y="687127"/>
            <a:ext cx="11811000" cy="4867275"/>
          </a:xfrm>
          <a:prstGeom prst="rect">
            <a:avLst/>
          </a:prstGeom>
        </p:spPr>
      </p:pic>
      <p:pic>
        <p:nvPicPr>
          <p:cNvPr id="3" name="Track 94.mp3">
            <a:hlinkClick r:id="" action="ppaction://media"/>
          </p:cNvPr>
          <p:cNvPicPr>
            <a:picLocks noChangeAspect="1"/>
          </p:cNvPicPr>
          <p:nvPr>
            <a:audioFile r:link="rId1"/>
            <p:extLst>
              <p:ext uri="{DAA4B4D4-6D71-4841-9C94-3DE7FCFB9230}">
                <p14:media xmlns:p14="http://schemas.microsoft.com/office/powerpoint/2010/main" r:embed="rId2">
                  <p14:trim st="16035.9264"/>
                </p14:media>
              </p:ext>
            </p:extLst>
          </p:nvPr>
        </p:nvPicPr>
        <p:blipFill>
          <a:blip r:embed="rId6"/>
          <a:stretch>
            <a:fillRect/>
          </a:stretch>
        </p:blipFill>
        <p:spPr>
          <a:xfrm>
            <a:off x="6257778" y="999488"/>
            <a:ext cx="304800" cy="304800"/>
          </a:xfrm>
          <a:prstGeom prst="rect">
            <a:avLst/>
          </a:prstGeom>
        </p:spPr>
      </p:pic>
      <p:sp>
        <p:nvSpPr>
          <p:cNvPr id="4" name="Rectangle 3"/>
          <p:cNvSpPr/>
          <p:nvPr/>
        </p:nvSpPr>
        <p:spPr>
          <a:xfrm>
            <a:off x="1552566" y="1507958"/>
            <a:ext cx="2714633" cy="401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909874" y="5136444"/>
            <a:ext cx="1988357"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6856518" y="1734028"/>
            <a:ext cx="2576239" cy="41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6257778" y="5136444"/>
            <a:ext cx="2276622"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123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4"/>
                                        </p:tgtEl>
                                      </p:cBhvr>
                                    </p:animEffect>
                                    <p:anim calcmode="lin" valueType="num">
                                      <p:cBhvr>
                                        <p:cTn id="11" dur="1000"/>
                                        <p:tgtEl>
                                          <p:spTgt spid="4"/>
                                        </p:tgtEl>
                                        <p:attrNameLst>
                                          <p:attrName>ppt_x</p:attrName>
                                        </p:attrNameLst>
                                      </p:cBhvr>
                                      <p:tavLst>
                                        <p:tav tm="0">
                                          <p:val>
                                            <p:strVal val="ppt_x"/>
                                          </p:val>
                                        </p:tav>
                                        <p:tav tm="100000">
                                          <p:val>
                                            <p:strVal val="ppt_x"/>
                                          </p:val>
                                        </p:tav>
                                      </p:tavLst>
                                    </p:anim>
                                    <p:anim calcmode="lin" valueType="num">
                                      <p:cBhvr>
                                        <p:cTn id="12" dur="1000"/>
                                        <p:tgtEl>
                                          <p:spTgt spid="4"/>
                                        </p:tgtEl>
                                        <p:attrNameLst>
                                          <p:attrName>ppt_y</p:attrName>
                                        </p:attrNameLst>
                                      </p:cBhvr>
                                      <p:tavLst>
                                        <p:tav tm="0">
                                          <p:val>
                                            <p:strVal val="ppt_y"/>
                                          </p:val>
                                        </p:tav>
                                        <p:tav tm="100000">
                                          <p:val>
                                            <p:strVal val="ppt_y+.1"/>
                                          </p:val>
                                        </p:tav>
                                      </p:tavLst>
                                    </p:anim>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941" y="634544"/>
            <a:ext cx="11811000" cy="4867275"/>
          </a:xfrm>
          <a:prstGeom prst="rect">
            <a:avLst/>
          </a:prstGeom>
        </p:spPr>
      </p:pic>
    </p:spTree>
    <p:extLst>
      <p:ext uri="{BB962C8B-B14F-4D97-AF65-F5344CB8AC3E}">
        <p14:creationId xmlns:p14="http://schemas.microsoft.com/office/powerpoint/2010/main" val="247158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86849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Listen, point and say.</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456312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4" name="Track 95.mp3">
            <a:hlinkClick r:id="" action="ppaction://media"/>
          </p:cNvPr>
          <p:cNvPicPr>
            <a:picLocks noChangeAspect="1"/>
          </p:cNvPicPr>
          <p:nvPr>
            <a:audioFile r:link="rId1"/>
            <p:extLst>
              <p:ext uri="{DAA4B4D4-6D71-4841-9C94-3DE7FCFB9230}">
                <p14:media xmlns:p14="http://schemas.microsoft.com/office/powerpoint/2010/main" r:embed="rId2">
                  <p14:trim st="176.4231" end="10673.6034"/>
                </p14:media>
              </p:ext>
            </p:extLst>
          </p:nvPr>
        </p:nvPicPr>
        <p:blipFill>
          <a:blip r:embed="rId5"/>
          <a:stretch>
            <a:fillRect/>
          </a:stretch>
        </p:blipFill>
        <p:spPr>
          <a:xfrm>
            <a:off x="11592923" y="5770790"/>
            <a:ext cx="378943" cy="378943"/>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74782"/>
          <a:stretch/>
        </p:blipFill>
        <p:spPr>
          <a:xfrm>
            <a:off x="1" y="0"/>
            <a:ext cx="5026412" cy="659299"/>
          </a:xfrm>
          <a:prstGeom prst="rect">
            <a:avLst/>
          </a:prstGeom>
        </p:spPr>
      </p:pic>
      <p:pic>
        <p:nvPicPr>
          <p:cNvPr id="25"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176575" y="837804"/>
            <a:ext cx="4092625" cy="16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1500527" y="2347047"/>
            <a:ext cx="4215204" cy="11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220" y="2204351"/>
            <a:ext cx="3755910" cy="3755910"/>
          </a:xfrm>
          <a:prstGeom prst="rect">
            <a:avLst/>
          </a:prstGeom>
        </p:spPr>
      </p:pic>
      <p:pic>
        <p:nvPicPr>
          <p:cNvPr id="2" name="Picture 1"/>
          <p:cNvPicPr>
            <a:picLocks noChangeAspect="1"/>
          </p:cNvPicPr>
          <p:nvPr/>
        </p:nvPicPr>
        <p:blipFill>
          <a:blip r:embed="rId12"/>
          <a:stretch>
            <a:fillRect/>
          </a:stretch>
        </p:blipFill>
        <p:spPr>
          <a:xfrm>
            <a:off x="5026413" y="0"/>
            <a:ext cx="7486429" cy="5667375"/>
          </a:xfrm>
          <a:prstGeom prst="rect">
            <a:avLst/>
          </a:prstGeom>
        </p:spPr>
      </p:pic>
      <p:pic>
        <p:nvPicPr>
          <p:cNvPr id="29" name="Picture 28">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8043302" y="1247204"/>
            <a:ext cx="744238" cy="402621"/>
          </a:xfrm>
          <a:prstGeom prst="rect">
            <a:avLst/>
          </a:prstGeom>
        </p:spPr>
      </p:pic>
      <p:pic>
        <p:nvPicPr>
          <p:cNvPr id="30" name="Picture 29">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11103036" y="1221377"/>
            <a:ext cx="744238" cy="402621"/>
          </a:xfrm>
          <a:prstGeom prst="rect">
            <a:avLst/>
          </a:prstGeom>
        </p:spPr>
      </p:pic>
      <p:pic>
        <p:nvPicPr>
          <p:cNvPr id="31" name="Picture 30">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7066272" y="3629719"/>
            <a:ext cx="744238" cy="402621"/>
          </a:xfrm>
          <a:prstGeom prst="rect">
            <a:avLst/>
          </a:prstGeom>
        </p:spPr>
      </p:pic>
      <p:pic>
        <p:nvPicPr>
          <p:cNvPr id="32" name="Picture 31">
            <a:extLst>
              <a:ext uri="{FF2B5EF4-FFF2-40B4-BE49-F238E27FC236}">
                <a16:creationId xmlns:a16="http://schemas.microsoft.com/office/drawing/2014/main"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11410275" y="3542691"/>
            <a:ext cx="744238" cy="402621"/>
          </a:xfrm>
          <a:prstGeom prst="rect">
            <a:avLst/>
          </a:prstGeom>
        </p:spPr>
      </p:pic>
    </p:spTree>
    <p:extLst>
      <p:ext uri="{BB962C8B-B14F-4D97-AF65-F5344CB8AC3E}">
        <p14:creationId xmlns:p14="http://schemas.microsoft.com/office/powerpoint/2010/main" val="30798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1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0" presetClass="entr"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2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4"/>
                </p:tgtEl>
              </p:cMediaNode>
            </p:audio>
            <p:par>
              <p:cTn id="53"/>
            </p:par>
            <p:par>
              <p:cTn id="54"/>
            </p:par>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ags/tag2.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3.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4.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5.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6.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TotalTime>
  <Words>270</Words>
  <Application>Microsoft Office PowerPoint</Application>
  <PresentationFormat>Widescreen</PresentationFormat>
  <Paragraphs>85</Paragraphs>
  <Slides>29</Slides>
  <Notes>24</Notes>
  <HiddenSlides>0</HiddenSlides>
  <MMClips>16</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Antic</vt:lpstr>
      <vt:lpstr>Comic Sans MS</vt:lpstr>
      <vt:lpstr>Fira Sans Extra Condensed Medium</vt:lpstr>
      <vt:lpstr>Adobe Fan Heiti Std B</vt:lpstr>
      <vt:lpstr>Arial Black</vt:lpstr>
      <vt:lpstr>Hind</vt:lpstr>
      <vt:lpstr>等线</vt:lpstr>
      <vt:lpstr>Calibri Light</vt:lpstr>
      <vt:lpstr>MV Boli</vt:lpstr>
      <vt:lpstr>Abadi</vt:lpstr>
      <vt:lpstr>Times New Roman</vt:lpstr>
      <vt:lpstr>Snap ITC</vt:lpstr>
      <vt:lpstr>Barlow</vt:lpstr>
      <vt:lpstr>Calibri</vt:lpstr>
      <vt:lpstr>Montserrat</vt:lpstr>
      <vt:lpstr>Arial</vt:lpstr>
      <vt:lpstr>Neucha</vt:lpstr>
      <vt:lpstr>Office 主题​​</vt:lpstr>
      <vt:lpstr>Lawn and Garden Month by Slidesgo</vt:lpstr>
      <vt:lpstr>1_Over The Rainbow by Slidesgo</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choose.</vt:lpstr>
      <vt:lpstr>Listen and choose.</vt:lpstr>
      <vt:lpstr>Listen and choose.</vt:lpstr>
      <vt:lpstr>Listen and choose.</vt:lpstr>
      <vt:lpstr>Listen and choose.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
  <cp:lastModifiedBy>John Luong</cp:lastModifiedBy>
  <cp:revision>173</cp:revision>
  <dcterms:created xsi:type="dcterms:W3CDTF">2018-08-27T08:57:00Z</dcterms:created>
  <dcterms:modified xsi:type="dcterms:W3CDTF">2025-05-04T12:24:59Z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