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1"/>
  </p:notesMasterIdLst>
  <p:sldIdLst>
    <p:sldId id="257" r:id="rId4"/>
    <p:sldId id="353" r:id="rId5"/>
    <p:sldId id="791" r:id="rId6"/>
    <p:sldId id="261" r:id="rId7"/>
    <p:sldId id="290" r:id="rId8"/>
    <p:sldId id="796" r:id="rId9"/>
    <p:sldId id="321" r:id="rId10"/>
    <p:sldId id="331" r:id="rId11"/>
    <p:sldId id="328" r:id="rId12"/>
    <p:sldId id="792" r:id="rId13"/>
    <p:sldId id="797" r:id="rId14"/>
    <p:sldId id="291" r:id="rId15"/>
    <p:sldId id="798" r:id="rId16"/>
    <p:sldId id="794" r:id="rId17"/>
    <p:sldId id="795" r:id="rId18"/>
    <p:sldId id="258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71" d="100"/>
          <a:sy n="71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2769683"/>
            <a:ext cx="7553599" cy="145707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AC66A86-B0FA-E5B5-DC7A-2FBC62D7B8D1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B0F1274-D82D-FE1F-9B74-89A765573A8E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817F82E-29A2-1974-346B-60C09B95126A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F2A95124-5B8B-0B6D-8AC3-4A28E4685483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3DBFCD5-E547-064E-67E7-F4E57CFBA8E4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500F3C6-222B-5179-D339-38DF482225EA}"/>
              </a:ext>
            </a:extLst>
          </p:cNvPr>
          <p:cNvSpPr/>
          <p:nvPr/>
        </p:nvSpPr>
        <p:spPr>
          <a:xfrm>
            <a:off x="-1371282" y="28126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C543D46A-0207-EFAB-69A4-71706106F42E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790337C-9A57-6453-69D3-533A67B7E22A}"/>
              </a:ext>
            </a:extLst>
          </p:cNvPr>
          <p:cNvSpPr/>
          <p:nvPr/>
        </p:nvSpPr>
        <p:spPr>
          <a:xfrm>
            <a:off x="-1464565" y="43858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B75B6FC-1EAB-31E2-35E2-B7A5EEACFBA5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23D02D0-0B85-7EA4-6B77-A7F0C9FAF479}"/>
              </a:ext>
            </a:extLst>
          </p:cNvPr>
          <p:cNvSpPr/>
          <p:nvPr/>
        </p:nvSpPr>
        <p:spPr>
          <a:xfrm>
            <a:off x="-1412155" y="29732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96B10F0-6C70-4581-208A-0BF3C2D59F75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CA0E203D-E4EC-77A7-36FC-546CDDBBFDE0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7077F3B-32F5-8163-5917-53DAFA45BC4D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4FD42EAF-BFF9-F21C-F3CF-72027E30EBEB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CA4A73F-80F0-5FCC-F965-5E17D85B6676}"/>
              </a:ext>
            </a:extLst>
          </p:cNvPr>
          <p:cNvSpPr/>
          <p:nvPr/>
        </p:nvSpPr>
        <p:spPr>
          <a:xfrm>
            <a:off x="-1432292" y="41069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339</Words>
  <Application>Microsoft Office PowerPoint</Application>
  <PresentationFormat>Màn hình rộng</PresentationFormat>
  <Paragraphs>42</Paragraphs>
  <Slides>17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34" baseType="lpstr">
      <vt:lpstr>Chau Philomene One</vt:lpstr>
      <vt:lpstr>Coiny</vt:lpstr>
      <vt:lpstr>等线</vt:lpstr>
      <vt:lpstr>iCiel Cadena</vt:lpstr>
      <vt:lpstr>Pattaya</vt:lpstr>
      <vt:lpstr>SVN-SAF</vt:lpstr>
      <vt:lpstr>UTM Spring</vt:lpstr>
      <vt:lpstr>UVN Gia Dinh</vt:lpstr>
      <vt:lpstr>Arial</vt:lpstr>
      <vt:lpstr>Bebas Neue</vt:lpstr>
      <vt:lpstr>Calibri</vt:lpstr>
      <vt:lpstr>Calibri Light</vt:lpstr>
      <vt:lpstr>Didact Gothic</vt:lpstr>
      <vt:lpstr>Roboto Condensed Light</vt:lpstr>
      <vt:lpstr>Office 主题</vt:lpstr>
      <vt:lpstr>1_Office 主题</vt:lpstr>
      <vt:lpstr>Eco-Friendly School Center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Bui Nam</cp:lastModifiedBy>
  <cp:revision>51</cp:revision>
  <dcterms:created xsi:type="dcterms:W3CDTF">2022-04-10T06:32:45Z</dcterms:created>
  <dcterms:modified xsi:type="dcterms:W3CDTF">2025-09-13T03:24:11Z</dcterms:modified>
</cp:coreProperties>
</file>