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61" r:id="rId3"/>
    <p:sldId id="263" r:id="rId4"/>
    <p:sldId id="265" r:id="rId5"/>
    <p:sldId id="267" r:id="rId6"/>
    <p:sldId id="268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175" y="650307"/>
            <a:ext cx="2229817" cy="28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Vân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1933 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Hà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Nội, các ca khúc của ông như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năm cuộc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đời, thỏ và rùa...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2902" y="913231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48" y="1165472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" y="112180"/>
            <a:ext cx="2385390" cy="649357"/>
          </a:xfrm>
          <a:prstGeom prst="rect">
            <a:avLst/>
          </a:prstGeom>
        </p:spPr>
      </p:pic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144" y="368972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  <p:pic>
        <p:nvPicPr>
          <p:cNvPr id="3" name="Múa lân (Tập hát theo lời bài hát mẫu SGK lớp 3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228" y="1625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7513" y="527401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1107244"/>
            <a:ext cx="12028971" cy="32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01848" y="26070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272208"/>
            <a:ext cx="8269358" cy="140927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1421" y="369298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74"/>
            <a:ext cx="4029298" cy="14838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81" y="2158258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17923" y="35534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81" y="1187310"/>
            <a:ext cx="9500019" cy="1900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470"/>
            <a:ext cx="2824503" cy="1643267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7831" y="363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71427" y="125369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7" y="1251303"/>
            <a:ext cx="6112882" cy="2216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7651"/>
            <a:ext cx="5963177" cy="2080410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4355" y="4193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49</Words>
  <Application>Microsoft Office PowerPoint</Application>
  <PresentationFormat>Widescreen</PresentationFormat>
  <Paragraphs>14</Paragraphs>
  <Slides>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58</cp:revision>
  <dcterms:created xsi:type="dcterms:W3CDTF">2022-04-03T11:00:56Z</dcterms:created>
  <dcterms:modified xsi:type="dcterms:W3CDTF">2025-09-13T08:56:03Z</dcterms:modified>
</cp:coreProperties>
</file>