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  <p:sldMasterId id="2147483705" r:id="rId3"/>
    <p:sldMasterId id="2147483720" r:id="rId4"/>
    <p:sldMasterId id="2147483750" r:id="rId5"/>
  </p:sldMasterIdLst>
  <p:notesMasterIdLst>
    <p:notesMasterId r:id="rId13"/>
  </p:notesMasterIdLst>
  <p:handoutMasterIdLst>
    <p:handoutMasterId r:id="rId14"/>
  </p:handoutMasterIdLst>
  <p:sldIdLst>
    <p:sldId id="276" r:id="rId6"/>
    <p:sldId id="256" r:id="rId7"/>
    <p:sldId id="312" r:id="rId8"/>
    <p:sldId id="2007577469" r:id="rId9"/>
    <p:sldId id="2007577472" r:id="rId10"/>
    <p:sldId id="295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40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75C9D8-4971-C249-7522-C519E1723B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3F6C5-D71C-5AC8-94D3-1D0BAFB35E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98EDE-F7FE-4E3D-B4A5-63DC5E4CB356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00159-D9AD-6B8E-248E-EB4EFB3B5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DFA45-3BFE-34C2-2771-4C40D74A4F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BE665-6478-429A-9F79-3A92F7E7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50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445F5-59BE-4E26-9EB6-BEFE67BF09BF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502A5-E56E-49B5-9145-EEB033A8D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E2E59-1352-4F46-8DA2-FEE878BBA3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44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8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E255-A5D5-4933-B2E1-DB57D0F30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1419D-6001-4B9F-8CD8-5777EFA78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37B86-348E-4ED2-BEC4-4191882C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2FB5-CB61-4E20-B4C3-FC81644B85B6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DDEB-5336-41E0-B5C9-DB8E6BA3C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C919E-D51B-46E4-AC19-F0FCC1B5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F07-2543-4D24-BCBC-2CDBDD7E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7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677E0-D235-4433-B91D-C86CAEA8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1B2F4-3845-4592-9155-EE04A79E9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36642-E007-45AC-9D32-C57AA82A8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B48E3-D1DA-48EC-BE9A-F618286DE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2FB5-CB61-4E20-B4C3-FC81644B85B6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6C8B6-7F2E-4BA2-9F95-F14956169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E9EDC-8F0E-4CDF-AF94-0B054A61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F07-2543-4D24-BCBC-2CDBDD7E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5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667C7-8F21-499F-8F61-253C7208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F8080-2AC9-4711-B0B7-9BA54A498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80689-1210-4F26-AE43-4FEE7A58E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C57E6-EBE7-4FCE-8CC5-582205C9B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AC8A7-6C53-44C6-8DDB-84B57007E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484471-2D56-47B5-BA78-29C85900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2FB5-CB61-4E20-B4C3-FC81644B85B6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F331D-AC7B-4B82-9280-76F01FA2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0A9DE6-5CCD-4F58-81E2-67917B44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F07-2543-4D24-BCBC-2CDBDD7E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0B31-7C57-4E44-822D-F73B839A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533A10-4736-43B4-9A87-E49A71731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2FB5-CB61-4E20-B4C3-FC81644B85B6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4876E1-9A41-44C1-80DA-E0870050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6F0CD-6CE9-4924-B2B3-6D65C3A84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F07-2543-4D24-BCBC-2CDBDD7E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5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BF0E27-E412-4DB9-BCF7-9B15D0C9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2FB5-CB61-4E20-B4C3-FC81644B85B6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A136A1-1E2E-4D3E-B3B2-37B324CD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B9887-D801-46A9-95B3-35FC030F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F07-2543-4D24-BCBC-2CDBDD7E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6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66E2-8D1E-4E08-B076-7C5020134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E9C52-28F0-4E82-A7B9-7357F7BFC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6841BE-8340-4E0E-87CF-5CBFB13C4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72005-91FE-4440-9169-D8AB051B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2FB5-CB61-4E20-B4C3-FC81644B85B6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32046-CD0D-44BF-ADCE-60A757E7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D2467-2A74-425F-9522-27A58B6EC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F07-2543-4D24-BCBC-2CDBDD7E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6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1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E104B-D7B2-4CD3-AA4E-1779DCD2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C80491-AA87-4BB6-B0AA-9C65CEB30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54C87-A7BD-44DF-B30E-3AAF7B8CB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CB5B1-026E-4B2D-8769-43EA0D116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2FB5-CB61-4E20-B4C3-FC81644B85B6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18B3A-C02B-49E3-A496-A081E28B1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573CA-32FD-4CA6-AF9B-89920C372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F07-2543-4D24-BCBC-2CDBDD7E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6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CB7A5-1B46-4F9E-9A89-FDC27E41E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70692-344B-4467-984D-281BBA44E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F5D7A-114D-4E52-9247-55CF9934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2FB5-CB61-4E20-B4C3-FC81644B85B6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7087-8B8E-4085-88A7-2504BEA60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D5ECC-6FFE-476A-A374-6D9EF897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F07-2543-4D24-BCBC-2CDBDD7E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6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8DF637-8B44-4A02-AE4E-28D165119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F5705-E33E-419E-BBD1-540F7449D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59E1F-E049-4556-9F48-5E2DDD05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2FB5-CB61-4E20-B4C3-FC81644B85B6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0521C-C803-4DDB-8824-4045C7BC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0B410-EB38-485A-A870-31DE950EE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F07-2543-4D24-BCBC-2CDBDD7E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7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179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5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1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27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21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14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43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1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7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295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263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24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689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445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126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163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9716306-33F0-798A-C077-97632EAF1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658" y="74653"/>
            <a:ext cx="1437055" cy="143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228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427249"/>
      </p:ext>
    </p:extLst>
  </p:cSld>
  <p:clrMapOvr>
    <a:masterClrMapping/>
  </p:clrMapOvr>
  <p:transition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8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6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9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27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903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11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303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514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7948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7997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5439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85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5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992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932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3008577"/>
      </p:ext>
    </p:extLst>
  </p:cSld>
  <p:clrMapOvr>
    <a:masterClrMapping/>
  </p:clrMapOvr>
  <p:transition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003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455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554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470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113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8026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52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0720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9122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5048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1214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6286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8630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0131029"/>
      </p:ext>
    </p:extLst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4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2C6EB54-CB87-4A02-A0BB-46262DA36C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33E7D3C8-9089-1FE9-C4F0-B93036E5D3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9" name="矩形: 圆角 9">
            <a:extLst>
              <a:ext uri="{FF2B5EF4-FFF2-40B4-BE49-F238E27FC236}">
                <a16:creationId xmlns:a16="http://schemas.microsoft.com/office/drawing/2014/main" id="{743C4F62-74AE-3A54-5D99-77872768B65E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11">
            <a:extLst>
              <a:ext uri="{FF2B5EF4-FFF2-40B4-BE49-F238E27FC236}">
                <a16:creationId xmlns:a16="http://schemas.microsoft.com/office/drawing/2014/main" id="{FCA06D10-DB96-FB99-FC47-EB981C0FB1F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45" y="5715000"/>
            <a:ext cx="88677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3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9Slide.vn - 2019">
            <a:extLst>
              <a:ext uri="{FF2B5EF4-FFF2-40B4-BE49-F238E27FC236}">
                <a16:creationId xmlns:a16="http://schemas.microsoft.com/office/drawing/2014/main" id="{33ADA27E-171D-46BA-AA81-16781F6B64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4F717D-2768-43CF-9319-0289744C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1D302-EFC3-4CAB-9609-3DCB54095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435C7-5FE1-42DC-B083-A8B5FD012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32FB5-CB61-4E20-B4C3-FC81644B85B6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8677D-3945-44F6-878D-93213D6A6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3E732-01EE-4245-B5AE-83CA27B47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24F07-2543-4D24-BCBC-2CDBDD7E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8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180B49-C4A1-40DB-BBD9-60F045C3185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45" y="5715000"/>
            <a:ext cx="88677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2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180B49-C4A1-40DB-BBD9-60F045C3185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45" y="5715000"/>
            <a:ext cx="8867775" cy="1143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38AC21B-0E81-2E79-952C-01B81D82D36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658" y="74653"/>
            <a:ext cx="1437055" cy="143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8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C4278A-B2EF-4595-B658-5F835F3B6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-9269" y="-457200"/>
            <a:ext cx="2246085" cy="4810125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33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8.xml"/><Relationship Id="rId7" Type="http://schemas.openxmlformats.org/officeDocument/2006/relationships/image" Target="../media/image18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261EFA9-F439-455D-B3CB-B37293A77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2" y="1339766"/>
            <a:ext cx="5053010" cy="5053010"/>
          </a:xfrm>
          <a:prstGeom prst="rect">
            <a:avLst/>
          </a:prstGeom>
        </p:spPr>
      </p:pic>
      <p:pic>
        <p:nvPicPr>
          <p:cNvPr id="6" name="Picture 5" descr="A red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8FE16C51-DF54-30F3-D7A1-8566D6C04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242" y="1143000"/>
            <a:ext cx="6128209" cy="472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181F2-F6A5-D84A-8F9A-F90F937C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3F03BC-B57F-209C-05DD-395DD66E8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079" y="2560199"/>
            <a:ext cx="7200000" cy="1938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EDB8AD-8A23-0238-E247-4E5B9F1B0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532" y="1653033"/>
            <a:ext cx="3188484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008281" y="914400"/>
            <a:ext cx="7655587" cy="5256808"/>
            <a:chOff x="872575" y="1000462"/>
            <a:chExt cx="5985425" cy="3821297"/>
          </a:xfrm>
        </p:grpSpPr>
        <p:grpSp>
          <p:nvGrpSpPr>
            <p:cNvPr id="17" name="组合 16"/>
            <p:cNvGrpSpPr/>
            <p:nvPr/>
          </p:nvGrpSpPr>
          <p:grpSpPr>
            <a:xfrm>
              <a:off x="1220964" y="2210239"/>
              <a:ext cx="5637036" cy="2611520"/>
              <a:chOff x="1828800" y="932842"/>
              <a:chExt cx="8008944" cy="342316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圆角矩形 22"/>
              <p:cNvSpPr/>
              <p:nvPr/>
            </p:nvSpPr>
            <p:spPr>
              <a:xfrm flipV="1">
                <a:off x="1828800" y="932842"/>
                <a:ext cx="8008944" cy="3423160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5" name="圆角矩形 24"/>
              <p:cNvSpPr/>
              <p:nvPr/>
            </p:nvSpPr>
            <p:spPr>
              <a:xfrm flipV="1">
                <a:off x="1930550" y="1007532"/>
                <a:ext cx="7814501" cy="3320734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1A05E88-E93B-446F-9EA2-F7A8649122EB}"/>
              </a:ext>
            </a:extLst>
          </p:cNvPr>
          <p:cNvGrpSpPr/>
          <p:nvPr/>
        </p:nvGrpSpPr>
        <p:grpSpPr>
          <a:xfrm>
            <a:off x="1922702" y="2583020"/>
            <a:ext cx="4968892" cy="443391"/>
            <a:chOff x="1606550" y="1476087"/>
            <a:chExt cx="4970689" cy="443551"/>
          </a:xfrm>
        </p:grpSpPr>
        <p:sp>
          <p:nvSpPr>
            <p:cNvPr id="18" name="MH_Other_5">
              <a:extLst>
                <a:ext uri="{FF2B5EF4-FFF2-40B4-BE49-F238E27FC236}">
                  <a16:creationId xmlns:a16="http://schemas.microsoft.com/office/drawing/2014/main" id="{5663367B-1C87-43A6-A009-8A2A27C51A0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180496" y="1501708"/>
              <a:ext cx="396743" cy="413464"/>
            </a:xfrm>
            <a:prstGeom prst="rect">
              <a:avLst/>
            </a:prstGeom>
            <a:solidFill>
              <a:srgbClr val="FFF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MH_SubTitle_1">
              <a:extLst>
                <a:ext uri="{FF2B5EF4-FFF2-40B4-BE49-F238E27FC236}">
                  <a16:creationId xmlns:a16="http://schemas.microsoft.com/office/drawing/2014/main" id="{0CA46D69-6F5C-4369-9E5B-95D3BA775BD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998734" y="1500188"/>
              <a:ext cx="4143760" cy="413464"/>
            </a:xfrm>
            <a:custGeom>
              <a:avLst/>
              <a:gdLst>
                <a:gd name="connsiteX0" fmla="*/ 0 w 4326400"/>
                <a:gd name="connsiteY0" fmla="*/ 0 h 432048"/>
                <a:gd name="connsiteX1" fmla="*/ 4326400 w 4326400"/>
                <a:gd name="connsiteY1" fmla="*/ 0 h 432048"/>
                <a:gd name="connsiteX2" fmla="*/ 4326400 w 4326400"/>
                <a:gd name="connsiteY2" fmla="*/ 432048 h 432048"/>
                <a:gd name="connsiteX3" fmla="*/ 0 w 4326400"/>
                <a:gd name="connsiteY3" fmla="*/ 432048 h 432048"/>
                <a:gd name="connsiteX4" fmla="*/ 37076 w 4326400"/>
                <a:gd name="connsiteY4" fmla="*/ 387112 h 432048"/>
                <a:gd name="connsiteX5" fmla="*/ 89336 w 4326400"/>
                <a:gd name="connsiteY5" fmla="*/ 216024 h 432048"/>
                <a:gd name="connsiteX6" fmla="*/ 37076 w 4326400"/>
                <a:gd name="connsiteY6" fmla="*/ 44937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6400" h="432048">
                  <a:moveTo>
                    <a:pt x="0" y="0"/>
                  </a:moveTo>
                  <a:lnTo>
                    <a:pt x="4326400" y="0"/>
                  </a:lnTo>
                  <a:lnTo>
                    <a:pt x="4326400" y="432048"/>
                  </a:lnTo>
                  <a:lnTo>
                    <a:pt x="0" y="432048"/>
                  </a:lnTo>
                  <a:lnTo>
                    <a:pt x="37076" y="387112"/>
                  </a:lnTo>
                  <a:cubicBezTo>
                    <a:pt x="70070" y="338274"/>
                    <a:pt x="89336" y="279399"/>
                    <a:pt x="89336" y="216024"/>
                  </a:cubicBezTo>
                  <a:cubicBezTo>
                    <a:pt x="89336" y="152650"/>
                    <a:pt x="70070" y="93775"/>
                    <a:pt x="37076" y="44937"/>
                  </a:cubicBezTo>
                  <a:close/>
                </a:path>
              </a:pathLst>
            </a:custGeom>
            <a:solidFill>
              <a:srgbClr val="F2D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35" anchor="ctr">
              <a:norm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MH_Other_6">
              <a:extLst>
                <a:ext uri="{FF2B5EF4-FFF2-40B4-BE49-F238E27FC236}">
                  <a16:creationId xmlns:a16="http://schemas.microsoft.com/office/drawing/2014/main" id="{A86D06E3-80D7-478A-B128-3C60334D250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606550" y="1510828"/>
              <a:ext cx="395223" cy="395223"/>
            </a:xfrm>
            <a:prstGeom prst="ellipse">
              <a:avLst/>
            </a:prstGeom>
            <a:noFill/>
            <a:ln w="57150">
              <a:solidFill>
                <a:srgbClr val="F2DC8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2DC8E"/>
                </a:solidFill>
                <a:effectLst/>
                <a:uLnTx/>
                <a:uFillTx/>
                <a:latin typeface="Cambria" panose="0204050305040603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96838C2-2CF5-486A-9B5E-E4FE1BF55D5A}"/>
                </a:ext>
              </a:extLst>
            </p:cNvPr>
            <p:cNvSpPr/>
            <p:nvPr/>
          </p:nvSpPr>
          <p:spPr>
            <a:xfrm>
              <a:off x="2234075" y="1476087"/>
              <a:ext cx="2979633" cy="4435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382652" y="686792"/>
            <a:ext cx="5249261" cy="695832"/>
            <a:chOff x="3382652" y="686792"/>
            <a:chExt cx="5249261" cy="695832"/>
          </a:xfrm>
        </p:grpSpPr>
        <p:sp>
          <p:nvSpPr>
            <p:cNvPr id="36" name="圆角矩形 35"/>
            <p:cNvSpPr/>
            <p:nvPr/>
          </p:nvSpPr>
          <p:spPr>
            <a:xfrm flipV="1">
              <a:off x="3382652" y="695459"/>
              <a:ext cx="5249261" cy="667115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3506138" y="686792"/>
              <a:ext cx="4764096" cy="6958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599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THẢO</a:t>
              </a:r>
              <a:r>
                <a:rPr kumimoji="0" lang="en-US" altLang="zh-CN" sz="3599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599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LUẬN</a:t>
              </a:r>
              <a:r>
                <a:rPr kumimoji="0" lang="en-US" altLang="zh-CN" sz="3599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 NHÓM</a:t>
              </a:r>
              <a:endParaRPr kumimoji="0" lang="zh-CN" altLang="en-US" sz="35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868" y="1583014"/>
            <a:ext cx="1912507" cy="369197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99D7C4A-6A97-4686-B4DA-970232C62312}"/>
              </a:ext>
            </a:extLst>
          </p:cNvPr>
          <p:cNvSpPr txBox="1"/>
          <p:nvPr/>
        </p:nvSpPr>
        <p:spPr>
          <a:xfrm>
            <a:off x="1615368" y="3320116"/>
            <a:ext cx="6728854" cy="1306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12735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2735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12735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văn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2735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12735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2735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12735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2735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12735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2735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9071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4">
            <a:extLst>
              <a:ext uri="{FF2B5EF4-FFF2-40B4-BE49-F238E27FC236}">
                <a16:creationId xmlns:a16="http://schemas.microsoft.com/office/drawing/2014/main" id="{E9C66940-A987-D073-8D78-7E6805438EBD}"/>
              </a:ext>
            </a:extLst>
          </p:cNvPr>
          <p:cNvGrpSpPr/>
          <p:nvPr/>
        </p:nvGrpSpPr>
        <p:grpSpPr>
          <a:xfrm>
            <a:off x="1468153" y="1849440"/>
            <a:ext cx="4050124" cy="1177090"/>
            <a:chOff x="2360277" y="2671670"/>
            <a:chExt cx="1378812" cy="892629"/>
          </a:xfrm>
        </p:grpSpPr>
        <p:grpSp>
          <p:nvGrpSpPr>
            <p:cNvPr id="5" name="组合 30">
              <a:extLst>
                <a:ext uri="{FF2B5EF4-FFF2-40B4-BE49-F238E27FC236}">
                  <a16:creationId xmlns:a16="http://schemas.microsoft.com/office/drawing/2014/main" id="{C26FEBEF-2F98-80E5-BCD1-A4377C6327A2}"/>
                </a:ext>
              </a:extLst>
            </p:cNvPr>
            <p:cNvGrpSpPr/>
            <p:nvPr/>
          </p:nvGrpSpPr>
          <p:grpSpPr>
            <a:xfrm>
              <a:off x="2360277" y="2671670"/>
              <a:ext cx="1378812" cy="892629"/>
              <a:chOff x="1336246" y="3302000"/>
              <a:chExt cx="1076947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圆角矩形 27">
                <a:extLst>
                  <a:ext uri="{FF2B5EF4-FFF2-40B4-BE49-F238E27FC236}">
                    <a16:creationId xmlns:a16="http://schemas.microsoft.com/office/drawing/2014/main" id="{6722CE51-1C3D-19C0-9B92-912C1F7E027C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1076947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endParaRPr>
              </a:p>
            </p:txBody>
          </p:sp>
          <p:sp>
            <p:nvSpPr>
              <p:cNvPr id="8" name="圆角矩形 28">
                <a:extLst>
                  <a:ext uri="{FF2B5EF4-FFF2-40B4-BE49-F238E27FC236}">
                    <a16:creationId xmlns:a16="http://schemas.microsoft.com/office/drawing/2014/main" id="{15F49414-BA1A-EF6A-4487-9388961CA5A5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988094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endParaRPr>
              </a:p>
            </p:txBody>
          </p:sp>
        </p:grpSp>
        <p:sp>
          <p:nvSpPr>
            <p:cNvPr id="6" name="文本框 40">
              <a:extLst>
                <a:ext uri="{FF2B5EF4-FFF2-40B4-BE49-F238E27FC236}">
                  <a16:creationId xmlns:a16="http://schemas.microsoft.com/office/drawing/2014/main" id="{3C350F24-ECEF-A773-8C61-3E80BE67BCE8}"/>
                </a:ext>
              </a:extLst>
            </p:cNvPr>
            <p:cNvSpPr txBox="1"/>
            <p:nvPr/>
          </p:nvSpPr>
          <p:spPr>
            <a:xfrm>
              <a:off x="2617312" y="2751440"/>
              <a:ext cx="869443" cy="630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tiếc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nuối</a:t>
              </a:r>
              <a:endPara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9" name="组合 44">
            <a:extLst>
              <a:ext uri="{FF2B5EF4-FFF2-40B4-BE49-F238E27FC236}">
                <a16:creationId xmlns:a16="http://schemas.microsoft.com/office/drawing/2014/main" id="{91ABA2D8-1EC3-1F00-5B80-795350755EEC}"/>
              </a:ext>
            </a:extLst>
          </p:cNvPr>
          <p:cNvGrpSpPr/>
          <p:nvPr/>
        </p:nvGrpSpPr>
        <p:grpSpPr>
          <a:xfrm>
            <a:off x="6655296" y="1833251"/>
            <a:ext cx="3853532" cy="1155142"/>
            <a:chOff x="2360278" y="2671670"/>
            <a:chExt cx="1258031" cy="892629"/>
          </a:xfrm>
        </p:grpSpPr>
        <p:grpSp>
          <p:nvGrpSpPr>
            <p:cNvPr id="10" name="组合 30">
              <a:extLst>
                <a:ext uri="{FF2B5EF4-FFF2-40B4-BE49-F238E27FC236}">
                  <a16:creationId xmlns:a16="http://schemas.microsoft.com/office/drawing/2014/main" id="{DBF43067-971A-87C9-FB1D-9D4F35A4B9A4}"/>
                </a:ext>
              </a:extLst>
            </p:cNvPr>
            <p:cNvGrpSpPr/>
            <p:nvPr/>
          </p:nvGrpSpPr>
          <p:grpSpPr>
            <a:xfrm>
              <a:off x="2360278" y="2671670"/>
              <a:ext cx="1258031" cy="892629"/>
              <a:chOff x="1336246" y="3302000"/>
              <a:chExt cx="982608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12" name="圆角矩形 27">
                <a:extLst>
                  <a:ext uri="{FF2B5EF4-FFF2-40B4-BE49-F238E27FC236}">
                    <a16:creationId xmlns:a16="http://schemas.microsoft.com/office/drawing/2014/main" id="{68516C42-F381-AA73-5F16-6D6184818858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982608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endParaRPr>
              </a:p>
            </p:txBody>
          </p:sp>
          <p:sp>
            <p:nvSpPr>
              <p:cNvPr id="13" name="圆角矩形 28">
                <a:extLst>
                  <a:ext uri="{FF2B5EF4-FFF2-40B4-BE49-F238E27FC236}">
                    <a16:creationId xmlns:a16="http://schemas.microsoft.com/office/drawing/2014/main" id="{FAB4392D-95DC-F9CA-AA0B-E970449BC36A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888921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endParaRPr>
              </a:p>
            </p:txBody>
          </p:sp>
        </p:grpSp>
        <p:sp>
          <p:nvSpPr>
            <p:cNvPr id="11" name="文本框 40">
              <a:extLst>
                <a:ext uri="{FF2B5EF4-FFF2-40B4-BE49-F238E27FC236}">
                  <a16:creationId xmlns:a16="http://schemas.microsoft.com/office/drawing/2014/main" id="{9A186A56-5E61-8DB6-F3C2-8E785E6DF67C}"/>
                </a:ext>
              </a:extLst>
            </p:cNvPr>
            <p:cNvSpPr txBox="1"/>
            <p:nvPr/>
          </p:nvSpPr>
          <p:spPr>
            <a:xfrm>
              <a:off x="2535365" y="2761549"/>
              <a:ext cx="892783" cy="642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" panose="020B0500000000000000" pitchFamily="34" charset="-122"/>
                </a:rPr>
                <a:t>thủơ</a:t>
              </a:r>
              <a:r>
                <a:rPr kumimoji="0" lang="en-US" altLang="zh-CN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" panose="020B0500000000000000" pitchFamily="34" charset="-122"/>
                </a:rPr>
                <a:t>xưa</a:t>
              </a:r>
              <a:endPara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4" name="组合 44">
            <a:extLst>
              <a:ext uri="{FF2B5EF4-FFF2-40B4-BE49-F238E27FC236}">
                <a16:creationId xmlns:a16="http://schemas.microsoft.com/office/drawing/2014/main" id="{EEE479B1-213B-CED2-64A7-901E75EE48E5}"/>
              </a:ext>
            </a:extLst>
          </p:cNvPr>
          <p:cNvGrpSpPr/>
          <p:nvPr/>
        </p:nvGrpSpPr>
        <p:grpSpPr>
          <a:xfrm>
            <a:off x="1567953" y="3809612"/>
            <a:ext cx="3762983" cy="1244144"/>
            <a:chOff x="2360278" y="2671670"/>
            <a:chExt cx="1258031" cy="892629"/>
          </a:xfrm>
        </p:grpSpPr>
        <p:grpSp>
          <p:nvGrpSpPr>
            <p:cNvPr id="15" name="组合 30">
              <a:extLst>
                <a:ext uri="{FF2B5EF4-FFF2-40B4-BE49-F238E27FC236}">
                  <a16:creationId xmlns:a16="http://schemas.microsoft.com/office/drawing/2014/main" id="{A9CA318D-FCCF-09EB-7D97-74E1627F6DFD}"/>
                </a:ext>
              </a:extLst>
            </p:cNvPr>
            <p:cNvGrpSpPr/>
            <p:nvPr/>
          </p:nvGrpSpPr>
          <p:grpSpPr>
            <a:xfrm>
              <a:off x="2360278" y="2671670"/>
              <a:ext cx="1258031" cy="892629"/>
              <a:chOff x="1336246" y="3302000"/>
              <a:chExt cx="982608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17" name="圆角矩形 27">
                <a:extLst>
                  <a:ext uri="{FF2B5EF4-FFF2-40B4-BE49-F238E27FC236}">
                    <a16:creationId xmlns:a16="http://schemas.microsoft.com/office/drawing/2014/main" id="{FBF1C64C-75ED-55CE-2B33-3D4D6F441D8C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982608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endParaRPr>
              </a:p>
            </p:txBody>
          </p:sp>
          <p:sp>
            <p:nvSpPr>
              <p:cNvPr id="18" name="圆角矩形 28">
                <a:extLst>
                  <a:ext uri="{FF2B5EF4-FFF2-40B4-BE49-F238E27FC236}">
                    <a16:creationId xmlns:a16="http://schemas.microsoft.com/office/drawing/2014/main" id="{635B5574-44C8-2CF6-C7BD-B9A8CF87D5A7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888921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endParaRPr>
              </a:p>
            </p:txBody>
          </p:sp>
        </p:grpSp>
        <p:sp>
          <p:nvSpPr>
            <p:cNvPr id="16" name="文本框 40">
              <a:extLst>
                <a:ext uri="{FF2B5EF4-FFF2-40B4-BE49-F238E27FC236}">
                  <a16:creationId xmlns:a16="http://schemas.microsoft.com/office/drawing/2014/main" id="{10C2C7A4-14AA-C278-3F42-0D0C6ECEC4CA}"/>
                </a:ext>
              </a:extLst>
            </p:cNvPr>
            <p:cNvSpPr txBox="1"/>
            <p:nvPr/>
          </p:nvSpPr>
          <p:spPr>
            <a:xfrm>
              <a:off x="2431859" y="2790537"/>
              <a:ext cx="1114868" cy="596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" panose="020B0500000000000000" pitchFamily="34" charset="-122"/>
                </a:rPr>
                <a:t>tinh</a:t>
              </a:r>
              <a:r>
                <a:rPr kumimoji="0" lang="en-US" altLang="zh-CN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" panose="020B0500000000000000" pitchFamily="34" charset="-122"/>
                </a:rPr>
                <a:t>nghịch</a:t>
              </a:r>
              <a:endPara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99716D1-5FA7-AAC2-650C-64C2930F6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41" y="434613"/>
            <a:ext cx="8943607" cy="1201016"/>
          </a:xfrm>
          <a:prstGeom prst="rect">
            <a:avLst/>
          </a:prstGeom>
        </p:spPr>
      </p:pic>
      <p:grpSp>
        <p:nvGrpSpPr>
          <p:cNvPr id="20" name="组合 44">
            <a:extLst>
              <a:ext uri="{FF2B5EF4-FFF2-40B4-BE49-F238E27FC236}">
                <a16:creationId xmlns:a16="http://schemas.microsoft.com/office/drawing/2014/main" id="{EA562E9D-126E-E0AD-E864-0A4804C83CA6}"/>
              </a:ext>
            </a:extLst>
          </p:cNvPr>
          <p:cNvGrpSpPr/>
          <p:nvPr/>
        </p:nvGrpSpPr>
        <p:grpSpPr>
          <a:xfrm>
            <a:off x="6626562" y="3708057"/>
            <a:ext cx="4050124" cy="1177090"/>
            <a:chOff x="2360277" y="2671670"/>
            <a:chExt cx="1378812" cy="892629"/>
          </a:xfrm>
        </p:grpSpPr>
        <p:grpSp>
          <p:nvGrpSpPr>
            <p:cNvPr id="21" name="组合 30">
              <a:extLst>
                <a:ext uri="{FF2B5EF4-FFF2-40B4-BE49-F238E27FC236}">
                  <a16:creationId xmlns:a16="http://schemas.microsoft.com/office/drawing/2014/main" id="{FA756DFC-FA90-93D7-805B-2BE53ED64444}"/>
                </a:ext>
              </a:extLst>
            </p:cNvPr>
            <p:cNvGrpSpPr/>
            <p:nvPr/>
          </p:nvGrpSpPr>
          <p:grpSpPr>
            <a:xfrm>
              <a:off x="2360277" y="2671670"/>
              <a:ext cx="1378812" cy="892629"/>
              <a:chOff x="1336246" y="3302000"/>
              <a:chExt cx="1076947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3" name="圆角矩形 27">
                <a:extLst>
                  <a:ext uri="{FF2B5EF4-FFF2-40B4-BE49-F238E27FC236}">
                    <a16:creationId xmlns:a16="http://schemas.microsoft.com/office/drawing/2014/main" id="{62D178B7-CAFC-EF88-856F-6A0C08A6FB79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1076947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endParaRPr>
              </a:p>
            </p:txBody>
          </p:sp>
          <p:sp>
            <p:nvSpPr>
              <p:cNvPr id="24" name="圆角矩形 28">
                <a:extLst>
                  <a:ext uri="{FF2B5EF4-FFF2-40B4-BE49-F238E27FC236}">
                    <a16:creationId xmlns:a16="http://schemas.microsoft.com/office/drawing/2014/main" id="{5C305912-E7B1-19A5-33B2-161FB18D1060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988094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endParaRPr>
              </a:p>
            </p:txBody>
          </p:sp>
        </p:grpSp>
        <p:sp>
          <p:nvSpPr>
            <p:cNvPr id="22" name="文本框 40">
              <a:extLst>
                <a:ext uri="{FF2B5EF4-FFF2-40B4-BE49-F238E27FC236}">
                  <a16:creationId xmlns:a16="http://schemas.microsoft.com/office/drawing/2014/main" id="{95AAFA7E-E2BE-1764-3DA4-6F5B71FEBE55}"/>
                </a:ext>
              </a:extLst>
            </p:cNvPr>
            <p:cNvSpPr txBox="1"/>
            <p:nvPr/>
          </p:nvSpPr>
          <p:spPr>
            <a:xfrm>
              <a:off x="2740025" y="2751440"/>
              <a:ext cx="624022" cy="630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vạt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cỏ</a:t>
              </a:r>
              <a:endPara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5" name="组合 44">
            <a:extLst>
              <a:ext uri="{FF2B5EF4-FFF2-40B4-BE49-F238E27FC236}">
                <a16:creationId xmlns:a16="http://schemas.microsoft.com/office/drawing/2014/main" id="{4BC747AD-E523-7288-F70E-7A3B596FC77F}"/>
              </a:ext>
            </a:extLst>
          </p:cNvPr>
          <p:cNvGrpSpPr/>
          <p:nvPr/>
        </p:nvGrpSpPr>
        <p:grpSpPr>
          <a:xfrm>
            <a:off x="4319599" y="5311947"/>
            <a:ext cx="4078965" cy="1155142"/>
            <a:chOff x="2360278" y="2671670"/>
            <a:chExt cx="1258031" cy="892629"/>
          </a:xfrm>
        </p:grpSpPr>
        <p:grpSp>
          <p:nvGrpSpPr>
            <p:cNvPr id="26" name="组合 30">
              <a:extLst>
                <a:ext uri="{FF2B5EF4-FFF2-40B4-BE49-F238E27FC236}">
                  <a16:creationId xmlns:a16="http://schemas.microsoft.com/office/drawing/2014/main" id="{CA93FFA8-24B3-27DC-3404-FB8D4EF40AE1}"/>
                </a:ext>
              </a:extLst>
            </p:cNvPr>
            <p:cNvGrpSpPr/>
            <p:nvPr/>
          </p:nvGrpSpPr>
          <p:grpSpPr>
            <a:xfrm>
              <a:off x="2360278" y="2671670"/>
              <a:ext cx="1258031" cy="892629"/>
              <a:chOff x="1336246" y="3302000"/>
              <a:chExt cx="982608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8" name="圆角矩形 27">
                <a:extLst>
                  <a:ext uri="{FF2B5EF4-FFF2-40B4-BE49-F238E27FC236}">
                    <a16:creationId xmlns:a16="http://schemas.microsoft.com/office/drawing/2014/main" id="{E6F1FA78-9C14-E270-BB25-589CE564B483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982608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endParaRPr>
              </a:p>
            </p:txBody>
          </p:sp>
          <p:sp>
            <p:nvSpPr>
              <p:cNvPr id="29" name="圆角矩形 28">
                <a:extLst>
                  <a:ext uri="{FF2B5EF4-FFF2-40B4-BE49-F238E27FC236}">
                    <a16:creationId xmlns:a16="http://schemas.microsoft.com/office/drawing/2014/main" id="{6D41A7C6-B488-65CF-0498-33A628F57EDB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888921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文本框 40">
              <a:extLst>
                <a:ext uri="{FF2B5EF4-FFF2-40B4-BE49-F238E27FC236}">
                  <a16:creationId xmlns:a16="http://schemas.microsoft.com/office/drawing/2014/main" id="{15A7C4BC-6824-2462-4407-D64B76F95E4C}"/>
                </a:ext>
              </a:extLst>
            </p:cNvPr>
            <p:cNvSpPr txBox="1"/>
            <p:nvPr/>
          </p:nvSpPr>
          <p:spPr>
            <a:xfrm>
              <a:off x="2431863" y="2761549"/>
              <a:ext cx="1099787" cy="642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800" b="1" i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đẫm</a:t>
              </a:r>
              <a:r>
                <a:rPr lang="en-US" altLang="zh-CN" sz="4800" b="1" i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 </a:t>
              </a:r>
              <a:r>
                <a:rPr lang="en-US" altLang="zh-CN" sz="4800" b="1" i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sương</a:t>
              </a:r>
              <a:endPara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91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D1E226-22AF-04AB-EC28-695CD2C7D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5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AC828D5C-2610-43F2-8763-7A6BFB378CCD}"/>
              </a:ext>
            </a:extLst>
          </p:cNvPr>
          <p:cNvSpPr/>
          <p:nvPr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7A125"/>
            </a:solidFill>
          </a:ln>
          <a:effectLst>
            <a:glow rad="635000">
              <a:srgbClr val="7BC22C">
                <a:alpha val="7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id="{65012BBB-D2D7-43A7-9E25-91EE8F16D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542" y="2654186"/>
            <a:ext cx="4572000" cy="4572000"/>
          </a:xfrm>
          <a:prstGeom prst="rect">
            <a:avLst/>
          </a:prstGeom>
        </p:spPr>
      </p:pic>
      <p:pic>
        <p:nvPicPr>
          <p:cNvPr id="5" name="Picture 4" descr="A picture containing accessory, case&#10;&#10;Description automatically generated">
            <a:extLst>
              <a:ext uri="{FF2B5EF4-FFF2-40B4-BE49-F238E27FC236}">
                <a16:creationId xmlns:a16="http://schemas.microsoft.com/office/drawing/2014/main" id="{A24169AD-6186-4B41-8DC4-45A22E9AB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50" y="-124870"/>
            <a:ext cx="6858000" cy="6858000"/>
          </a:xfrm>
          <a:prstGeom prst="rect">
            <a:avLst/>
          </a:prstGeom>
        </p:spPr>
      </p:pic>
      <p:pic>
        <p:nvPicPr>
          <p:cNvPr id="7" name="Picture 6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7BB9C4A6-A95D-49FB-B480-9AD0408FAB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1"/>
          <a:stretch/>
        </p:blipFill>
        <p:spPr>
          <a:xfrm>
            <a:off x="7291982" y="1907504"/>
            <a:ext cx="4793536" cy="493776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2BA606F9-745B-4EE5-A1A5-AD96FF21FE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7704">
            <a:off x="10463930" y="144764"/>
            <a:ext cx="1860804" cy="2011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19699F-E1DC-47C6-8672-14A2C1F95A2A}"/>
              </a:ext>
            </a:extLst>
          </p:cNvPr>
          <p:cNvSpPr txBox="1"/>
          <p:nvPr/>
        </p:nvSpPr>
        <p:spPr>
          <a:xfrm rot="21272280">
            <a:off x="3884237" y="2607122"/>
            <a:ext cx="2465025" cy="16632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27000">
                    <a:srgbClr val="0033CC">
                      <a:alpha val="3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glow rad="127000">
                    <a:srgbClr val="0033CC">
                      <a:alpha val="3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27000">
                    <a:srgbClr val="0033CC">
                      <a:alpha val="3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glow rad="127000">
                    <a:srgbClr val="0033CC">
                      <a:alpha val="3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27000">
                    <a:srgbClr val="0033CC">
                      <a:alpha val="3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glow rad="127000">
                    <a:srgbClr val="0033CC">
                      <a:alpha val="3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27000">
                    <a:srgbClr val="0033CC">
                      <a:alpha val="3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glow rad="127000">
                    <a:srgbClr val="0033CC">
                      <a:alpha val="3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27000">
                    <a:srgbClr val="0033CC">
                      <a:alpha val="3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glow rad="127000">
                  <a:srgbClr val="0033CC">
                    <a:alpha val="3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0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4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4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id="{87E9E778-26C8-69CA-BE3B-43A502F51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188" y="2445026"/>
            <a:ext cx="6542812" cy="226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p3bxc1p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29</Words>
  <Application>Microsoft Office PowerPoint</Application>
  <PresentationFormat>Màn hình rộng</PresentationFormat>
  <Paragraphs>11</Paragraphs>
  <Slides>7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7</vt:i4>
      </vt:variant>
    </vt:vector>
  </HeadingPairs>
  <TitlesOfParts>
    <vt:vector size="20" baseType="lpstr">
      <vt:lpstr>等线</vt:lpstr>
      <vt:lpstr>Aptos</vt:lpstr>
      <vt:lpstr>Arial</vt:lpstr>
      <vt:lpstr>Calibri</vt:lpstr>
      <vt:lpstr>Calibri Light</vt:lpstr>
      <vt:lpstr>Cambria</vt:lpstr>
      <vt:lpstr>字魂17号-萌趣果冻体</vt:lpstr>
      <vt:lpstr>字魂59号-创粗黑</vt:lpstr>
      <vt:lpstr>1_Office Theme</vt:lpstr>
      <vt:lpstr>Office Theme</vt:lpstr>
      <vt:lpstr>2_Office 主题​​</vt:lpstr>
      <vt:lpstr>Office 主题​​</vt:lpstr>
      <vt:lpstr>4_Office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42</cp:revision>
  <dcterms:created xsi:type="dcterms:W3CDTF">2022-06-05T02:31:36Z</dcterms:created>
  <dcterms:modified xsi:type="dcterms:W3CDTF">2025-09-14T15:11:50Z</dcterms:modified>
</cp:coreProperties>
</file>